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5E"/>
    <a:srgbClr val="F8FAFC"/>
    <a:srgbClr val="414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149"/>
    <p:restoredTop sz="94608"/>
  </p:normalViewPr>
  <p:slideViewPr>
    <p:cSldViewPr snapToGrid="0">
      <p:cViewPr>
        <p:scale>
          <a:sx n="110" d="100"/>
          <a:sy n="110" d="100"/>
        </p:scale>
        <p:origin x="440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1918D-904E-014D-90D5-941F813F84D0}" type="datetimeFigureOut">
              <a:rPr lang="en-BR" smtClean="0"/>
              <a:t>12/10/22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679E8-9BC7-1344-8169-4317B01D3FE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1308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1CAE-66EA-2BC6-B1B5-149BA0BDE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84A21-38C9-E877-BF95-47F5C25E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FD948-9056-3594-E452-3E3D245B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11/10/22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BF6F4-939E-7607-F15B-833111DC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3D3E5-A886-BA85-3A9B-6292F791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4369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2EB3-295E-A041-5CE5-0AA89574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008DE-D926-777B-5E89-3679466C6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F5CC-76B8-C263-3478-F98B544E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11/10/22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1178E-CD10-BAAD-1B60-ACD7A565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AB3E-8A24-3E2B-001C-CAC6FA1D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0897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A7121-78D8-8187-18C6-B91928686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E3F93-EF7F-85CC-2962-F8FCDD1CA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BE34B-0875-FC2B-FDF0-8792C49B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11/10/22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9322A-3354-57E3-9BE1-E603ED89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4A4D-A441-9103-D1E5-143466DD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0531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64BC-A207-A462-C572-E08A30B1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90DE2-EB07-CC2A-D90E-4E3E29D98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622A-F114-B51F-9B02-CD35AF9D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11/10/22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DDF03-BBE5-EF72-C889-2A199620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2A1F-FE2C-4DCE-A6BC-A6C44442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5630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1FF0-FFF0-8CF3-34AF-2D3FF0EB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62A57-5398-EF79-34DC-41236D114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E1E82-C87C-0CB2-D47E-833DD223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11/10/22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DBE29-F6C8-9A24-CED2-34F8698B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E893F-DC55-42A8-994C-F805D037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6796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994D-F143-B886-370A-026F5C73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4034F-E079-44AF-5217-00690B3C4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20C7D-9F92-1605-D9E9-72BFC391C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6FBE6-111A-DA88-F28E-43196999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11/10/22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3F7AF-A529-720A-77F7-B1FD094C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5BE59-5448-C414-C506-E6614B9A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9994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BF03-7B27-15AD-A028-AA44BD3C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2C8E7-3040-7A3A-42E7-CE0C0CCA5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B5BF4-F0BE-C388-F208-420018F05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15E98-55EE-CA55-8113-824325A18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486C1-C2BA-BE9C-8116-0BF9FC0B7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6DA87-831C-0A80-DD74-897CECE3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11/10/22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2FF25-579D-DDC2-4D4F-43570841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677BD-234F-0925-B085-12AC5F25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8067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1449-5EC9-AD64-EE25-3EDA4D1E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A6114-54CF-BE9E-D003-5D561452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11/10/22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8435A-0D91-6DFC-E7F7-5F06CA02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470FB-DB89-92E0-E908-A370D2E0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4549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764C0-4453-677A-78E6-C5299B84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11/10/22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69C26-CF97-8ADE-E6D0-32A7CAE4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04EBE-D02C-92FB-54AA-E7745BAF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3812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AC98-FD9D-63BF-8F29-BD69A9D8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77B63-7757-C6BC-6063-A2DCE03C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266E8-214A-88FD-1C3D-C41D4531E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47841-2579-A806-49B6-DDDD05B3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11/10/22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D6840-1CF8-DDBF-4FDA-854864EF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405FF-BAE1-BEDB-A0AA-13275F5E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9451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9A9-FFD5-325E-D32D-B29CEE0E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D5E17-3936-4159-5458-E650FF473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206DE-21FB-F08E-60C9-F978F56F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A91AD-3244-D90B-AEBB-4A4B3DF4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11/10/22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63BA6-DA96-EA5D-7E9A-071782DA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4C494-4974-5BB7-8D98-10ABBA9A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2724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38849-2D81-0C05-D735-E066BDCA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B05AE-273F-0FDC-4EF8-33B30D784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1575-9952-B6A7-4ADB-0A8F56323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0AAB8-3989-F047-82A4-3AFC1F04B0F0}" type="datetimeFigureOut">
              <a:rPr lang="en-BR" smtClean="0"/>
              <a:t>11/10/22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BA475-0281-91E3-A254-B6316D775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B36A4-49F4-EADA-25B9-B444604F3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6273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25CC-08DA-F29A-CE88-52B5B672C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7779E-AB32-6208-A78E-86DEB2F24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767A6-110D-1468-B692-FB9DCF39C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533" y="0"/>
            <a:ext cx="600219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E5C99E-64A6-C30D-4B2B-8B8E1189C9A1}"/>
              </a:ext>
            </a:extLst>
          </p:cNvPr>
          <p:cNvSpPr/>
          <p:nvPr/>
        </p:nvSpPr>
        <p:spPr>
          <a:xfrm>
            <a:off x="9223358" y="2171006"/>
            <a:ext cx="4226350" cy="923330"/>
          </a:xfrm>
          <a:prstGeom prst="rect">
            <a:avLst/>
          </a:prstGeom>
          <a:solidFill>
            <a:srgbClr val="F8FAFC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Your 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30AC5E"/>
                </a:solidFill>
                <a:effectLst/>
              </a:rPr>
              <a:t>text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E804C-540A-CE07-7C02-981FB28B4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902" y="0"/>
            <a:ext cx="600219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78E8FE-6E74-6B65-D934-3F557EFCD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302" y="152400"/>
            <a:ext cx="6002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7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9E96AA-0C87-B7A1-A431-ADFE72F4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87314" cy="685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9E96AA-0C87-B7A1-A431-ADFE72F4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87314" cy="68584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B98E17-1B60-6AF0-2B58-23D29B60A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7600"/>
            <a:ext cx="10987314" cy="5210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76C402-8F09-9ADF-DB97-24DD08A6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17600"/>
            <a:ext cx="10987313" cy="5210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05989D-5076-85F8-092E-6E48CA233F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10" t="6561" r="68162" b="64187"/>
          <a:stretch/>
        </p:blipFill>
        <p:spPr>
          <a:xfrm>
            <a:off x="133736" y="2047264"/>
            <a:ext cx="4734220" cy="341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660A5-3487-BCD5-5581-7A24FBA58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17599"/>
            <a:ext cx="10987312" cy="334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4FCCB-1992-8EFB-35CA-130A7B718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97" y="1624916"/>
            <a:ext cx="9114597" cy="530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1F96F3-5579-C318-9114-F9A959D1BA7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30" t="8398" r="84229" b="26189"/>
          <a:stretch/>
        </p:blipFill>
        <p:spPr>
          <a:xfrm>
            <a:off x="196596" y="1781187"/>
            <a:ext cx="1077523" cy="217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D451E-E307-2160-B875-14AE090CC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402" y="2119085"/>
            <a:ext cx="4391792" cy="3232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E513B-14C4-D63A-89D9-B3666D5A57F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3578"/>
          <a:stretch/>
        </p:blipFill>
        <p:spPr>
          <a:xfrm>
            <a:off x="9239629" y="1531491"/>
            <a:ext cx="1563424" cy="461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EA4F29-B621-3F92-53C6-1C86431497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031" y="5351218"/>
            <a:ext cx="9114597" cy="832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F402F-492B-4695-ACD1-743BE1D11C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4875" y="2749582"/>
            <a:ext cx="1602238" cy="1467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BFBCB-0ED2-7542-95D3-1FD68D67AD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3946" y="4797559"/>
            <a:ext cx="1246821" cy="474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55C8FF-F3B7-3953-5BB2-A3D26E65105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6442"/>
          <a:stretch/>
        </p:blipFill>
        <p:spPr>
          <a:xfrm>
            <a:off x="92597" y="5355430"/>
            <a:ext cx="6003404" cy="832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F8070D-9A44-F1D6-F7F0-50D0F440281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6256" r="37901"/>
          <a:stretch/>
        </p:blipFill>
        <p:spPr>
          <a:xfrm>
            <a:off x="2384386" y="5422646"/>
            <a:ext cx="4027990" cy="7372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EA8CBB-F6E5-49B3-947A-20819624EA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0809" y="4327812"/>
            <a:ext cx="1209661" cy="549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B490FE-9A99-27C5-2C86-5AF2FF555D3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44210" y="4285215"/>
            <a:ext cx="878009" cy="3239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54ECFE-DB8B-8787-1D0F-D501B72CEDB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09230" y="4620390"/>
            <a:ext cx="1908937" cy="6126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F9681B-0572-D4C4-BB6F-09E30D78948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66283" y="3396433"/>
            <a:ext cx="878009" cy="3239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508515-9138-5FCD-4D0A-990DF99D8AE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31303" y="3731608"/>
            <a:ext cx="1908937" cy="612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F2E272-46E9-6080-8B85-20E4C863754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776367" y="2376102"/>
            <a:ext cx="1192352" cy="4399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AA5F73-601E-FD57-6D2F-A2F9B960FD7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92549" y="2507651"/>
            <a:ext cx="878009" cy="3239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A9A3F9-C9EB-C2DE-C136-450C44810F7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57569" y="2842826"/>
            <a:ext cx="1908937" cy="61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7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9E96AA-0C87-B7A1-A431-ADFE72F4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87314" cy="68584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B98E17-1B60-6AF0-2B58-23D29B60A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7600"/>
            <a:ext cx="10987314" cy="5210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76C402-8F09-9ADF-DB97-24DD08A6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17600"/>
            <a:ext cx="10987313" cy="5210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05989D-5076-85F8-092E-6E48CA233F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10" t="6561" r="68162" b="64187"/>
          <a:stretch/>
        </p:blipFill>
        <p:spPr>
          <a:xfrm>
            <a:off x="133736" y="2047264"/>
            <a:ext cx="4734220" cy="341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660A5-3487-BCD5-5581-7A24FBA58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17599"/>
            <a:ext cx="10987312" cy="334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4FCCB-1992-8EFB-35CA-130A7B718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97" y="1624916"/>
            <a:ext cx="9114597" cy="530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1F96F3-5579-C318-9114-F9A959D1BA7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30" t="8398" r="84229" b="26189"/>
          <a:stretch/>
        </p:blipFill>
        <p:spPr>
          <a:xfrm>
            <a:off x="196596" y="1781187"/>
            <a:ext cx="1077523" cy="217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D451E-E307-2160-B875-14AE090CC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402" y="2119085"/>
            <a:ext cx="4391792" cy="3232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E513B-14C4-D63A-89D9-B3666D5A57F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3578"/>
          <a:stretch/>
        </p:blipFill>
        <p:spPr>
          <a:xfrm>
            <a:off x="9239629" y="1531491"/>
            <a:ext cx="1563424" cy="461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EA4F29-B621-3F92-53C6-1C86431497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031" y="5351218"/>
            <a:ext cx="9114597" cy="832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F402F-492B-4695-ACD1-743BE1D11C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4875" y="2749582"/>
            <a:ext cx="1602238" cy="1467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BFBCB-0ED2-7542-95D3-1FD68D67AD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3946" y="4797559"/>
            <a:ext cx="1246821" cy="474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55C8FF-F3B7-3953-5BB2-A3D26E65105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6442"/>
          <a:stretch/>
        </p:blipFill>
        <p:spPr>
          <a:xfrm>
            <a:off x="92597" y="5355430"/>
            <a:ext cx="6003404" cy="832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F8070D-9A44-F1D6-F7F0-50D0F440281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6256" r="37901"/>
          <a:stretch/>
        </p:blipFill>
        <p:spPr>
          <a:xfrm>
            <a:off x="2384386" y="5422646"/>
            <a:ext cx="4027990" cy="7372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EA8CBB-F6E5-49B3-947A-20819624EA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0809" y="4327812"/>
            <a:ext cx="1209661" cy="549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B490FE-9A99-27C5-2C86-5AF2FF555D3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44210" y="4285215"/>
            <a:ext cx="878009" cy="3239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54ECFE-DB8B-8787-1D0F-D501B72CEDB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09230" y="4620390"/>
            <a:ext cx="1908937" cy="6126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F9681B-0572-D4C4-BB6F-09E30D78948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66283" y="3396433"/>
            <a:ext cx="878009" cy="3239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508515-9138-5FCD-4D0A-990DF99D8AE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31303" y="3731608"/>
            <a:ext cx="1908937" cy="612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F2E272-46E9-6080-8B85-20E4C863754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776367" y="2376102"/>
            <a:ext cx="1192352" cy="4399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AA5F73-601E-FD57-6D2F-A2F9B960FD7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92549" y="2507651"/>
            <a:ext cx="878009" cy="3239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A9A3F9-C9EB-C2DE-C136-450C44810F7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57569" y="2842826"/>
            <a:ext cx="1908937" cy="612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9D2C6E-D2FF-9358-F8D5-942B4C76424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08102" y="2184579"/>
            <a:ext cx="4147268" cy="3143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78149F-F40B-F014-79F7-2AE22F32DC2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6697" r="30775"/>
          <a:stretch/>
        </p:blipFill>
        <p:spPr>
          <a:xfrm>
            <a:off x="7789762" y="2183098"/>
            <a:ext cx="712381" cy="3143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B3CCE4-9D88-6923-5D91-E158629584E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6697" r="30775"/>
          <a:stretch/>
        </p:blipFill>
        <p:spPr>
          <a:xfrm>
            <a:off x="6112348" y="2183098"/>
            <a:ext cx="712381" cy="3143300"/>
          </a:xfrm>
          <a:prstGeom prst="rect">
            <a:avLst/>
          </a:prstGeom>
        </p:spPr>
      </p:pic>
      <p:pic>
        <p:nvPicPr>
          <p:cNvPr id="1026" name="Picture 2" descr="Como criar e ler um código de barras no PC ou celular – Aplicativos e  Software – Tecnoblog">
            <a:extLst>
              <a:ext uri="{FF2B5EF4-FFF2-40B4-BE49-F238E27FC236}">
                <a16:creationId xmlns:a16="http://schemas.microsoft.com/office/drawing/2014/main" id="{0E932D02-FFCA-99F9-74D8-F72C286531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r="25874"/>
          <a:stretch/>
        </p:blipFill>
        <p:spPr bwMode="auto">
          <a:xfrm>
            <a:off x="2920809" y="2910815"/>
            <a:ext cx="1282242" cy="112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7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9E96AA-0C87-B7A1-A431-ADFE72F4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87314" cy="68584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B98E17-1B60-6AF0-2B58-23D29B60A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7600"/>
            <a:ext cx="10987314" cy="5210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76C402-8F09-9ADF-DB97-24DD08A6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17600"/>
            <a:ext cx="10987313" cy="5210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05989D-5076-85F8-092E-6E48CA233F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10" t="6561" r="68162" b="64187"/>
          <a:stretch/>
        </p:blipFill>
        <p:spPr>
          <a:xfrm>
            <a:off x="133736" y="2047264"/>
            <a:ext cx="4734220" cy="341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660A5-3487-BCD5-5581-7A24FBA58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17599"/>
            <a:ext cx="10987312" cy="334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4FCCB-1992-8EFB-35CA-130A7B718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97" y="1624916"/>
            <a:ext cx="9114597" cy="530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1F96F3-5579-C318-9114-F9A959D1BA7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30" t="8398" r="84229" b="26189"/>
          <a:stretch/>
        </p:blipFill>
        <p:spPr>
          <a:xfrm>
            <a:off x="196596" y="1781187"/>
            <a:ext cx="1077523" cy="217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D451E-E307-2160-B875-14AE090CC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402" y="2119085"/>
            <a:ext cx="4391792" cy="3232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E513B-14C4-D63A-89D9-B3666D5A57F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3578"/>
          <a:stretch/>
        </p:blipFill>
        <p:spPr>
          <a:xfrm>
            <a:off x="9239629" y="1531491"/>
            <a:ext cx="1563424" cy="461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EA4F29-B621-3F92-53C6-1C86431497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031" y="5351218"/>
            <a:ext cx="9114597" cy="832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F402F-492B-4695-ACD1-743BE1D11C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4875" y="2749582"/>
            <a:ext cx="1602238" cy="1467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BFBCB-0ED2-7542-95D3-1FD68D67AD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3946" y="4797559"/>
            <a:ext cx="1246821" cy="474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55C8FF-F3B7-3953-5BB2-A3D26E65105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6442"/>
          <a:stretch/>
        </p:blipFill>
        <p:spPr>
          <a:xfrm>
            <a:off x="92597" y="5355430"/>
            <a:ext cx="6003404" cy="832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F8070D-9A44-F1D6-F7F0-50D0F440281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6256" r="37901"/>
          <a:stretch/>
        </p:blipFill>
        <p:spPr>
          <a:xfrm>
            <a:off x="2384386" y="5422646"/>
            <a:ext cx="4027990" cy="7372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EA8CBB-F6E5-49B3-947A-20819624EA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0809" y="4327812"/>
            <a:ext cx="1209661" cy="549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B490FE-9A99-27C5-2C86-5AF2FF555D3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44210" y="4285215"/>
            <a:ext cx="878009" cy="3239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54ECFE-DB8B-8787-1D0F-D501B72CEDB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09230" y="4620390"/>
            <a:ext cx="1908937" cy="6126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F9681B-0572-D4C4-BB6F-09E30D78948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66283" y="3396433"/>
            <a:ext cx="878009" cy="3239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508515-9138-5FCD-4D0A-990DF99D8AE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31303" y="3731608"/>
            <a:ext cx="1908937" cy="612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F2E272-46E9-6080-8B85-20E4C863754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776367" y="2376102"/>
            <a:ext cx="1192352" cy="4399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AA5F73-601E-FD57-6D2F-A2F9B960FD7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92549" y="2507651"/>
            <a:ext cx="878009" cy="3239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A9A3F9-C9EB-C2DE-C136-450C44810F7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57569" y="2842826"/>
            <a:ext cx="1908937" cy="612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9D2C6E-D2FF-9358-F8D5-942B4C76424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08102" y="2184579"/>
            <a:ext cx="4147268" cy="3143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78149F-F40B-F014-79F7-2AE22F32DC2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6697" r="30775"/>
          <a:stretch/>
        </p:blipFill>
        <p:spPr>
          <a:xfrm>
            <a:off x="7789762" y="2183098"/>
            <a:ext cx="712381" cy="3143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B3CCE4-9D88-6923-5D91-E158629584E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6697" r="30775"/>
          <a:stretch/>
        </p:blipFill>
        <p:spPr>
          <a:xfrm>
            <a:off x="6112348" y="2183098"/>
            <a:ext cx="712381" cy="3143300"/>
          </a:xfrm>
          <a:prstGeom prst="rect">
            <a:avLst/>
          </a:prstGeom>
        </p:spPr>
      </p:pic>
      <p:pic>
        <p:nvPicPr>
          <p:cNvPr id="1026" name="Picture 2" descr="Como criar e ler um código de barras no PC ou celular – Aplicativos e  Software – Tecnoblog">
            <a:extLst>
              <a:ext uri="{FF2B5EF4-FFF2-40B4-BE49-F238E27FC236}">
                <a16:creationId xmlns:a16="http://schemas.microsoft.com/office/drawing/2014/main" id="{0E932D02-FFCA-99F9-74D8-F72C286531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r="25874"/>
          <a:stretch/>
        </p:blipFill>
        <p:spPr bwMode="auto">
          <a:xfrm>
            <a:off x="2920809" y="2910815"/>
            <a:ext cx="1282242" cy="112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8ACF68-B404-9BBC-7EED-26E26DCCC8DF}"/>
              </a:ext>
            </a:extLst>
          </p:cNvPr>
          <p:cNvSpPr txBox="1"/>
          <p:nvPr/>
        </p:nvSpPr>
        <p:spPr>
          <a:xfrm>
            <a:off x="306250" y="2605398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Codigo do produto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B94B99-A63E-CEB8-F2CC-54E86E51D007}"/>
              </a:ext>
            </a:extLst>
          </p:cNvPr>
          <p:cNvSpPr txBox="1"/>
          <p:nvPr/>
        </p:nvSpPr>
        <p:spPr>
          <a:xfrm>
            <a:off x="306250" y="3474385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Descrição superior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D05C51-8A81-50D2-05E0-303BA5A3A802}"/>
              </a:ext>
            </a:extLst>
          </p:cNvPr>
          <p:cNvSpPr txBox="1"/>
          <p:nvPr/>
        </p:nvSpPr>
        <p:spPr>
          <a:xfrm>
            <a:off x="218842" y="4355737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Descrição inferior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F5D870-ACD1-6B2D-9FFF-762396B9E240}"/>
              </a:ext>
            </a:extLst>
          </p:cNvPr>
          <p:cNvSpPr txBox="1"/>
          <p:nvPr/>
        </p:nvSpPr>
        <p:spPr>
          <a:xfrm>
            <a:off x="2844848" y="2481491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Pré visualização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B941C2-4837-A2AA-BE67-EC7FA575A75B}"/>
              </a:ext>
            </a:extLst>
          </p:cNvPr>
          <p:cNvSpPr txBox="1"/>
          <p:nvPr/>
        </p:nvSpPr>
        <p:spPr>
          <a:xfrm>
            <a:off x="390609" y="5653839"/>
            <a:ext cx="180951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solidFill>
                  <a:srgbClr val="30AC5E"/>
                </a:solidFill>
                <a:latin typeface="Helvetica" pitchFamily="2" charset="0"/>
              </a:rPr>
              <a:t>reiniciar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EE4BD2-1963-40C3-736A-ED2A36BB10EE}"/>
              </a:ext>
            </a:extLst>
          </p:cNvPr>
          <p:cNvSpPr txBox="1"/>
          <p:nvPr/>
        </p:nvSpPr>
        <p:spPr>
          <a:xfrm>
            <a:off x="2649964" y="5654303"/>
            <a:ext cx="1809518" cy="253916"/>
          </a:xfrm>
          <a:prstGeom prst="rect">
            <a:avLst/>
          </a:prstGeom>
          <a:solidFill>
            <a:srgbClr val="30AC5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solidFill>
                  <a:srgbClr val="F8FAFC"/>
                </a:solidFill>
                <a:latin typeface="Helvetica" pitchFamily="2" charset="0"/>
              </a:rPr>
              <a:t>Imprimir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32A15D-1CA6-6596-0C5B-F1C975690960}"/>
              </a:ext>
            </a:extLst>
          </p:cNvPr>
          <p:cNvSpPr txBox="1"/>
          <p:nvPr/>
        </p:nvSpPr>
        <p:spPr>
          <a:xfrm>
            <a:off x="6868398" y="2229304"/>
            <a:ext cx="126495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Quantidade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CA7470-0ABB-0435-0FB3-DE625E1439B7}"/>
              </a:ext>
            </a:extLst>
          </p:cNvPr>
          <p:cNvSpPr txBox="1"/>
          <p:nvPr/>
        </p:nvSpPr>
        <p:spPr>
          <a:xfrm>
            <a:off x="6948301" y="2527945"/>
            <a:ext cx="68963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1,00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F99F6F-6D1B-84B7-A4D3-43FB5D175BA0}"/>
              </a:ext>
            </a:extLst>
          </p:cNvPr>
          <p:cNvSpPr txBox="1"/>
          <p:nvPr/>
        </p:nvSpPr>
        <p:spPr>
          <a:xfrm>
            <a:off x="6867167" y="2842826"/>
            <a:ext cx="84668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1,00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0AC0B1-A5D6-46CD-61E5-C527B02F4FB2}"/>
              </a:ext>
            </a:extLst>
          </p:cNvPr>
          <p:cNvSpPr txBox="1"/>
          <p:nvPr/>
        </p:nvSpPr>
        <p:spPr>
          <a:xfrm>
            <a:off x="6878213" y="3145815"/>
            <a:ext cx="84668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1,00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2F77A9-4B3D-15F6-255A-3BB62E89227D}"/>
              </a:ext>
            </a:extLst>
          </p:cNvPr>
          <p:cNvSpPr txBox="1"/>
          <p:nvPr/>
        </p:nvSpPr>
        <p:spPr>
          <a:xfrm>
            <a:off x="4943867" y="2522384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Descrição do produto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AE6A72-4F06-5708-E7A8-4A47F1C14DC8}"/>
              </a:ext>
            </a:extLst>
          </p:cNvPr>
          <p:cNvSpPr txBox="1"/>
          <p:nvPr/>
        </p:nvSpPr>
        <p:spPr>
          <a:xfrm>
            <a:off x="4921408" y="2804225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Descrição do produto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B36F69-0A3F-63A7-A72E-8AC86442E964}"/>
              </a:ext>
            </a:extLst>
          </p:cNvPr>
          <p:cNvSpPr txBox="1"/>
          <p:nvPr/>
        </p:nvSpPr>
        <p:spPr>
          <a:xfrm>
            <a:off x="414881" y="1170600"/>
            <a:ext cx="381648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900" dirty="0">
                <a:latin typeface="Helvetica" pitchFamily="2" charset="0"/>
              </a:rPr>
              <a:t>Home	Serviços	Relatórios	Github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F55B67-DED5-3EBA-FB58-EE3ED83ECCD8}"/>
              </a:ext>
            </a:extLst>
          </p:cNvPr>
          <p:cNvSpPr txBox="1"/>
          <p:nvPr/>
        </p:nvSpPr>
        <p:spPr>
          <a:xfrm>
            <a:off x="8663026" y="5698599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394D81-5EBA-62F7-9B92-68990833C93D}"/>
              </a:ext>
            </a:extLst>
          </p:cNvPr>
          <p:cNvSpPr txBox="1"/>
          <p:nvPr/>
        </p:nvSpPr>
        <p:spPr>
          <a:xfrm>
            <a:off x="8598852" y="5548303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CA10E3-B3ED-A09D-5FBF-37D921840D76}"/>
              </a:ext>
            </a:extLst>
          </p:cNvPr>
          <p:cNvSpPr txBox="1"/>
          <p:nvPr/>
        </p:nvSpPr>
        <p:spPr>
          <a:xfrm>
            <a:off x="8630806" y="5666437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3F5960-860B-16D5-6EAC-11583FBF08CC}"/>
              </a:ext>
            </a:extLst>
          </p:cNvPr>
          <p:cNvSpPr txBox="1"/>
          <p:nvPr/>
        </p:nvSpPr>
        <p:spPr>
          <a:xfrm>
            <a:off x="8656331" y="5607370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B573BF-7986-3B5C-A848-1D56C65657EA}"/>
              </a:ext>
            </a:extLst>
          </p:cNvPr>
          <p:cNvSpPr txBox="1"/>
          <p:nvPr/>
        </p:nvSpPr>
        <p:spPr>
          <a:xfrm>
            <a:off x="8658344" y="5636904"/>
            <a:ext cx="45529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EDC61-1846-EED4-C2FF-0F6626D338CA}"/>
              </a:ext>
            </a:extLst>
          </p:cNvPr>
          <p:cNvSpPr txBox="1"/>
          <p:nvPr/>
        </p:nvSpPr>
        <p:spPr>
          <a:xfrm>
            <a:off x="9641021" y="2206825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F7FD97-34E1-6964-9392-78B0F2575D74}"/>
              </a:ext>
            </a:extLst>
          </p:cNvPr>
          <p:cNvSpPr txBox="1"/>
          <p:nvPr/>
        </p:nvSpPr>
        <p:spPr>
          <a:xfrm>
            <a:off x="9627740" y="3089703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747C33-547C-D4EF-A2D2-C85F279116D5}"/>
              </a:ext>
            </a:extLst>
          </p:cNvPr>
          <p:cNvSpPr txBox="1"/>
          <p:nvPr/>
        </p:nvSpPr>
        <p:spPr>
          <a:xfrm>
            <a:off x="9627740" y="3934314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F6C5F6-50B4-24E0-F276-307430442330}"/>
              </a:ext>
            </a:extLst>
          </p:cNvPr>
          <p:cNvSpPr txBox="1"/>
          <p:nvPr/>
        </p:nvSpPr>
        <p:spPr>
          <a:xfrm>
            <a:off x="9686550" y="4817192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83A31E-7830-2A57-52CC-89110A1D1E2B}"/>
              </a:ext>
            </a:extLst>
          </p:cNvPr>
          <p:cNvSpPr txBox="1"/>
          <p:nvPr/>
        </p:nvSpPr>
        <p:spPr>
          <a:xfrm>
            <a:off x="9641021" y="5698599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BAA78C-84C8-B6D5-1C3B-F5185718E242}"/>
              </a:ext>
            </a:extLst>
          </p:cNvPr>
          <p:cNvSpPr txBox="1"/>
          <p:nvPr/>
        </p:nvSpPr>
        <p:spPr>
          <a:xfrm>
            <a:off x="7615363" y="1781152"/>
            <a:ext cx="107752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solidFill>
                  <a:srgbClr val="30AC5E"/>
                </a:solidFill>
                <a:latin typeface="Helvetica" pitchFamily="2" charset="0"/>
              </a:rPr>
              <a:t>Nova impressão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9D67AD-3A4E-18B3-977E-33F3D9AAC785}"/>
              </a:ext>
            </a:extLst>
          </p:cNvPr>
          <p:cNvSpPr txBox="1"/>
          <p:nvPr/>
        </p:nvSpPr>
        <p:spPr>
          <a:xfrm>
            <a:off x="5441556" y="1776690"/>
            <a:ext cx="18728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Buscar no histórico de impressões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20F0D4-4A18-2FCD-B3E2-B9239308DBD0}"/>
              </a:ext>
            </a:extLst>
          </p:cNvPr>
          <p:cNvSpPr txBox="1"/>
          <p:nvPr/>
        </p:nvSpPr>
        <p:spPr>
          <a:xfrm>
            <a:off x="4948443" y="3164465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Descrição do produto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D8549-BD8F-282A-B6D9-F32E4BD2AEBD}"/>
              </a:ext>
            </a:extLst>
          </p:cNvPr>
          <p:cNvSpPr txBox="1"/>
          <p:nvPr/>
        </p:nvSpPr>
        <p:spPr>
          <a:xfrm>
            <a:off x="3342012" y="4596705"/>
            <a:ext cx="38814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700" dirty="0">
                <a:latin typeface="Helvetica" pitchFamily="2" charset="0"/>
              </a:rPr>
              <a:t>1,00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EE4733-1FD5-215B-AD7B-1AEEA8B4FAC6}"/>
              </a:ext>
            </a:extLst>
          </p:cNvPr>
          <p:cNvSpPr txBox="1"/>
          <p:nvPr/>
        </p:nvSpPr>
        <p:spPr>
          <a:xfrm>
            <a:off x="8663025" y="5636902"/>
            <a:ext cx="47815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3,00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3BC52E-B9F6-3580-378D-DC5F717AE86C}"/>
              </a:ext>
            </a:extLst>
          </p:cNvPr>
          <p:cNvSpPr txBox="1"/>
          <p:nvPr/>
        </p:nvSpPr>
        <p:spPr>
          <a:xfrm>
            <a:off x="3342012" y="4609189"/>
            <a:ext cx="38814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700" dirty="0">
                <a:latin typeface="Helvetica" pitchFamily="2" charset="0"/>
              </a:rPr>
              <a:t>3,00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CBECB6-32DC-5FFB-07F8-B94434BBD91E}"/>
              </a:ext>
            </a:extLst>
          </p:cNvPr>
          <p:cNvSpPr txBox="1"/>
          <p:nvPr/>
        </p:nvSpPr>
        <p:spPr>
          <a:xfrm>
            <a:off x="8552529" y="5568341"/>
            <a:ext cx="665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b="1" dirty="0">
                <a:latin typeface="Helvetica" pitchFamily="2" charset="0"/>
              </a:rPr>
              <a:t>3,00</a:t>
            </a:r>
          </a:p>
        </p:txBody>
      </p:sp>
    </p:spTree>
    <p:extLst>
      <p:ext uri="{BB962C8B-B14F-4D97-AF65-F5344CB8AC3E}">
        <p14:creationId xmlns:p14="http://schemas.microsoft.com/office/powerpoint/2010/main" val="51792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9E96AA-0C87-B7A1-A431-ADFE72F4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87314" cy="68584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B98E17-1B60-6AF0-2B58-23D29B60A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7600"/>
            <a:ext cx="10987314" cy="52106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05989D-5076-85F8-092E-6E48CA233F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10" t="6561" r="68162" b="64187"/>
          <a:stretch/>
        </p:blipFill>
        <p:spPr>
          <a:xfrm>
            <a:off x="133736" y="2047264"/>
            <a:ext cx="4734220" cy="341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660A5-3487-BCD5-5581-7A24FBA58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17599"/>
            <a:ext cx="10987312" cy="334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4FCCB-1992-8EFB-35CA-130A7B718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97" y="1624916"/>
            <a:ext cx="9114597" cy="530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1F96F3-5579-C318-9114-F9A959D1BA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630" t="8398" r="84229" b="26189"/>
          <a:stretch/>
        </p:blipFill>
        <p:spPr>
          <a:xfrm>
            <a:off x="196596" y="1781187"/>
            <a:ext cx="1077523" cy="217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D451E-E307-2160-B875-14AE090CC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402" y="2119085"/>
            <a:ext cx="4391792" cy="3232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E513B-14C4-D63A-89D9-B3666D5A57F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3578"/>
          <a:stretch/>
        </p:blipFill>
        <p:spPr>
          <a:xfrm>
            <a:off x="9239629" y="1531491"/>
            <a:ext cx="1563424" cy="461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EA4F29-B621-3F92-53C6-1C86431497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031" y="5351218"/>
            <a:ext cx="9114597" cy="832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F402F-492B-4695-ACD1-743BE1D11C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875" y="2749582"/>
            <a:ext cx="1602238" cy="1467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BFBCB-0ED2-7542-95D3-1FD68D67AD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63946" y="4797559"/>
            <a:ext cx="1246821" cy="474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55C8FF-F3B7-3953-5BB2-A3D26E65105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6442"/>
          <a:stretch/>
        </p:blipFill>
        <p:spPr>
          <a:xfrm>
            <a:off x="92597" y="5355430"/>
            <a:ext cx="6003404" cy="832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F8070D-9A44-F1D6-F7F0-50D0F440281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256" r="37901"/>
          <a:stretch/>
        </p:blipFill>
        <p:spPr>
          <a:xfrm>
            <a:off x="2384386" y="5422646"/>
            <a:ext cx="4027990" cy="7372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EA8CBB-F6E5-49B3-947A-20819624EA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20809" y="4327812"/>
            <a:ext cx="1209661" cy="549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B490FE-9A99-27C5-2C86-5AF2FF555D3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69251" b="53810"/>
          <a:stretch/>
        </p:blipFill>
        <p:spPr>
          <a:xfrm>
            <a:off x="244210" y="4285215"/>
            <a:ext cx="878009" cy="3239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54ECFE-DB8B-8787-1D0F-D501B72CEDB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35743" r="348"/>
          <a:stretch/>
        </p:blipFill>
        <p:spPr>
          <a:xfrm>
            <a:off x="209230" y="4620390"/>
            <a:ext cx="1908937" cy="6126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F9681B-0572-D4C4-BB6F-09E30D78948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69251" b="53810"/>
          <a:stretch/>
        </p:blipFill>
        <p:spPr>
          <a:xfrm>
            <a:off x="266283" y="3396433"/>
            <a:ext cx="878009" cy="3239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508515-9138-5FCD-4D0A-990DF99D8AE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35743" r="348"/>
          <a:stretch/>
        </p:blipFill>
        <p:spPr>
          <a:xfrm>
            <a:off x="231303" y="3731608"/>
            <a:ext cx="1908937" cy="612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F2E272-46E9-6080-8B85-20E4C863754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69251" b="53810"/>
          <a:stretch/>
        </p:blipFill>
        <p:spPr>
          <a:xfrm>
            <a:off x="2776367" y="2376102"/>
            <a:ext cx="1192352" cy="4399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AA5F73-601E-FD57-6D2F-A2F9B960FD7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69251" b="53810"/>
          <a:stretch/>
        </p:blipFill>
        <p:spPr>
          <a:xfrm>
            <a:off x="292549" y="2507651"/>
            <a:ext cx="878009" cy="3239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A9A3F9-C9EB-C2DE-C136-450C44810F7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35743" r="348"/>
          <a:stretch/>
        </p:blipFill>
        <p:spPr>
          <a:xfrm>
            <a:off x="257569" y="2842826"/>
            <a:ext cx="1908937" cy="6126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8ACF68-B404-9BBC-7EED-26E26DCCC8DF}"/>
              </a:ext>
            </a:extLst>
          </p:cNvPr>
          <p:cNvSpPr txBox="1"/>
          <p:nvPr/>
        </p:nvSpPr>
        <p:spPr>
          <a:xfrm>
            <a:off x="306250" y="2605398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Codigo do produto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B94B99-A63E-CEB8-F2CC-54E86E51D007}"/>
              </a:ext>
            </a:extLst>
          </p:cNvPr>
          <p:cNvSpPr txBox="1"/>
          <p:nvPr/>
        </p:nvSpPr>
        <p:spPr>
          <a:xfrm>
            <a:off x="306250" y="3474385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Descrição superior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D05C51-8A81-50D2-05E0-303BA5A3A802}"/>
              </a:ext>
            </a:extLst>
          </p:cNvPr>
          <p:cNvSpPr txBox="1"/>
          <p:nvPr/>
        </p:nvSpPr>
        <p:spPr>
          <a:xfrm>
            <a:off x="218842" y="4355737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Descrição inferior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F5D870-ACD1-6B2D-9FFF-762396B9E240}"/>
              </a:ext>
            </a:extLst>
          </p:cNvPr>
          <p:cNvSpPr txBox="1"/>
          <p:nvPr/>
        </p:nvSpPr>
        <p:spPr>
          <a:xfrm>
            <a:off x="2844848" y="2481491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Pré visualização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B941C2-4837-A2AA-BE67-EC7FA575A75B}"/>
              </a:ext>
            </a:extLst>
          </p:cNvPr>
          <p:cNvSpPr txBox="1"/>
          <p:nvPr/>
        </p:nvSpPr>
        <p:spPr>
          <a:xfrm>
            <a:off x="390609" y="5653839"/>
            <a:ext cx="180951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solidFill>
                  <a:srgbClr val="30AC5E"/>
                </a:solidFill>
                <a:latin typeface="Helvetica" pitchFamily="2" charset="0"/>
              </a:rPr>
              <a:t>reiniciar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EE4BD2-1963-40C3-736A-ED2A36BB10EE}"/>
              </a:ext>
            </a:extLst>
          </p:cNvPr>
          <p:cNvSpPr txBox="1"/>
          <p:nvPr/>
        </p:nvSpPr>
        <p:spPr>
          <a:xfrm>
            <a:off x="2649964" y="5654303"/>
            <a:ext cx="1809518" cy="253916"/>
          </a:xfrm>
          <a:prstGeom prst="rect">
            <a:avLst/>
          </a:prstGeom>
          <a:solidFill>
            <a:srgbClr val="30AC5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solidFill>
                  <a:srgbClr val="F8FAFC"/>
                </a:solidFill>
                <a:latin typeface="Helvetica" pitchFamily="2" charset="0"/>
              </a:rPr>
              <a:t>Imprimir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B36F69-0A3F-63A7-A72E-8AC86442E964}"/>
              </a:ext>
            </a:extLst>
          </p:cNvPr>
          <p:cNvSpPr txBox="1"/>
          <p:nvPr/>
        </p:nvSpPr>
        <p:spPr>
          <a:xfrm>
            <a:off x="414881" y="1170600"/>
            <a:ext cx="381648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900" dirty="0">
                <a:latin typeface="Helvetica" pitchFamily="2" charset="0"/>
              </a:rPr>
              <a:t>Home	Serviços	Relatórios	Github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F55B67-DED5-3EBA-FB58-EE3ED83ECCD8}"/>
              </a:ext>
            </a:extLst>
          </p:cNvPr>
          <p:cNvSpPr txBox="1"/>
          <p:nvPr/>
        </p:nvSpPr>
        <p:spPr>
          <a:xfrm>
            <a:off x="8663026" y="5698599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394D81-5EBA-62F7-9B92-68990833C93D}"/>
              </a:ext>
            </a:extLst>
          </p:cNvPr>
          <p:cNvSpPr txBox="1"/>
          <p:nvPr/>
        </p:nvSpPr>
        <p:spPr>
          <a:xfrm>
            <a:off x="8598852" y="5548303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CA10E3-B3ED-A09D-5FBF-37D921840D76}"/>
              </a:ext>
            </a:extLst>
          </p:cNvPr>
          <p:cNvSpPr txBox="1"/>
          <p:nvPr/>
        </p:nvSpPr>
        <p:spPr>
          <a:xfrm>
            <a:off x="8630806" y="5666437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3F5960-860B-16D5-6EAC-11583FBF08CC}"/>
              </a:ext>
            </a:extLst>
          </p:cNvPr>
          <p:cNvSpPr txBox="1"/>
          <p:nvPr/>
        </p:nvSpPr>
        <p:spPr>
          <a:xfrm>
            <a:off x="8656331" y="5607370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B573BF-7986-3B5C-A848-1D56C65657EA}"/>
              </a:ext>
            </a:extLst>
          </p:cNvPr>
          <p:cNvSpPr txBox="1"/>
          <p:nvPr/>
        </p:nvSpPr>
        <p:spPr>
          <a:xfrm>
            <a:off x="8658344" y="5636904"/>
            <a:ext cx="45529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EDC61-1846-EED4-C2FF-0F6626D338CA}"/>
              </a:ext>
            </a:extLst>
          </p:cNvPr>
          <p:cNvSpPr txBox="1"/>
          <p:nvPr/>
        </p:nvSpPr>
        <p:spPr>
          <a:xfrm>
            <a:off x="9641021" y="2206825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F7FD97-34E1-6964-9392-78B0F2575D74}"/>
              </a:ext>
            </a:extLst>
          </p:cNvPr>
          <p:cNvSpPr txBox="1"/>
          <p:nvPr/>
        </p:nvSpPr>
        <p:spPr>
          <a:xfrm>
            <a:off x="9627740" y="3089703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747C33-547C-D4EF-A2D2-C85F279116D5}"/>
              </a:ext>
            </a:extLst>
          </p:cNvPr>
          <p:cNvSpPr txBox="1"/>
          <p:nvPr/>
        </p:nvSpPr>
        <p:spPr>
          <a:xfrm>
            <a:off x="9627740" y="3934314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F6C5F6-50B4-24E0-F276-307430442330}"/>
              </a:ext>
            </a:extLst>
          </p:cNvPr>
          <p:cNvSpPr txBox="1"/>
          <p:nvPr/>
        </p:nvSpPr>
        <p:spPr>
          <a:xfrm>
            <a:off x="9686550" y="4817192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83A31E-7830-2A57-52CC-89110A1D1E2B}"/>
              </a:ext>
            </a:extLst>
          </p:cNvPr>
          <p:cNvSpPr txBox="1"/>
          <p:nvPr/>
        </p:nvSpPr>
        <p:spPr>
          <a:xfrm>
            <a:off x="9641021" y="5698599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BAA78C-84C8-B6D5-1C3B-F5185718E242}"/>
              </a:ext>
            </a:extLst>
          </p:cNvPr>
          <p:cNvSpPr txBox="1"/>
          <p:nvPr/>
        </p:nvSpPr>
        <p:spPr>
          <a:xfrm>
            <a:off x="7615363" y="1781152"/>
            <a:ext cx="107752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solidFill>
                  <a:srgbClr val="30AC5E"/>
                </a:solidFill>
                <a:latin typeface="Helvetica" pitchFamily="2" charset="0"/>
              </a:rPr>
              <a:t>Nova impressão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9D67AD-3A4E-18B3-977E-33F3D9AAC785}"/>
              </a:ext>
            </a:extLst>
          </p:cNvPr>
          <p:cNvSpPr txBox="1"/>
          <p:nvPr/>
        </p:nvSpPr>
        <p:spPr>
          <a:xfrm>
            <a:off x="5441556" y="1776690"/>
            <a:ext cx="18728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Buscar no histórico de impressões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D8549-BD8F-282A-B6D9-F32E4BD2AEBD}"/>
              </a:ext>
            </a:extLst>
          </p:cNvPr>
          <p:cNvSpPr txBox="1"/>
          <p:nvPr/>
        </p:nvSpPr>
        <p:spPr>
          <a:xfrm>
            <a:off x="3342012" y="4596705"/>
            <a:ext cx="38814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700" dirty="0">
                <a:latin typeface="Helvetica" pitchFamily="2" charset="0"/>
              </a:rPr>
              <a:t>0,00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EE4733-1FD5-215B-AD7B-1AEEA8B4FAC6}"/>
              </a:ext>
            </a:extLst>
          </p:cNvPr>
          <p:cNvSpPr txBox="1"/>
          <p:nvPr/>
        </p:nvSpPr>
        <p:spPr>
          <a:xfrm>
            <a:off x="8552529" y="5568341"/>
            <a:ext cx="665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b="1" dirty="0">
                <a:latin typeface="Helvetica" pitchFamily="2" charset="0"/>
              </a:rPr>
              <a:t>0,00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6C402-8F09-9ADF-DB97-24DD08A690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-32810"/>
            <a:ext cx="12192000" cy="689081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0EACC2-6C07-78C0-414E-6CAFDBC2D0F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6830" y="774260"/>
            <a:ext cx="7315200" cy="53721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8720857-BA42-F903-C928-B1F593EE1BF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23409" y="637421"/>
            <a:ext cx="7277529" cy="534443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98C3C40-3AD5-DBB5-1244-F406995F1A32}"/>
              </a:ext>
            </a:extLst>
          </p:cNvPr>
          <p:cNvSpPr txBox="1"/>
          <p:nvPr/>
        </p:nvSpPr>
        <p:spPr>
          <a:xfrm>
            <a:off x="390609" y="-32810"/>
            <a:ext cx="193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dfdfdf</a:t>
            </a:r>
          </a:p>
        </p:txBody>
      </p:sp>
    </p:spTree>
    <p:extLst>
      <p:ext uri="{BB962C8B-B14F-4D97-AF65-F5344CB8AC3E}">
        <p14:creationId xmlns:p14="http://schemas.microsoft.com/office/powerpoint/2010/main" val="348490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9E96AA-0C87-B7A1-A431-ADFE72F4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87314" cy="68584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B98E17-1B60-6AF0-2B58-23D29B60A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7600"/>
            <a:ext cx="10987314" cy="5210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76C402-8F09-9ADF-DB97-24DD08A6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17600"/>
            <a:ext cx="10987313" cy="5210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05989D-5076-85F8-092E-6E48CA233F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10" t="6561" r="68162" b="64187"/>
          <a:stretch/>
        </p:blipFill>
        <p:spPr>
          <a:xfrm>
            <a:off x="133736" y="2047264"/>
            <a:ext cx="4734220" cy="341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660A5-3487-BCD5-5581-7A24FBA58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17599"/>
            <a:ext cx="10987312" cy="334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4FCCB-1992-8EFB-35CA-130A7B718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97" y="1624916"/>
            <a:ext cx="9114597" cy="530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1F96F3-5579-C318-9114-F9A959D1BA7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30" t="8398" r="84229" b="26189"/>
          <a:stretch/>
        </p:blipFill>
        <p:spPr>
          <a:xfrm>
            <a:off x="196596" y="1781187"/>
            <a:ext cx="1077523" cy="217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D451E-E307-2160-B875-14AE090CC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402" y="2119085"/>
            <a:ext cx="4391792" cy="3232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E513B-14C4-D63A-89D9-B3666D5A57F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3578"/>
          <a:stretch/>
        </p:blipFill>
        <p:spPr>
          <a:xfrm>
            <a:off x="9239629" y="1531491"/>
            <a:ext cx="1563424" cy="461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EA4F29-B621-3F92-53C6-1C86431497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031" y="5351218"/>
            <a:ext cx="9114597" cy="832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F402F-492B-4695-ACD1-743BE1D11C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4875" y="2749582"/>
            <a:ext cx="1602238" cy="1467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BFBCB-0ED2-7542-95D3-1FD68D67AD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3946" y="4797559"/>
            <a:ext cx="1246821" cy="474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55C8FF-F3B7-3953-5BB2-A3D26E65105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6442"/>
          <a:stretch/>
        </p:blipFill>
        <p:spPr>
          <a:xfrm>
            <a:off x="92597" y="5355430"/>
            <a:ext cx="6003404" cy="832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F8070D-9A44-F1D6-F7F0-50D0F440281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6256" r="37901"/>
          <a:stretch/>
        </p:blipFill>
        <p:spPr>
          <a:xfrm>
            <a:off x="2384386" y="5422646"/>
            <a:ext cx="4027990" cy="7372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EA8CBB-F6E5-49B3-947A-20819624EA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0809" y="4327812"/>
            <a:ext cx="1209661" cy="549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B490FE-9A99-27C5-2C86-5AF2FF555D3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44210" y="4285215"/>
            <a:ext cx="878009" cy="3239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54ECFE-DB8B-8787-1D0F-D501B72CEDB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09230" y="4620390"/>
            <a:ext cx="1908937" cy="6126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F9681B-0572-D4C4-BB6F-09E30D78948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66283" y="3396433"/>
            <a:ext cx="878009" cy="3239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508515-9138-5FCD-4D0A-990DF99D8AE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31303" y="3731608"/>
            <a:ext cx="1908937" cy="612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F2E272-46E9-6080-8B85-20E4C863754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776367" y="2376102"/>
            <a:ext cx="1192352" cy="4399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AA5F73-601E-FD57-6D2F-A2F9B960FD7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92549" y="2507651"/>
            <a:ext cx="878009" cy="3239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A9A3F9-C9EB-C2DE-C136-450C44810F7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57569" y="2842826"/>
            <a:ext cx="1908937" cy="6126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8ACF68-B404-9BBC-7EED-26E26DCCC8DF}"/>
              </a:ext>
            </a:extLst>
          </p:cNvPr>
          <p:cNvSpPr txBox="1"/>
          <p:nvPr/>
        </p:nvSpPr>
        <p:spPr>
          <a:xfrm>
            <a:off x="306250" y="2605398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Codigo do produto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B94B99-A63E-CEB8-F2CC-54E86E51D007}"/>
              </a:ext>
            </a:extLst>
          </p:cNvPr>
          <p:cNvSpPr txBox="1"/>
          <p:nvPr/>
        </p:nvSpPr>
        <p:spPr>
          <a:xfrm>
            <a:off x="306250" y="3474385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Descrição superior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D05C51-8A81-50D2-05E0-303BA5A3A802}"/>
              </a:ext>
            </a:extLst>
          </p:cNvPr>
          <p:cNvSpPr txBox="1"/>
          <p:nvPr/>
        </p:nvSpPr>
        <p:spPr>
          <a:xfrm>
            <a:off x="218842" y="4355737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Descrição inferior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F5D870-ACD1-6B2D-9FFF-762396B9E240}"/>
              </a:ext>
            </a:extLst>
          </p:cNvPr>
          <p:cNvSpPr txBox="1"/>
          <p:nvPr/>
        </p:nvSpPr>
        <p:spPr>
          <a:xfrm>
            <a:off x="2844848" y="2481491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Pré visualização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B941C2-4837-A2AA-BE67-EC7FA575A75B}"/>
              </a:ext>
            </a:extLst>
          </p:cNvPr>
          <p:cNvSpPr txBox="1"/>
          <p:nvPr/>
        </p:nvSpPr>
        <p:spPr>
          <a:xfrm>
            <a:off x="390609" y="5653839"/>
            <a:ext cx="180951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solidFill>
                  <a:srgbClr val="30AC5E"/>
                </a:solidFill>
                <a:latin typeface="Helvetica" pitchFamily="2" charset="0"/>
              </a:rPr>
              <a:t>reiniciar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EE4BD2-1963-40C3-736A-ED2A36BB10EE}"/>
              </a:ext>
            </a:extLst>
          </p:cNvPr>
          <p:cNvSpPr txBox="1"/>
          <p:nvPr/>
        </p:nvSpPr>
        <p:spPr>
          <a:xfrm>
            <a:off x="2649964" y="5654303"/>
            <a:ext cx="1809518" cy="253916"/>
          </a:xfrm>
          <a:prstGeom prst="rect">
            <a:avLst/>
          </a:prstGeom>
          <a:solidFill>
            <a:srgbClr val="30AC5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solidFill>
                  <a:srgbClr val="F8FAFC"/>
                </a:solidFill>
                <a:latin typeface="Helvetica" pitchFamily="2" charset="0"/>
              </a:rPr>
              <a:t>Imprimir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B36F69-0A3F-63A7-A72E-8AC86442E964}"/>
              </a:ext>
            </a:extLst>
          </p:cNvPr>
          <p:cNvSpPr txBox="1"/>
          <p:nvPr/>
        </p:nvSpPr>
        <p:spPr>
          <a:xfrm>
            <a:off x="414881" y="1170600"/>
            <a:ext cx="381648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900" dirty="0">
                <a:latin typeface="Helvetica" pitchFamily="2" charset="0"/>
              </a:rPr>
              <a:t>Home	Serviços	Relatórios	Github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F55B67-DED5-3EBA-FB58-EE3ED83ECCD8}"/>
              </a:ext>
            </a:extLst>
          </p:cNvPr>
          <p:cNvSpPr txBox="1"/>
          <p:nvPr/>
        </p:nvSpPr>
        <p:spPr>
          <a:xfrm>
            <a:off x="8663026" y="5698599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394D81-5EBA-62F7-9B92-68990833C93D}"/>
              </a:ext>
            </a:extLst>
          </p:cNvPr>
          <p:cNvSpPr txBox="1"/>
          <p:nvPr/>
        </p:nvSpPr>
        <p:spPr>
          <a:xfrm>
            <a:off x="8598852" y="5548303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CA10E3-B3ED-A09D-5FBF-37D921840D76}"/>
              </a:ext>
            </a:extLst>
          </p:cNvPr>
          <p:cNvSpPr txBox="1"/>
          <p:nvPr/>
        </p:nvSpPr>
        <p:spPr>
          <a:xfrm>
            <a:off x="8630806" y="5666437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3F5960-860B-16D5-6EAC-11583FBF08CC}"/>
              </a:ext>
            </a:extLst>
          </p:cNvPr>
          <p:cNvSpPr txBox="1"/>
          <p:nvPr/>
        </p:nvSpPr>
        <p:spPr>
          <a:xfrm>
            <a:off x="8656331" y="5607370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B573BF-7986-3B5C-A848-1D56C65657EA}"/>
              </a:ext>
            </a:extLst>
          </p:cNvPr>
          <p:cNvSpPr txBox="1"/>
          <p:nvPr/>
        </p:nvSpPr>
        <p:spPr>
          <a:xfrm>
            <a:off x="8658344" y="5636904"/>
            <a:ext cx="45529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EDC61-1846-EED4-C2FF-0F6626D338CA}"/>
              </a:ext>
            </a:extLst>
          </p:cNvPr>
          <p:cNvSpPr txBox="1"/>
          <p:nvPr/>
        </p:nvSpPr>
        <p:spPr>
          <a:xfrm>
            <a:off x="9641021" y="2206825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F7FD97-34E1-6964-9392-78B0F2575D74}"/>
              </a:ext>
            </a:extLst>
          </p:cNvPr>
          <p:cNvSpPr txBox="1"/>
          <p:nvPr/>
        </p:nvSpPr>
        <p:spPr>
          <a:xfrm>
            <a:off x="9627740" y="3089703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747C33-547C-D4EF-A2D2-C85F279116D5}"/>
              </a:ext>
            </a:extLst>
          </p:cNvPr>
          <p:cNvSpPr txBox="1"/>
          <p:nvPr/>
        </p:nvSpPr>
        <p:spPr>
          <a:xfrm>
            <a:off x="9627740" y="3934314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F6C5F6-50B4-24E0-F276-307430442330}"/>
              </a:ext>
            </a:extLst>
          </p:cNvPr>
          <p:cNvSpPr txBox="1"/>
          <p:nvPr/>
        </p:nvSpPr>
        <p:spPr>
          <a:xfrm>
            <a:off x="9686550" y="4817192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83A31E-7830-2A57-52CC-89110A1D1E2B}"/>
              </a:ext>
            </a:extLst>
          </p:cNvPr>
          <p:cNvSpPr txBox="1"/>
          <p:nvPr/>
        </p:nvSpPr>
        <p:spPr>
          <a:xfrm>
            <a:off x="9641021" y="5698599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BAA78C-84C8-B6D5-1C3B-F5185718E242}"/>
              </a:ext>
            </a:extLst>
          </p:cNvPr>
          <p:cNvSpPr txBox="1"/>
          <p:nvPr/>
        </p:nvSpPr>
        <p:spPr>
          <a:xfrm>
            <a:off x="7615363" y="1781152"/>
            <a:ext cx="107752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solidFill>
                  <a:srgbClr val="30AC5E"/>
                </a:solidFill>
                <a:latin typeface="Helvetica" pitchFamily="2" charset="0"/>
              </a:rPr>
              <a:t>Nova impressão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9D67AD-3A4E-18B3-977E-33F3D9AAC785}"/>
              </a:ext>
            </a:extLst>
          </p:cNvPr>
          <p:cNvSpPr txBox="1"/>
          <p:nvPr/>
        </p:nvSpPr>
        <p:spPr>
          <a:xfrm>
            <a:off x="5441556" y="1776690"/>
            <a:ext cx="18728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Buscar no histórico de impressões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D8549-BD8F-282A-B6D9-F32E4BD2AEBD}"/>
              </a:ext>
            </a:extLst>
          </p:cNvPr>
          <p:cNvSpPr txBox="1"/>
          <p:nvPr/>
        </p:nvSpPr>
        <p:spPr>
          <a:xfrm>
            <a:off x="3342012" y="4596705"/>
            <a:ext cx="38814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700" dirty="0">
                <a:latin typeface="Helvetica" pitchFamily="2" charset="0"/>
              </a:rPr>
              <a:t>0,00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EE4733-1FD5-215B-AD7B-1AEEA8B4FAC6}"/>
              </a:ext>
            </a:extLst>
          </p:cNvPr>
          <p:cNvSpPr txBox="1"/>
          <p:nvPr/>
        </p:nvSpPr>
        <p:spPr>
          <a:xfrm>
            <a:off x="8552529" y="5568341"/>
            <a:ext cx="665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b="1" dirty="0">
                <a:latin typeface="Helvetica" pitchFamily="2" charset="0"/>
              </a:rPr>
              <a:t>0,00</a:t>
            </a:r>
          </a:p>
        </p:txBody>
      </p:sp>
      <p:pic>
        <p:nvPicPr>
          <p:cNvPr id="5122" name="Picture 2" descr="Ruler Virtual Measuring Tools Games KS1 Black and White Illustration -">
            <a:extLst>
              <a:ext uri="{FF2B5EF4-FFF2-40B4-BE49-F238E27FC236}">
                <a16:creationId xmlns:a16="http://schemas.microsoft.com/office/drawing/2014/main" id="{7B263B56-4C48-8E94-23AD-29C3B2A90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23262" y="375852"/>
            <a:ext cx="876462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uler Virtual Measuring Tools Games KS1 Black and White Illustration -">
            <a:extLst>
              <a:ext uri="{FF2B5EF4-FFF2-40B4-BE49-F238E27FC236}">
                <a16:creationId xmlns:a16="http://schemas.microsoft.com/office/drawing/2014/main" id="{1999F2B3-9600-1BD6-8238-4FD69D0F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5834" y="5030907"/>
            <a:ext cx="876462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63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9E96AA-0C87-B7A1-A431-ADFE72F4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87314" cy="68584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B98E17-1B60-6AF0-2B58-23D29B60A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7600"/>
            <a:ext cx="10987314" cy="5210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76C402-8F09-9ADF-DB97-24DD08A6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17600"/>
            <a:ext cx="10987313" cy="5210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05989D-5076-85F8-092E-6E48CA233F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10" t="6561" r="68162" b="64187"/>
          <a:stretch/>
        </p:blipFill>
        <p:spPr>
          <a:xfrm>
            <a:off x="133736" y="2047264"/>
            <a:ext cx="4734220" cy="341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660A5-3487-BCD5-5581-7A24FBA58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17599"/>
            <a:ext cx="10987312" cy="334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4FCCB-1992-8EFB-35CA-130A7B718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97" y="1624916"/>
            <a:ext cx="9114597" cy="530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1F96F3-5579-C318-9114-F9A959D1BA7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30" t="8398" r="84229" b="26189"/>
          <a:stretch/>
        </p:blipFill>
        <p:spPr>
          <a:xfrm>
            <a:off x="196596" y="1781187"/>
            <a:ext cx="1077523" cy="217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D451E-E307-2160-B875-14AE090CC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402" y="2119085"/>
            <a:ext cx="4391792" cy="3232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E513B-14C4-D63A-89D9-B3666D5A57F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3578"/>
          <a:stretch/>
        </p:blipFill>
        <p:spPr>
          <a:xfrm>
            <a:off x="9239629" y="1531491"/>
            <a:ext cx="1563424" cy="461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EA4F29-B621-3F92-53C6-1C86431497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031" y="5351218"/>
            <a:ext cx="9114597" cy="832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F402F-492B-4695-ACD1-743BE1D11C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4875" y="2749582"/>
            <a:ext cx="1602238" cy="1467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BFBCB-0ED2-7542-95D3-1FD68D67AD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3946" y="4797559"/>
            <a:ext cx="1246821" cy="474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55C8FF-F3B7-3953-5BB2-A3D26E65105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6442"/>
          <a:stretch/>
        </p:blipFill>
        <p:spPr>
          <a:xfrm>
            <a:off x="92597" y="5355430"/>
            <a:ext cx="6003404" cy="832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F8070D-9A44-F1D6-F7F0-50D0F440281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6256" r="37901"/>
          <a:stretch/>
        </p:blipFill>
        <p:spPr>
          <a:xfrm>
            <a:off x="2384386" y="5422646"/>
            <a:ext cx="4027990" cy="7372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EA8CBB-F6E5-49B3-947A-20819624EA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0809" y="4327812"/>
            <a:ext cx="1209661" cy="549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B490FE-9A99-27C5-2C86-5AF2FF555D3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44210" y="4285215"/>
            <a:ext cx="878009" cy="3239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54ECFE-DB8B-8787-1D0F-D501B72CEDB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09230" y="4620390"/>
            <a:ext cx="1908937" cy="6126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F9681B-0572-D4C4-BB6F-09E30D78948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66283" y="3396433"/>
            <a:ext cx="878009" cy="3239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508515-9138-5FCD-4D0A-990DF99D8AE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31303" y="3731608"/>
            <a:ext cx="1908937" cy="612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F2E272-46E9-6080-8B85-20E4C863754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776367" y="2376102"/>
            <a:ext cx="1192352" cy="4399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AA5F73-601E-FD57-6D2F-A2F9B960FD7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92549" y="2507651"/>
            <a:ext cx="878009" cy="3239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A9A3F9-C9EB-C2DE-C136-450C44810F7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57569" y="2842826"/>
            <a:ext cx="1908937" cy="612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9D2C6E-D2FF-9358-F8D5-942B4C76424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08102" y="2184579"/>
            <a:ext cx="4147268" cy="3143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78149F-F40B-F014-79F7-2AE22F32DC2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6697" r="30775"/>
          <a:stretch/>
        </p:blipFill>
        <p:spPr>
          <a:xfrm>
            <a:off x="7789762" y="2183098"/>
            <a:ext cx="712381" cy="3143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B3CCE4-9D88-6923-5D91-E158629584E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6697" r="30775"/>
          <a:stretch/>
        </p:blipFill>
        <p:spPr>
          <a:xfrm>
            <a:off x="6112348" y="2183098"/>
            <a:ext cx="712381" cy="3143300"/>
          </a:xfrm>
          <a:prstGeom prst="rect">
            <a:avLst/>
          </a:prstGeom>
        </p:spPr>
      </p:pic>
      <p:pic>
        <p:nvPicPr>
          <p:cNvPr id="1026" name="Picture 2" descr="Como criar e ler um código de barras no PC ou celular – Aplicativos e  Software – Tecnoblog">
            <a:extLst>
              <a:ext uri="{FF2B5EF4-FFF2-40B4-BE49-F238E27FC236}">
                <a16:creationId xmlns:a16="http://schemas.microsoft.com/office/drawing/2014/main" id="{0E932D02-FFCA-99F9-74D8-F72C286531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r="25874"/>
          <a:stretch/>
        </p:blipFill>
        <p:spPr bwMode="auto">
          <a:xfrm>
            <a:off x="2920809" y="2910815"/>
            <a:ext cx="1282242" cy="112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8ACF68-B404-9BBC-7EED-26E26DCCC8DF}"/>
              </a:ext>
            </a:extLst>
          </p:cNvPr>
          <p:cNvSpPr txBox="1"/>
          <p:nvPr/>
        </p:nvSpPr>
        <p:spPr>
          <a:xfrm>
            <a:off x="306250" y="2605398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Codigo do produto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B94B99-A63E-CEB8-F2CC-54E86E51D007}"/>
              </a:ext>
            </a:extLst>
          </p:cNvPr>
          <p:cNvSpPr txBox="1"/>
          <p:nvPr/>
        </p:nvSpPr>
        <p:spPr>
          <a:xfrm>
            <a:off x="306250" y="3474385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Descrição superior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D05C51-8A81-50D2-05E0-303BA5A3A802}"/>
              </a:ext>
            </a:extLst>
          </p:cNvPr>
          <p:cNvSpPr txBox="1"/>
          <p:nvPr/>
        </p:nvSpPr>
        <p:spPr>
          <a:xfrm>
            <a:off x="218842" y="4355737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Descrição inferior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F5D870-ACD1-6B2D-9FFF-762396B9E240}"/>
              </a:ext>
            </a:extLst>
          </p:cNvPr>
          <p:cNvSpPr txBox="1"/>
          <p:nvPr/>
        </p:nvSpPr>
        <p:spPr>
          <a:xfrm>
            <a:off x="2844848" y="2481491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Pré visualização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B941C2-4837-A2AA-BE67-EC7FA575A75B}"/>
              </a:ext>
            </a:extLst>
          </p:cNvPr>
          <p:cNvSpPr txBox="1"/>
          <p:nvPr/>
        </p:nvSpPr>
        <p:spPr>
          <a:xfrm>
            <a:off x="390609" y="5653839"/>
            <a:ext cx="180951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solidFill>
                  <a:srgbClr val="30AC5E"/>
                </a:solidFill>
                <a:latin typeface="Helvetica" pitchFamily="2" charset="0"/>
              </a:rPr>
              <a:t>reiniciar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EE4BD2-1963-40C3-736A-ED2A36BB10EE}"/>
              </a:ext>
            </a:extLst>
          </p:cNvPr>
          <p:cNvSpPr txBox="1"/>
          <p:nvPr/>
        </p:nvSpPr>
        <p:spPr>
          <a:xfrm>
            <a:off x="2649964" y="5654303"/>
            <a:ext cx="1809518" cy="253916"/>
          </a:xfrm>
          <a:prstGeom prst="rect">
            <a:avLst/>
          </a:prstGeom>
          <a:solidFill>
            <a:srgbClr val="30AC5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solidFill>
                  <a:srgbClr val="F8FAFC"/>
                </a:solidFill>
                <a:latin typeface="Helvetica" pitchFamily="2" charset="0"/>
              </a:rPr>
              <a:t>Imprimir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32A15D-1CA6-6596-0C5B-F1C975690960}"/>
              </a:ext>
            </a:extLst>
          </p:cNvPr>
          <p:cNvSpPr txBox="1"/>
          <p:nvPr/>
        </p:nvSpPr>
        <p:spPr>
          <a:xfrm>
            <a:off x="6868398" y="2229304"/>
            <a:ext cx="126495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Quantidade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CA7470-0ABB-0435-0FB3-DE625E1439B7}"/>
              </a:ext>
            </a:extLst>
          </p:cNvPr>
          <p:cNvSpPr txBox="1"/>
          <p:nvPr/>
        </p:nvSpPr>
        <p:spPr>
          <a:xfrm>
            <a:off x="6948301" y="2527945"/>
            <a:ext cx="68963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F99F6F-6D1B-84B7-A4D3-43FB5D175BA0}"/>
              </a:ext>
            </a:extLst>
          </p:cNvPr>
          <p:cNvSpPr txBox="1"/>
          <p:nvPr/>
        </p:nvSpPr>
        <p:spPr>
          <a:xfrm>
            <a:off x="6867167" y="2842826"/>
            <a:ext cx="84668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0AC0B1-A5D6-46CD-61E5-C527B02F4FB2}"/>
              </a:ext>
            </a:extLst>
          </p:cNvPr>
          <p:cNvSpPr txBox="1"/>
          <p:nvPr/>
        </p:nvSpPr>
        <p:spPr>
          <a:xfrm>
            <a:off x="6878213" y="3145815"/>
            <a:ext cx="84668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2F77A9-4B3D-15F6-255A-3BB62E89227D}"/>
              </a:ext>
            </a:extLst>
          </p:cNvPr>
          <p:cNvSpPr txBox="1"/>
          <p:nvPr/>
        </p:nvSpPr>
        <p:spPr>
          <a:xfrm>
            <a:off x="4943867" y="2522384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Descrição do produto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AE6A72-4F06-5708-E7A8-4A47F1C14DC8}"/>
              </a:ext>
            </a:extLst>
          </p:cNvPr>
          <p:cNvSpPr txBox="1"/>
          <p:nvPr/>
        </p:nvSpPr>
        <p:spPr>
          <a:xfrm>
            <a:off x="4921408" y="2804225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Descrição do produto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B36F69-0A3F-63A7-A72E-8AC86442E964}"/>
              </a:ext>
            </a:extLst>
          </p:cNvPr>
          <p:cNvSpPr txBox="1"/>
          <p:nvPr/>
        </p:nvSpPr>
        <p:spPr>
          <a:xfrm>
            <a:off x="4909906" y="3187439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Descrição do produto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F55B67-DED5-3EBA-FB58-EE3ED83ECCD8}"/>
              </a:ext>
            </a:extLst>
          </p:cNvPr>
          <p:cNvSpPr txBox="1"/>
          <p:nvPr/>
        </p:nvSpPr>
        <p:spPr>
          <a:xfrm>
            <a:off x="8663026" y="5698599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394D81-5EBA-62F7-9B92-68990833C93D}"/>
              </a:ext>
            </a:extLst>
          </p:cNvPr>
          <p:cNvSpPr txBox="1"/>
          <p:nvPr/>
        </p:nvSpPr>
        <p:spPr>
          <a:xfrm>
            <a:off x="8598852" y="5548303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CA10E3-B3ED-A09D-5FBF-37D921840D76}"/>
              </a:ext>
            </a:extLst>
          </p:cNvPr>
          <p:cNvSpPr txBox="1"/>
          <p:nvPr/>
        </p:nvSpPr>
        <p:spPr>
          <a:xfrm>
            <a:off x="8630806" y="5666437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3F5960-860B-16D5-6EAC-11583FBF08CC}"/>
              </a:ext>
            </a:extLst>
          </p:cNvPr>
          <p:cNvSpPr txBox="1"/>
          <p:nvPr/>
        </p:nvSpPr>
        <p:spPr>
          <a:xfrm>
            <a:off x="8656331" y="5607370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B573BF-7986-3B5C-A848-1D56C65657EA}"/>
              </a:ext>
            </a:extLst>
          </p:cNvPr>
          <p:cNvSpPr txBox="1"/>
          <p:nvPr/>
        </p:nvSpPr>
        <p:spPr>
          <a:xfrm>
            <a:off x="8658344" y="5636904"/>
            <a:ext cx="45529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EDC61-1846-EED4-C2FF-0F6626D338CA}"/>
              </a:ext>
            </a:extLst>
          </p:cNvPr>
          <p:cNvSpPr txBox="1"/>
          <p:nvPr/>
        </p:nvSpPr>
        <p:spPr>
          <a:xfrm>
            <a:off x="9641021" y="2206825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F7FD97-34E1-6964-9392-78B0F2575D74}"/>
              </a:ext>
            </a:extLst>
          </p:cNvPr>
          <p:cNvSpPr txBox="1"/>
          <p:nvPr/>
        </p:nvSpPr>
        <p:spPr>
          <a:xfrm>
            <a:off x="9627740" y="3089703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747C33-547C-D4EF-A2D2-C85F279116D5}"/>
              </a:ext>
            </a:extLst>
          </p:cNvPr>
          <p:cNvSpPr txBox="1"/>
          <p:nvPr/>
        </p:nvSpPr>
        <p:spPr>
          <a:xfrm>
            <a:off x="9627740" y="3934314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F6C5F6-50B4-24E0-F276-307430442330}"/>
              </a:ext>
            </a:extLst>
          </p:cNvPr>
          <p:cNvSpPr txBox="1"/>
          <p:nvPr/>
        </p:nvSpPr>
        <p:spPr>
          <a:xfrm>
            <a:off x="9686550" y="4817192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83A31E-7830-2A57-52CC-89110A1D1E2B}"/>
              </a:ext>
            </a:extLst>
          </p:cNvPr>
          <p:cNvSpPr txBox="1"/>
          <p:nvPr/>
        </p:nvSpPr>
        <p:spPr>
          <a:xfrm>
            <a:off x="9641021" y="5698599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BAA78C-84C8-B6D5-1C3B-F5185718E242}"/>
              </a:ext>
            </a:extLst>
          </p:cNvPr>
          <p:cNvSpPr txBox="1"/>
          <p:nvPr/>
        </p:nvSpPr>
        <p:spPr>
          <a:xfrm>
            <a:off x="7615363" y="1781152"/>
            <a:ext cx="107752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solidFill>
                  <a:srgbClr val="30AC5E"/>
                </a:solidFill>
                <a:latin typeface="Helvetica" pitchFamily="2" charset="0"/>
              </a:rPr>
              <a:t>Nova impressão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9D67AD-3A4E-18B3-977E-33F3D9AAC785}"/>
              </a:ext>
            </a:extLst>
          </p:cNvPr>
          <p:cNvSpPr txBox="1"/>
          <p:nvPr/>
        </p:nvSpPr>
        <p:spPr>
          <a:xfrm>
            <a:off x="5441556" y="1776690"/>
            <a:ext cx="18728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Buscar no histórico de impressões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7F51CB-DC2A-2FFE-84FE-7E7DE5304477}"/>
              </a:ext>
            </a:extLst>
          </p:cNvPr>
          <p:cNvSpPr txBox="1"/>
          <p:nvPr/>
        </p:nvSpPr>
        <p:spPr>
          <a:xfrm>
            <a:off x="441376" y="3848373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Descrição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3D9409-AE1E-64BC-9F4F-DBCDF3C1563B}"/>
              </a:ext>
            </a:extLst>
          </p:cNvPr>
          <p:cNvSpPr txBox="1"/>
          <p:nvPr/>
        </p:nvSpPr>
        <p:spPr>
          <a:xfrm>
            <a:off x="386827" y="4717343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Descrição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40EBA7-8080-A69F-B1A8-EBCF65FB1FCE}"/>
              </a:ext>
            </a:extLst>
          </p:cNvPr>
          <p:cNvSpPr txBox="1"/>
          <p:nvPr/>
        </p:nvSpPr>
        <p:spPr>
          <a:xfrm>
            <a:off x="350039" y="2980755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684567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EDFB88-CFF0-56E5-6084-AD1B05B4EDAA}"/>
              </a:ext>
            </a:extLst>
          </p:cNvPr>
          <p:cNvSpPr txBox="1"/>
          <p:nvPr/>
        </p:nvSpPr>
        <p:spPr>
          <a:xfrm>
            <a:off x="3320609" y="4597503"/>
            <a:ext cx="38814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700" dirty="0">
                <a:latin typeface="Helvetica" pitchFamily="2" charset="0"/>
              </a:rPr>
              <a:t>3,00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0DA3E1-177A-B9C6-8A97-A69E8F59C0FD}"/>
              </a:ext>
            </a:extLst>
          </p:cNvPr>
          <p:cNvSpPr txBox="1"/>
          <p:nvPr/>
        </p:nvSpPr>
        <p:spPr>
          <a:xfrm>
            <a:off x="8552529" y="5568341"/>
            <a:ext cx="665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b="1" dirty="0">
                <a:latin typeface="Helvetica" pitchFamily="2" charset="0"/>
              </a:rPr>
              <a:t>3,00</a:t>
            </a:r>
          </a:p>
        </p:txBody>
      </p:sp>
    </p:spTree>
    <p:extLst>
      <p:ext uri="{BB962C8B-B14F-4D97-AF65-F5344CB8AC3E}">
        <p14:creationId xmlns:p14="http://schemas.microsoft.com/office/powerpoint/2010/main" val="358153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Macintosh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2022-10-11T14:38:51Z</dcterms:created>
  <dcterms:modified xsi:type="dcterms:W3CDTF">2022-10-13T12:58:22Z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d24d9c5-38c1-495b-ab07-d4fc08626d86_Enabled">
    <vt:lpwstr>true</vt:lpwstr>
  </property>
  <property fmtid="{D5CDD505-2E9C-101B-9397-08002B2CF9AE}" pid="3" name="MSIP_Label_5d24d9c5-38c1-495b-ab07-d4fc08626d86_SetDate">
    <vt:lpwstr>2022-10-13T12:58:22Z</vt:lpwstr>
  </property>
  <property fmtid="{D5CDD505-2E9C-101B-9397-08002B2CF9AE}" pid="4" name="MSIP_Label_5d24d9c5-38c1-495b-ab07-d4fc08626d86_Method">
    <vt:lpwstr>Privileged</vt:lpwstr>
  </property>
  <property fmtid="{D5CDD505-2E9C-101B-9397-08002B2CF9AE}" pid="5" name="MSIP_Label_5d24d9c5-38c1-495b-ab07-d4fc08626d86_Name">
    <vt:lpwstr>Público</vt:lpwstr>
  </property>
  <property fmtid="{D5CDD505-2E9C-101B-9397-08002B2CF9AE}" pid="6" name="MSIP_Label_5d24d9c5-38c1-495b-ab07-d4fc08626d86_SiteId">
    <vt:lpwstr>05e665c9-c502-4a19-98a5-a913a6f52be8</vt:lpwstr>
  </property>
  <property fmtid="{D5CDD505-2E9C-101B-9397-08002B2CF9AE}" pid="7" name="MSIP_Label_5d24d9c5-38c1-495b-ab07-d4fc08626d86_ActionId">
    <vt:lpwstr>fadf6b93-2d39-42cc-bf51-c1edf34eff81</vt:lpwstr>
  </property>
  <property fmtid="{D5CDD505-2E9C-101B-9397-08002B2CF9AE}" pid="8" name="MSIP_Label_5d24d9c5-38c1-495b-ab07-d4fc08626d86_ContentBits">
    <vt:lpwstr>0</vt:lpwstr>
  </property>
</Properties>
</file>