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70AD47"/>
    <a:srgbClr val="DEEBF7"/>
    <a:srgbClr val="344767"/>
    <a:srgbClr val="F2F3F2"/>
    <a:srgbClr val="FFFFFF"/>
    <a:srgbClr val="FDFEF8"/>
    <a:srgbClr val="F5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84"/>
    <p:restoredTop sz="94646"/>
  </p:normalViewPr>
  <p:slideViewPr>
    <p:cSldViewPr snapToGrid="0">
      <p:cViewPr>
        <p:scale>
          <a:sx n="119" d="100"/>
          <a:sy n="119" d="100"/>
        </p:scale>
        <p:origin x="-48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BF1A-49CD-0C40-BFD4-52FD0DF20AE8}" type="datetimeFigureOut">
              <a:rPr lang="en-BR" smtClean="0"/>
              <a:t>11/11/22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DD92D-9C7C-844E-9B70-4DBF99ED83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15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DD92D-9C7C-844E-9B70-4DBF99ED83EC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6131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DD92D-9C7C-844E-9B70-4DBF99ED83EC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469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B275-5C1D-779B-C095-C82D60B38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820A5-CE63-F7C7-1A27-50A60A98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860E-83C5-14DB-094F-CA66680E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01DC-264E-CFD3-C87E-A5012FBC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5E0E-EBBE-AF7B-2902-4642B59C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2041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0035-3B07-287A-67F9-4CEB054C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121A9-B246-11B8-9F94-DBD871B8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62E7-9CFA-8CB1-175D-2B3AB1E8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966F-14DB-E1A7-4C42-582F6977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4327-71A8-6FDE-95FA-FCCC8F18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4256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5828B-D22E-023C-4889-D71AB425F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872EB-9984-7513-563B-05B54F476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423C-BF98-DD2B-FDF6-EFE64D1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D139-D714-BD3C-7C19-62831466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2CB9-CF3C-3AFF-296E-28635D94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6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A321-8C2F-FEB9-1281-A45D1D3A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E926-5CCF-AB7B-F4CF-FE27A0D9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FE6B-0715-A681-8E92-3B1E5105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99E3-0FFF-A292-B457-7E95ED79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C947-B8A4-A995-A212-A6D80BEB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8414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1DC5-A052-FCBC-5E7C-0F73A51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6419-CB0C-C7F2-29AD-2760ABF55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DCA3-E5C6-FD74-7BB4-42BA3776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E0D9-76FA-6A58-C4C2-7DE426D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2D8C-6F16-5116-F654-A97AAA7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49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6B4B-69EE-182C-E8EB-2DDE2178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6B5E-6970-29DE-5012-82A3FC828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03E2B-F805-EDAA-3C78-34667915B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AB03-91A9-023A-92E8-B9A2D64A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7A22-AE3D-AFAA-EBB6-DD74DDEB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3077-E5FC-D175-3363-FC0823A3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226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A09F-CC85-58EC-F626-A613086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0C1C-3531-95DD-BC00-2FD8DEB0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9D1D8-5AB0-1251-0E47-F33EAA9A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7EB7-10C1-AD11-AC88-7FD1E98D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F4DA9-2B24-AB04-2C82-CF5C7E11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12F44-3429-33D4-FEB7-C3E262F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9F30D-B880-5175-596A-9660A8BF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311B6-5CB6-8F29-8EAA-9B0209CB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8755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2BD6-2090-E0B7-36B1-579312E0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2CD5B-F024-62AB-5E0E-6EC9AA9E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671BC-0434-D96D-2212-93E83649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C9972-035C-646F-432E-FCCA2D51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184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A3CCF-F493-CC82-D31C-6DD3D759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A4735-DBBF-1AC2-9F99-8179BD27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EDC8A-46AE-2CA2-22F3-7F16880E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35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3A0D-A49B-296C-3820-F7BC8002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CAC3-9141-226A-C1A0-A1DC5C2D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23929-9F0C-E047-B06D-7B96960A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CA44-E721-472B-3E12-F2C4A30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41D1-5666-1CBF-28F7-012A5355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347A-ED61-6E34-D436-0537E602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4763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28F9-3804-9E86-BCB2-2D489432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AA8A-5A15-0DA9-BBCD-EB94F528C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347F8-A622-7DC2-9A2B-8857AE43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53568-42E7-BAD6-074A-C86ED3C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D279-9342-1334-BFB8-41FB2FBA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6CE0-B828-9DBB-78D7-986A1F9F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285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756A7-9F2B-FE09-1D73-4CCA87D7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E103-D3BB-EE96-88AA-E7F26451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EB58-1EB1-C3EB-14CE-5BE02919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D52B-6380-F646-AC65-C3AD76EC02BD}" type="datetimeFigureOut">
              <a:rPr lang="en-BR" smtClean="0"/>
              <a:t>10/11/22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4ACC-6ABA-0B37-DD99-8CCA2F71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1BE4-8D99-A92E-9965-193D941A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599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E849E-7DD1-AF37-5B95-432A27DF9CA1}"/>
              </a:ext>
            </a:extLst>
          </p:cNvPr>
          <p:cNvSpPr/>
          <p:nvPr/>
        </p:nvSpPr>
        <p:spPr>
          <a:xfrm>
            <a:off x="73349" y="432486"/>
            <a:ext cx="12192000" cy="6858000"/>
          </a:xfrm>
          <a:prstGeom prst="rect">
            <a:avLst/>
          </a:prstGeom>
          <a:solidFill>
            <a:srgbClr val="F5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989E-68A3-8168-FBD5-84765738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" r="-1" b="93082"/>
          <a:stretch/>
        </p:blipFill>
        <p:spPr>
          <a:xfrm>
            <a:off x="0" y="0"/>
            <a:ext cx="12192000" cy="43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7459-C4B0-339F-374C-7AC2E8B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04" y="477669"/>
            <a:ext cx="2203881" cy="28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E4934-89A3-FD59-F3AD-B6849B9E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6" y="432486"/>
            <a:ext cx="1908219" cy="321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DEC64-B3E5-F408-8465-1CEBCE671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87" y="2155003"/>
            <a:ext cx="4062556" cy="1958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E798B-EE70-B3CB-2A7D-47BF41DA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44" y="2216745"/>
            <a:ext cx="3440490" cy="18963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D32543-1A3A-4CDF-6707-78D4C6EC78EA}"/>
              </a:ext>
            </a:extLst>
          </p:cNvPr>
          <p:cNvGrpSpPr/>
          <p:nvPr/>
        </p:nvGrpSpPr>
        <p:grpSpPr>
          <a:xfrm>
            <a:off x="302546" y="4474587"/>
            <a:ext cx="3845097" cy="2139823"/>
            <a:chOff x="701069" y="2970243"/>
            <a:chExt cx="4155152" cy="31979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8459B64-212F-E13D-9868-B1DE5BFB9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8561"/>
            <a:stretch/>
          </p:blipFill>
          <p:spPr>
            <a:xfrm>
              <a:off x="701069" y="2970243"/>
              <a:ext cx="4155151" cy="25050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058789-B86C-B571-7442-B7F21550F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0997" b="2008"/>
            <a:stretch/>
          </p:blipFill>
          <p:spPr>
            <a:xfrm>
              <a:off x="701070" y="5475271"/>
              <a:ext cx="4155151" cy="69291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12D8A5D-2AE0-9E4E-7DBD-8B442F16E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54" y="4394058"/>
            <a:ext cx="3553316" cy="1668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E1860-91C2-DD7C-86F1-436C5F659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803" y="760719"/>
            <a:ext cx="11318436" cy="1204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4E737-4979-4FAD-3673-531F08E718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23" t="38612" r="54418"/>
          <a:stretch/>
        </p:blipFill>
        <p:spPr>
          <a:xfrm>
            <a:off x="4554396" y="4383322"/>
            <a:ext cx="3360677" cy="2231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DEAD59-4ED7-94D3-F549-223F61CD729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9386"/>
          <a:stretch/>
        </p:blipFill>
        <p:spPr>
          <a:xfrm>
            <a:off x="8215548" y="2246355"/>
            <a:ext cx="3466956" cy="43680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F414B5-0F96-DBF1-1BD4-D15A7C8F2354}"/>
              </a:ext>
            </a:extLst>
          </p:cNvPr>
          <p:cNvSpPr/>
          <p:nvPr/>
        </p:nvSpPr>
        <p:spPr>
          <a:xfrm>
            <a:off x="4554396" y="6150763"/>
            <a:ext cx="3360677" cy="377037"/>
          </a:xfrm>
          <a:prstGeom prst="rect">
            <a:avLst/>
          </a:prstGeom>
          <a:solidFill>
            <a:srgbClr val="FDF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75C5-FB41-A077-4984-C9261035D353}"/>
              </a:ext>
            </a:extLst>
          </p:cNvPr>
          <p:cNvSpPr txBox="1"/>
          <p:nvPr/>
        </p:nvSpPr>
        <p:spPr>
          <a:xfrm>
            <a:off x="4566340" y="6197920"/>
            <a:ext cx="3379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Interlog            Bike            Me livre       </a:t>
            </a:r>
            <a:r>
              <a:rPr lang="pt-BR" sz="1050" dirty="0"/>
              <a:t>Frete Rap</a:t>
            </a:r>
            <a:r>
              <a:rPr lang="en-BR" sz="1050" dirty="0"/>
              <a:t>        locker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7C1812-124E-3DD0-7AA3-15918A2034E1}"/>
              </a:ext>
            </a:extLst>
          </p:cNvPr>
          <p:cNvSpPr/>
          <p:nvPr/>
        </p:nvSpPr>
        <p:spPr>
          <a:xfrm>
            <a:off x="567267" y="6150763"/>
            <a:ext cx="1989666" cy="301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69F1D-A6DA-7995-64E9-08F0EB74ADAC}"/>
              </a:ext>
            </a:extLst>
          </p:cNvPr>
          <p:cNvSpPr/>
          <p:nvPr/>
        </p:nvSpPr>
        <p:spPr>
          <a:xfrm>
            <a:off x="567267" y="2282943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BC9D51-4617-0314-6198-799F31FAE131}"/>
              </a:ext>
            </a:extLst>
          </p:cNvPr>
          <p:cNvSpPr/>
          <p:nvPr/>
        </p:nvSpPr>
        <p:spPr>
          <a:xfrm>
            <a:off x="4717165" y="2366871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C5311-3EC8-A2BE-F2DF-390DC98E6D36}"/>
              </a:ext>
            </a:extLst>
          </p:cNvPr>
          <p:cNvSpPr/>
          <p:nvPr/>
        </p:nvSpPr>
        <p:spPr>
          <a:xfrm>
            <a:off x="2753108" y="3617755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F76B1-85FC-DF91-E190-105BCCD846DF}"/>
              </a:ext>
            </a:extLst>
          </p:cNvPr>
          <p:cNvSpPr txBox="1"/>
          <p:nvPr/>
        </p:nvSpPr>
        <p:spPr>
          <a:xfrm>
            <a:off x="2711312" y="3484636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Envios no prazo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265C3-D425-9B7D-C34C-FC19641854F4}"/>
              </a:ext>
            </a:extLst>
          </p:cNvPr>
          <p:cNvSpPr/>
          <p:nvPr/>
        </p:nvSpPr>
        <p:spPr>
          <a:xfrm>
            <a:off x="2178634" y="2820562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D9641-A503-46ED-26B6-38798A4F0171}"/>
              </a:ext>
            </a:extLst>
          </p:cNvPr>
          <p:cNvSpPr txBox="1"/>
          <p:nvPr/>
        </p:nvSpPr>
        <p:spPr>
          <a:xfrm>
            <a:off x="2183412" y="27901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79359-EC3E-2302-CF24-BBAEFE0B574B}"/>
              </a:ext>
            </a:extLst>
          </p:cNvPr>
          <p:cNvSpPr/>
          <p:nvPr/>
        </p:nvSpPr>
        <p:spPr>
          <a:xfrm>
            <a:off x="2210765" y="3150010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18C6C-9E4D-E6B6-3177-7E2A8B8FBE64}"/>
              </a:ext>
            </a:extLst>
          </p:cNvPr>
          <p:cNvSpPr txBox="1"/>
          <p:nvPr/>
        </p:nvSpPr>
        <p:spPr>
          <a:xfrm>
            <a:off x="2153342" y="314902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5C272-E0D5-332A-316E-27E5910B1DC2}"/>
              </a:ext>
            </a:extLst>
          </p:cNvPr>
          <p:cNvSpPr/>
          <p:nvPr/>
        </p:nvSpPr>
        <p:spPr>
          <a:xfrm>
            <a:off x="6695766" y="3664697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38319-4B9B-9BD5-6836-8B8A43BE1321}"/>
              </a:ext>
            </a:extLst>
          </p:cNvPr>
          <p:cNvSpPr txBox="1"/>
          <p:nvPr/>
        </p:nvSpPr>
        <p:spPr>
          <a:xfrm>
            <a:off x="6653970" y="3531578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Pedidos no prazo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97B77-4FA0-561C-7B75-879EC6DEAE34}"/>
              </a:ext>
            </a:extLst>
          </p:cNvPr>
          <p:cNvSpPr/>
          <p:nvPr/>
        </p:nvSpPr>
        <p:spPr>
          <a:xfrm>
            <a:off x="6121292" y="2867504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924-AB59-7932-32A9-346AA20D1B47}"/>
              </a:ext>
            </a:extLst>
          </p:cNvPr>
          <p:cNvSpPr txBox="1"/>
          <p:nvPr/>
        </p:nvSpPr>
        <p:spPr>
          <a:xfrm>
            <a:off x="6126070" y="2837122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DF1AD-112C-B174-88A6-802F30287FF5}"/>
              </a:ext>
            </a:extLst>
          </p:cNvPr>
          <p:cNvSpPr/>
          <p:nvPr/>
        </p:nvSpPr>
        <p:spPr>
          <a:xfrm>
            <a:off x="6153423" y="3196952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5736D9-7747-C551-E8A2-5DCFFF31F1BA}"/>
              </a:ext>
            </a:extLst>
          </p:cNvPr>
          <p:cNvSpPr txBox="1"/>
          <p:nvPr/>
        </p:nvSpPr>
        <p:spPr>
          <a:xfrm>
            <a:off x="6096000" y="3195963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6687B-CBE9-4444-5EC3-C0F6FF45CDED}"/>
              </a:ext>
            </a:extLst>
          </p:cNvPr>
          <p:cNvSpPr txBox="1"/>
          <p:nvPr/>
        </p:nvSpPr>
        <p:spPr>
          <a:xfrm>
            <a:off x="4642178" y="2355937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em aberto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49DDC-6F96-D215-45A8-E1A0A934B365}"/>
              </a:ext>
            </a:extLst>
          </p:cNvPr>
          <p:cNvSpPr txBox="1"/>
          <p:nvPr/>
        </p:nvSpPr>
        <p:spPr>
          <a:xfrm>
            <a:off x="493057" y="230640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enviados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37CFD-9290-AA3D-5A20-1C26ED576FB1}"/>
              </a:ext>
            </a:extLst>
          </p:cNvPr>
          <p:cNvSpPr txBox="1"/>
          <p:nvPr/>
        </p:nvSpPr>
        <p:spPr>
          <a:xfrm>
            <a:off x="6626397" y="2491667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0A19C6-A91F-49DF-C695-6933F5D5F728}"/>
              </a:ext>
            </a:extLst>
          </p:cNvPr>
          <p:cNvSpPr txBox="1"/>
          <p:nvPr/>
        </p:nvSpPr>
        <p:spPr>
          <a:xfrm>
            <a:off x="6852582" y="2813763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35</a:t>
            </a:r>
          </a:p>
        </p:txBody>
      </p:sp>
      <p:sp>
        <p:nvSpPr>
          <p:cNvPr id="48" name="Right Arrow Callout 47">
            <a:extLst>
              <a:ext uri="{FF2B5EF4-FFF2-40B4-BE49-F238E27FC236}">
                <a16:creationId xmlns:a16="http://schemas.microsoft.com/office/drawing/2014/main" id="{B0E027E8-C9E2-CC01-2D45-C9455E5978AD}"/>
              </a:ext>
            </a:extLst>
          </p:cNvPr>
          <p:cNvSpPr/>
          <p:nvPr/>
        </p:nvSpPr>
        <p:spPr>
          <a:xfrm rot="11188225" flipV="1">
            <a:off x="11592066" y="3418098"/>
            <a:ext cx="1500342" cy="9792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Pedidos em aberto ordenados pelo mais antigo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DED7F-9571-0E93-B887-93EF1E100A2A}"/>
              </a:ext>
            </a:extLst>
          </p:cNvPr>
          <p:cNvSpPr/>
          <p:nvPr/>
        </p:nvSpPr>
        <p:spPr>
          <a:xfrm>
            <a:off x="11409596" y="2533700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CA3D9D-3806-162E-32AA-311E8BE7B78A}"/>
              </a:ext>
            </a:extLst>
          </p:cNvPr>
          <p:cNvSpPr/>
          <p:nvPr/>
        </p:nvSpPr>
        <p:spPr>
          <a:xfrm>
            <a:off x="11417990" y="2795945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CA29F6-EE6D-8CDC-1D7F-D6E9408DBA97}"/>
              </a:ext>
            </a:extLst>
          </p:cNvPr>
          <p:cNvSpPr/>
          <p:nvPr/>
        </p:nvSpPr>
        <p:spPr>
          <a:xfrm>
            <a:off x="11417990" y="3041107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5FDB23-C41B-3C87-0546-860965E3C1D9}"/>
              </a:ext>
            </a:extLst>
          </p:cNvPr>
          <p:cNvSpPr/>
          <p:nvPr/>
        </p:nvSpPr>
        <p:spPr>
          <a:xfrm>
            <a:off x="11487916" y="5800458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19C3E-92B5-0D0A-D0DD-A33241B3BAD5}"/>
              </a:ext>
            </a:extLst>
          </p:cNvPr>
          <p:cNvSpPr/>
          <p:nvPr/>
        </p:nvSpPr>
        <p:spPr>
          <a:xfrm>
            <a:off x="11496310" y="606270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16E619-2E5F-4390-39CD-43A65E7AC4C1}"/>
              </a:ext>
            </a:extLst>
          </p:cNvPr>
          <p:cNvSpPr/>
          <p:nvPr/>
        </p:nvSpPr>
        <p:spPr>
          <a:xfrm>
            <a:off x="11496310" y="6307865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87E2FD-9F58-D933-E363-8FFA12A6922E}"/>
              </a:ext>
            </a:extLst>
          </p:cNvPr>
          <p:cNvSpPr/>
          <p:nvPr/>
        </p:nvSpPr>
        <p:spPr>
          <a:xfrm>
            <a:off x="11437175" y="4985209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432576-D704-1C6C-EE29-A1EC293ABB7D}"/>
              </a:ext>
            </a:extLst>
          </p:cNvPr>
          <p:cNvSpPr/>
          <p:nvPr/>
        </p:nvSpPr>
        <p:spPr>
          <a:xfrm>
            <a:off x="11445569" y="524745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9D1A8F-F832-2FE4-DCFB-DBA1514267F5}"/>
              </a:ext>
            </a:extLst>
          </p:cNvPr>
          <p:cNvSpPr/>
          <p:nvPr/>
        </p:nvSpPr>
        <p:spPr>
          <a:xfrm>
            <a:off x="11445569" y="549261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0E746B-6F00-B59E-1364-C3DD0CAB3008}"/>
              </a:ext>
            </a:extLst>
          </p:cNvPr>
          <p:cNvSpPr/>
          <p:nvPr/>
        </p:nvSpPr>
        <p:spPr>
          <a:xfrm>
            <a:off x="11453439" y="415565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D2CFA7-3D26-D469-5648-ADE15588D8A9}"/>
              </a:ext>
            </a:extLst>
          </p:cNvPr>
          <p:cNvSpPr/>
          <p:nvPr/>
        </p:nvSpPr>
        <p:spPr>
          <a:xfrm>
            <a:off x="11461833" y="4417901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9FA0FC-2718-79AE-C1B4-62F92FF870E4}"/>
              </a:ext>
            </a:extLst>
          </p:cNvPr>
          <p:cNvSpPr/>
          <p:nvPr/>
        </p:nvSpPr>
        <p:spPr>
          <a:xfrm>
            <a:off x="11461833" y="466306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54BE3F-25FF-396D-FDE9-E715B9974FE3}"/>
              </a:ext>
            </a:extLst>
          </p:cNvPr>
          <p:cNvSpPr/>
          <p:nvPr/>
        </p:nvSpPr>
        <p:spPr>
          <a:xfrm>
            <a:off x="11402698" y="3340407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4F806-C2C6-0446-B0DF-D663EEEAA1E4}"/>
              </a:ext>
            </a:extLst>
          </p:cNvPr>
          <p:cNvSpPr/>
          <p:nvPr/>
        </p:nvSpPr>
        <p:spPr>
          <a:xfrm>
            <a:off x="11411092" y="3602652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75CD60-7521-A36B-36F9-3D5E79A29E26}"/>
              </a:ext>
            </a:extLst>
          </p:cNvPr>
          <p:cNvSpPr/>
          <p:nvPr/>
        </p:nvSpPr>
        <p:spPr>
          <a:xfrm>
            <a:off x="11411092" y="384781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CDFB6C-CAE0-AACA-3A50-55A9D0C023C2}"/>
              </a:ext>
            </a:extLst>
          </p:cNvPr>
          <p:cNvSpPr txBox="1"/>
          <p:nvPr/>
        </p:nvSpPr>
        <p:spPr>
          <a:xfrm>
            <a:off x="1462804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DA5F-430F-FADF-1023-28B57645AB89}"/>
              </a:ext>
            </a:extLst>
          </p:cNvPr>
          <p:cNvSpPr txBox="1"/>
          <p:nvPr/>
        </p:nvSpPr>
        <p:spPr>
          <a:xfrm>
            <a:off x="472353" y="153689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1,03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B165B-FE0E-1B3E-750A-1589EC03E9F1}"/>
              </a:ext>
            </a:extLst>
          </p:cNvPr>
          <p:cNvSpPr txBox="1"/>
          <p:nvPr/>
        </p:nvSpPr>
        <p:spPr>
          <a:xfrm>
            <a:off x="2332735" y="1151633"/>
            <a:ext cx="6014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1758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D8B57-2BCC-7CE6-B1EF-C18A4D4E8F52}"/>
              </a:ext>
            </a:extLst>
          </p:cNvPr>
          <p:cNvSpPr txBox="1"/>
          <p:nvPr/>
        </p:nvSpPr>
        <p:spPr>
          <a:xfrm>
            <a:off x="4293608" y="960454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0FED-B030-E413-0A11-E45868FD4925}"/>
              </a:ext>
            </a:extLst>
          </p:cNvPr>
          <p:cNvSpPr txBox="1"/>
          <p:nvPr/>
        </p:nvSpPr>
        <p:spPr>
          <a:xfrm>
            <a:off x="3305196" y="1547702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FF0000"/>
                </a:solidFill>
              </a:rPr>
              <a:t>80%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1,60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289F95-AF14-1A3F-2618-B686CB6481B7}"/>
              </a:ext>
            </a:extLst>
          </p:cNvPr>
          <p:cNvSpPr txBox="1"/>
          <p:nvPr/>
        </p:nvSpPr>
        <p:spPr>
          <a:xfrm>
            <a:off x="5163539" y="1161991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92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8307D4-7038-10A8-1E09-BE108E5DE4E3}"/>
              </a:ext>
            </a:extLst>
          </p:cNvPr>
          <p:cNvSpPr txBox="1"/>
          <p:nvPr/>
        </p:nvSpPr>
        <p:spPr>
          <a:xfrm>
            <a:off x="7148956" y="983733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21B1E-AC33-29E4-562A-A83DC7C9F0F0}"/>
              </a:ext>
            </a:extLst>
          </p:cNvPr>
          <p:cNvSpPr txBox="1"/>
          <p:nvPr/>
        </p:nvSpPr>
        <p:spPr>
          <a:xfrm>
            <a:off x="6169349" y="1529128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98%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</a:t>
            </a:r>
          </a:p>
          <a:p>
            <a:r>
              <a:rPr lang="en-BR" sz="900" b="1" dirty="0"/>
              <a:t>0,93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DB2DF-1CAF-E003-D87F-53DC50251E1C}"/>
              </a:ext>
            </a:extLst>
          </p:cNvPr>
          <p:cNvSpPr txBox="1"/>
          <p:nvPr/>
        </p:nvSpPr>
        <p:spPr>
          <a:xfrm>
            <a:off x="7994343" y="1151633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526D4B-FD3B-D7D3-F98C-53B15B0DB0D8}"/>
              </a:ext>
            </a:extLst>
          </p:cNvPr>
          <p:cNvSpPr txBox="1"/>
          <p:nvPr/>
        </p:nvSpPr>
        <p:spPr>
          <a:xfrm>
            <a:off x="9946612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9B006F-83A4-C425-2EA1-62AD5F8E98B1}"/>
              </a:ext>
            </a:extLst>
          </p:cNvPr>
          <p:cNvSpPr txBox="1"/>
          <p:nvPr/>
        </p:nvSpPr>
        <p:spPr>
          <a:xfrm>
            <a:off x="8921276" y="1525944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</a:t>
            </a:r>
          </a:p>
          <a:p>
            <a:r>
              <a:rPr lang="en-BR" sz="900" b="1" dirty="0"/>
              <a:t>7,08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F1CB3-56F5-54B7-E648-7AA769CCD9C6}"/>
              </a:ext>
            </a:extLst>
          </p:cNvPr>
          <p:cNvSpPr txBox="1"/>
          <p:nvPr/>
        </p:nvSpPr>
        <p:spPr>
          <a:xfrm>
            <a:off x="10537621" y="1124944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 4334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456FAC-2D07-3A21-7F3C-FD5FA330840C}"/>
              </a:ext>
            </a:extLst>
          </p:cNvPr>
          <p:cNvSpPr txBox="1"/>
          <p:nvPr/>
        </p:nvSpPr>
        <p:spPr>
          <a:xfrm>
            <a:off x="560031" y="6070962"/>
            <a:ext cx="3553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               </a:t>
            </a:r>
            <a:r>
              <a:rPr lang="pt-BR" sz="1050" dirty="0" err="1"/>
              <a:t>S</a:t>
            </a:r>
            <a:r>
              <a:rPr lang="pt-BR" sz="1050" dirty="0"/>
              <a:t>           </a:t>
            </a:r>
            <a:r>
              <a:rPr lang="pt-BR" sz="1050" dirty="0" err="1"/>
              <a:t>T</a:t>
            </a:r>
            <a:r>
              <a:rPr lang="pt-BR" sz="1050" dirty="0"/>
              <a:t>            </a:t>
            </a:r>
            <a:r>
              <a:rPr lang="pt-BR" sz="1050" dirty="0" err="1"/>
              <a:t>Q</a:t>
            </a:r>
            <a:r>
              <a:rPr lang="pt-BR" sz="1050" dirty="0"/>
              <a:t>          </a:t>
            </a:r>
            <a:r>
              <a:rPr lang="pt-BR" sz="1050" dirty="0" err="1"/>
              <a:t>Q</a:t>
            </a:r>
            <a:r>
              <a:rPr lang="pt-BR" sz="1050" dirty="0"/>
              <a:t>           </a:t>
            </a:r>
            <a:r>
              <a:rPr lang="pt-BR" sz="1050" dirty="0" err="1"/>
              <a:t>S</a:t>
            </a:r>
            <a:r>
              <a:rPr lang="pt-BR" sz="1050" dirty="0"/>
              <a:t>           </a:t>
            </a:r>
            <a:r>
              <a:rPr lang="pt-BR" sz="1050" dirty="0" err="1"/>
              <a:t>S</a:t>
            </a:r>
            <a:r>
              <a:rPr lang="pt-BR" sz="1050" dirty="0"/>
              <a:t>            </a:t>
            </a:r>
            <a:r>
              <a:rPr lang="en-BR" sz="1050" dirty="0"/>
              <a:t> 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86C2-88BF-AB50-9BE0-B795931EE9B4}"/>
              </a:ext>
            </a:extLst>
          </p:cNvPr>
          <p:cNvSpPr txBox="1"/>
          <p:nvPr/>
        </p:nvSpPr>
        <p:spPr>
          <a:xfrm>
            <a:off x="9653734" y="222894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91D5-6EC0-99C3-F9D3-02C9B82E2D80}"/>
              </a:ext>
            </a:extLst>
          </p:cNvPr>
          <p:cNvSpPr txBox="1"/>
          <p:nvPr/>
        </p:nvSpPr>
        <p:spPr>
          <a:xfrm>
            <a:off x="9667120" y="248350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13F98-3EB3-BDAF-0F02-3D3B1E458168}"/>
              </a:ext>
            </a:extLst>
          </p:cNvPr>
          <p:cNvSpPr txBox="1"/>
          <p:nvPr/>
        </p:nvSpPr>
        <p:spPr>
          <a:xfrm>
            <a:off x="9653734" y="356882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CC25A5-3224-F7B1-3F94-513D4F164BB7}"/>
              </a:ext>
            </a:extLst>
          </p:cNvPr>
          <p:cNvSpPr txBox="1"/>
          <p:nvPr/>
        </p:nvSpPr>
        <p:spPr>
          <a:xfrm>
            <a:off x="9667120" y="3805504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2A191C-A996-EA0B-AAE8-E930F893B15F}"/>
              </a:ext>
            </a:extLst>
          </p:cNvPr>
          <p:cNvSpPr txBox="1"/>
          <p:nvPr/>
        </p:nvSpPr>
        <p:spPr>
          <a:xfrm>
            <a:off x="9681703" y="326569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65773-E8F5-BC75-50A6-3BA8CC062B5D}"/>
              </a:ext>
            </a:extLst>
          </p:cNvPr>
          <p:cNvSpPr txBox="1"/>
          <p:nvPr/>
        </p:nvSpPr>
        <p:spPr>
          <a:xfrm>
            <a:off x="9530300" y="273806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808DF2-C48F-F39C-0AE9-85CAE386C8C7}"/>
              </a:ext>
            </a:extLst>
          </p:cNvPr>
          <p:cNvSpPr txBox="1"/>
          <p:nvPr/>
        </p:nvSpPr>
        <p:spPr>
          <a:xfrm>
            <a:off x="9507810" y="413177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15E36A-888A-18EF-185F-3D1945573BC4}"/>
              </a:ext>
            </a:extLst>
          </p:cNvPr>
          <p:cNvSpPr txBox="1"/>
          <p:nvPr/>
        </p:nvSpPr>
        <p:spPr>
          <a:xfrm>
            <a:off x="9561782" y="30018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863BF4-D0C8-A1B5-5A5F-CBDD73AC14D9}"/>
              </a:ext>
            </a:extLst>
          </p:cNvPr>
          <p:cNvSpPr txBox="1"/>
          <p:nvPr/>
        </p:nvSpPr>
        <p:spPr>
          <a:xfrm>
            <a:off x="9493227" y="4400344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53812B-2CD9-6EED-BF50-09395AE482BA}"/>
              </a:ext>
            </a:extLst>
          </p:cNvPr>
          <p:cNvSpPr txBox="1"/>
          <p:nvPr/>
        </p:nvSpPr>
        <p:spPr>
          <a:xfrm>
            <a:off x="9493227" y="46724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8B7304-F637-CF50-C2FC-8A52E1CFF76A}"/>
              </a:ext>
            </a:extLst>
          </p:cNvPr>
          <p:cNvSpPr txBox="1"/>
          <p:nvPr/>
        </p:nvSpPr>
        <p:spPr>
          <a:xfrm>
            <a:off x="9437818" y="548717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5AEAB4-344F-55BE-62CC-6084D665094F}"/>
              </a:ext>
            </a:extLst>
          </p:cNvPr>
          <p:cNvSpPr txBox="1"/>
          <p:nvPr/>
        </p:nvSpPr>
        <p:spPr>
          <a:xfrm>
            <a:off x="9437818" y="570620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30D488-2631-E2D8-A254-7BBE034C59C1}"/>
              </a:ext>
            </a:extLst>
          </p:cNvPr>
          <p:cNvSpPr txBox="1"/>
          <p:nvPr/>
        </p:nvSpPr>
        <p:spPr>
          <a:xfrm>
            <a:off x="9494224" y="492190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D04BD-427D-0F19-6D42-359186EF7DD9}"/>
              </a:ext>
            </a:extLst>
          </p:cNvPr>
          <p:cNvSpPr txBox="1"/>
          <p:nvPr/>
        </p:nvSpPr>
        <p:spPr>
          <a:xfrm>
            <a:off x="9479841" y="520453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F8847-BB5F-011A-6FAF-94DBB264B9DB}"/>
              </a:ext>
            </a:extLst>
          </p:cNvPr>
          <p:cNvSpPr txBox="1"/>
          <p:nvPr/>
        </p:nvSpPr>
        <p:spPr>
          <a:xfrm>
            <a:off x="9463188" y="595364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CEDAE3-58EF-41BD-C65B-F368D77D9818}"/>
              </a:ext>
            </a:extLst>
          </p:cNvPr>
          <p:cNvSpPr txBox="1"/>
          <p:nvPr/>
        </p:nvSpPr>
        <p:spPr>
          <a:xfrm>
            <a:off x="9611711" y="6249319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</p:spTree>
    <p:extLst>
      <p:ext uri="{BB962C8B-B14F-4D97-AF65-F5344CB8AC3E}">
        <p14:creationId xmlns:p14="http://schemas.microsoft.com/office/powerpoint/2010/main" val="8181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E849E-7DD1-AF37-5B95-432A27DF9CA1}"/>
              </a:ext>
            </a:extLst>
          </p:cNvPr>
          <p:cNvSpPr/>
          <p:nvPr/>
        </p:nvSpPr>
        <p:spPr>
          <a:xfrm>
            <a:off x="0" y="425292"/>
            <a:ext cx="12192000" cy="6858000"/>
          </a:xfrm>
          <a:prstGeom prst="rect">
            <a:avLst/>
          </a:prstGeom>
          <a:solidFill>
            <a:srgbClr val="F5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989E-68A3-8168-FBD5-84765738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" r="-1" b="93082"/>
          <a:stretch/>
        </p:blipFill>
        <p:spPr>
          <a:xfrm>
            <a:off x="0" y="0"/>
            <a:ext cx="12192000" cy="43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7459-C4B0-339F-374C-7AC2E8B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04" y="477669"/>
            <a:ext cx="2203881" cy="28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E4934-89A3-FD59-F3AD-B6849B9E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6" y="432486"/>
            <a:ext cx="1908219" cy="321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DEC64-B3E5-F408-8465-1CEBCE671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87" y="2155003"/>
            <a:ext cx="4062556" cy="1958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E798B-EE70-B3CB-2A7D-47BF41DA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44" y="2216745"/>
            <a:ext cx="3440490" cy="18963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D32543-1A3A-4CDF-6707-78D4C6EC78EA}"/>
              </a:ext>
            </a:extLst>
          </p:cNvPr>
          <p:cNvGrpSpPr/>
          <p:nvPr/>
        </p:nvGrpSpPr>
        <p:grpSpPr>
          <a:xfrm>
            <a:off x="302546" y="4474587"/>
            <a:ext cx="3845097" cy="2139823"/>
            <a:chOff x="701069" y="2970243"/>
            <a:chExt cx="4155152" cy="31979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8459B64-212F-E13D-9868-B1DE5BFB9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8561"/>
            <a:stretch/>
          </p:blipFill>
          <p:spPr>
            <a:xfrm>
              <a:off x="701069" y="2970243"/>
              <a:ext cx="4155151" cy="25050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058789-B86C-B571-7442-B7F21550F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0997" b="2008"/>
            <a:stretch/>
          </p:blipFill>
          <p:spPr>
            <a:xfrm>
              <a:off x="701070" y="5475271"/>
              <a:ext cx="4155151" cy="69291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12D8A5D-2AE0-9E4E-7DBD-8B442F16E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54" y="4394058"/>
            <a:ext cx="3553316" cy="1668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E1860-91C2-DD7C-86F1-436C5F659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803" y="760719"/>
            <a:ext cx="11318436" cy="1204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4E737-4979-4FAD-3673-531F08E718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23" t="38612" r="54418"/>
          <a:stretch/>
        </p:blipFill>
        <p:spPr>
          <a:xfrm>
            <a:off x="4554396" y="4383322"/>
            <a:ext cx="3360677" cy="2231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DEAD59-4ED7-94D3-F549-223F61CD729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9386"/>
          <a:stretch/>
        </p:blipFill>
        <p:spPr>
          <a:xfrm>
            <a:off x="8215548" y="2246355"/>
            <a:ext cx="3466956" cy="43680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F414B5-0F96-DBF1-1BD4-D15A7C8F2354}"/>
              </a:ext>
            </a:extLst>
          </p:cNvPr>
          <p:cNvSpPr/>
          <p:nvPr/>
        </p:nvSpPr>
        <p:spPr>
          <a:xfrm>
            <a:off x="4554396" y="6150763"/>
            <a:ext cx="3360677" cy="377037"/>
          </a:xfrm>
          <a:prstGeom prst="rect">
            <a:avLst/>
          </a:prstGeom>
          <a:solidFill>
            <a:srgbClr val="FDF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75C5-FB41-A077-4984-C9261035D353}"/>
              </a:ext>
            </a:extLst>
          </p:cNvPr>
          <p:cNvSpPr txBox="1"/>
          <p:nvPr/>
        </p:nvSpPr>
        <p:spPr>
          <a:xfrm>
            <a:off x="4566340" y="6197920"/>
            <a:ext cx="3379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Interlog            Bike            Me livre       </a:t>
            </a:r>
            <a:r>
              <a:rPr lang="pt-BR" sz="1050" dirty="0"/>
              <a:t>Frete Rap</a:t>
            </a:r>
            <a:r>
              <a:rPr lang="en-BR" sz="1050" dirty="0"/>
              <a:t>        locker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7C1812-124E-3DD0-7AA3-15918A2034E1}"/>
              </a:ext>
            </a:extLst>
          </p:cNvPr>
          <p:cNvSpPr/>
          <p:nvPr/>
        </p:nvSpPr>
        <p:spPr>
          <a:xfrm>
            <a:off x="567267" y="6150763"/>
            <a:ext cx="1989666" cy="301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69F1D-A6DA-7995-64E9-08F0EB74ADAC}"/>
              </a:ext>
            </a:extLst>
          </p:cNvPr>
          <p:cNvSpPr/>
          <p:nvPr/>
        </p:nvSpPr>
        <p:spPr>
          <a:xfrm>
            <a:off x="567267" y="2282943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BC9D51-4617-0314-6198-799F31FAE131}"/>
              </a:ext>
            </a:extLst>
          </p:cNvPr>
          <p:cNvSpPr/>
          <p:nvPr/>
        </p:nvSpPr>
        <p:spPr>
          <a:xfrm>
            <a:off x="4717165" y="2366871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C5311-3EC8-A2BE-F2DF-390DC98E6D36}"/>
              </a:ext>
            </a:extLst>
          </p:cNvPr>
          <p:cNvSpPr/>
          <p:nvPr/>
        </p:nvSpPr>
        <p:spPr>
          <a:xfrm>
            <a:off x="2753108" y="3617755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F76B1-85FC-DF91-E190-105BCCD846DF}"/>
              </a:ext>
            </a:extLst>
          </p:cNvPr>
          <p:cNvSpPr txBox="1"/>
          <p:nvPr/>
        </p:nvSpPr>
        <p:spPr>
          <a:xfrm>
            <a:off x="2711312" y="3484636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Envios no prazo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265C3-D425-9B7D-C34C-FC19641854F4}"/>
              </a:ext>
            </a:extLst>
          </p:cNvPr>
          <p:cNvSpPr/>
          <p:nvPr/>
        </p:nvSpPr>
        <p:spPr>
          <a:xfrm>
            <a:off x="2178634" y="2820562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D9641-A503-46ED-26B6-38798A4F0171}"/>
              </a:ext>
            </a:extLst>
          </p:cNvPr>
          <p:cNvSpPr txBox="1"/>
          <p:nvPr/>
        </p:nvSpPr>
        <p:spPr>
          <a:xfrm>
            <a:off x="2183412" y="27901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79359-EC3E-2302-CF24-BBAEFE0B574B}"/>
              </a:ext>
            </a:extLst>
          </p:cNvPr>
          <p:cNvSpPr/>
          <p:nvPr/>
        </p:nvSpPr>
        <p:spPr>
          <a:xfrm>
            <a:off x="2210765" y="3150010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18C6C-9E4D-E6B6-3177-7E2A8B8FBE64}"/>
              </a:ext>
            </a:extLst>
          </p:cNvPr>
          <p:cNvSpPr txBox="1"/>
          <p:nvPr/>
        </p:nvSpPr>
        <p:spPr>
          <a:xfrm>
            <a:off x="2153342" y="314902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5C272-E0D5-332A-316E-27E5910B1DC2}"/>
              </a:ext>
            </a:extLst>
          </p:cNvPr>
          <p:cNvSpPr/>
          <p:nvPr/>
        </p:nvSpPr>
        <p:spPr>
          <a:xfrm>
            <a:off x="6695766" y="3664697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38319-4B9B-9BD5-6836-8B8A43BE1321}"/>
              </a:ext>
            </a:extLst>
          </p:cNvPr>
          <p:cNvSpPr txBox="1"/>
          <p:nvPr/>
        </p:nvSpPr>
        <p:spPr>
          <a:xfrm>
            <a:off x="6653970" y="3531578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Pedidos no prazo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97B77-4FA0-561C-7B75-879EC6DEAE34}"/>
              </a:ext>
            </a:extLst>
          </p:cNvPr>
          <p:cNvSpPr/>
          <p:nvPr/>
        </p:nvSpPr>
        <p:spPr>
          <a:xfrm>
            <a:off x="6121292" y="2867504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924-AB59-7932-32A9-346AA20D1B47}"/>
              </a:ext>
            </a:extLst>
          </p:cNvPr>
          <p:cNvSpPr txBox="1"/>
          <p:nvPr/>
        </p:nvSpPr>
        <p:spPr>
          <a:xfrm>
            <a:off x="6126070" y="2837122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DF1AD-112C-B174-88A6-802F30287FF5}"/>
              </a:ext>
            </a:extLst>
          </p:cNvPr>
          <p:cNvSpPr/>
          <p:nvPr/>
        </p:nvSpPr>
        <p:spPr>
          <a:xfrm>
            <a:off x="6153423" y="3196952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5736D9-7747-C551-E8A2-5DCFFF31F1BA}"/>
              </a:ext>
            </a:extLst>
          </p:cNvPr>
          <p:cNvSpPr txBox="1"/>
          <p:nvPr/>
        </p:nvSpPr>
        <p:spPr>
          <a:xfrm>
            <a:off x="6096000" y="3195963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6687B-CBE9-4444-5EC3-C0F6FF45CDED}"/>
              </a:ext>
            </a:extLst>
          </p:cNvPr>
          <p:cNvSpPr txBox="1"/>
          <p:nvPr/>
        </p:nvSpPr>
        <p:spPr>
          <a:xfrm>
            <a:off x="4642178" y="2355937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em aberto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49DDC-6F96-D215-45A8-E1A0A934B365}"/>
              </a:ext>
            </a:extLst>
          </p:cNvPr>
          <p:cNvSpPr txBox="1"/>
          <p:nvPr/>
        </p:nvSpPr>
        <p:spPr>
          <a:xfrm>
            <a:off x="493057" y="230640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enviados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37CFD-9290-AA3D-5A20-1C26ED576FB1}"/>
              </a:ext>
            </a:extLst>
          </p:cNvPr>
          <p:cNvSpPr txBox="1"/>
          <p:nvPr/>
        </p:nvSpPr>
        <p:spPr>
          <a:xfrm>
            <a:off x="6626397" y="2491667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0A19C6-A91F-49DF-C695-6933F5D5F728}"/>
              </a:ext>
            </a:extLst>
          </p:cNvPr>
          <p:cNvSpPr txBox="1"/>
          <p:nvPr/>
        </p:nvSpPr>
        <p:spPr>
          <a:xfrm>
            <a:off x="6852582" y="2813763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35</a:t>
            </a:r>
          </a:p>
        </p:txBody>
      </p:sp>
      <p:sp>
        <p:nvSpPr>
          <p:cNvPr id="48" name="Right Arrow Callout 47">
            <a:extLst>
              <a:ext uri="{FF2B5EF4-FFF2-40B4-BE49-F238E27FC236}">
                <a16:creationId xmlns:a16="http://schemas.microsoft.com/office/drawing/2014/main" id="{B0E027E8-C9E2-CC01-2D45-C9455E5978AD}"/>
              </a:ext>
            </a:extLst>
          </p:cNvPr>
          <p:cNvSpPr/>
          <p:nvPr/>
        </p:nvSpPr>
        <p:spPr>
          <a:xfrm rot="11188225" flipV="1">
            <a:off x="11592066" y="3418098"/>
            <a:ext cx="1500342" cy="9792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Pedidos em aberto ordenados pelo mais antigo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DED7F-9571-0E93-B887-93EF1E100A2A}"/>
              </a:ext>
            </a:extLst>
          </p:cNvPr>
          <p:cNvSpPr/>
          <p:nvPr/>
        </p:nvSpPr>
        <p:spPr>
          <a:xfrm>
            <a:off x="11409596" y="2533700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CA3D9D-3806-162E-32AA-311E8BE7B78A}"/>
              </a:ext>
            </a:extLst>
          </p:cNvPr>
          <p:cNvSpPr/>
          <p:nvPr/>
        </p:nvSpPr>
        <p:spPr>
          <a:xfrm>
            <a:off x="11417990" y="2795945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CA29F6-EE6D-8CDC-1D7F-D6E9408DBA97}"/>
              </a:ext>
            </a:extLst>
          </p:cNvPr>
          <p:cNvSpPr/>
          <p:nvPr/>
        </p:nvSpPr>
        <p:spPr>
          <a:xfrm>
            <a:off x="11417990" y="3041107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5FDB23-C41B-3C87-0546-860965E3C1D9}"/>
              </a:ext>
            </a:extLst>
          </p:cNvPr>
          <p:cNvSpPr/>
          <p:nvPr/>
        </p:nvSpPr>
        <p:spPr>
          <a:xfrm>
            <a:off x="11487916" y="5800458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19C3E-92B5-0D0A-D0DD-A33241B3BAD5}"/>
              </a:ext>
            </a:extLst>
          </p:cNvPr>
          <p:cNvSpPr/>
          <p:nvPr/>
        </p:nvSpPr>
        <p:spPr>
          <a:xfrm>
            <a:off x="11496310" y="606270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16E619-2E5F-4390-39CD-43A65E7AC4C1}"/>
              </a:ext>
            </a:extLst>
          </p:cNvPr>
          <p:cNvSpPr/>
          <p:nvPr/>
        </p:nvSpPr>
        <p:spPr>
          <a:xfrm>
            <a:off x="11496310" y="6307865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87E2FD-9F58-D933-E363-8FFA12A6922E}"/>
              </a:ext>
            </a:extLst>
          </p:cNvPr>
          <p:cNvSpPr/>
          <p:nvPr/>
        </p:nvSpPr>
        <p:spPr>
          <a:xfrm>
            <a:off x="11437175" y="4985209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432576-D704-1C6C-EE29-A1EC293ABB7D}"/>
              </a:ext>
            </a:extLst>
          </p:cNvPr>
          <p:cNvSpPr/>
          <p:nvPr/>
        </p:nvSpPr>
        <p:spPr>
          <a:xfrm>
            <a:off x="11445569" y="524745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9D1A8F-F832-2FE4-DCFB-DBA1514267F5}"/>
              </a:ext>
            </a:extLst>
          </p:cNvPr>
          <p:cNvSpPr/>
          <p:nvPr/>
        </p:nvSpPr>
        <p:spPr>
          <a:xfrm>
            <a:off x="11445569" y="549261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0E746B-6F00-B59E-1364-C3DD0CAB3008}"/>
              </a:ext>
            </a:extLst>
          </p:cNvPr>
          <p:cNvSpPr/>
          <p:nvPr/>
        </p:nvSpPr>
        <p:spPr>
          <a:xfrm>
            <a:off x="11453439" y="415565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D2CFA7-3D26-D469-5648-ADE15588D8A9}"/>
              </a:ext>
            </a:extLst>
          </p:cNvPr>
          <p:cNvSpPr/>
          <p:nvPr/>
        </p:nvSpPr>
        <p:spPr>
          <a:xfrm>
            <a:off x="11461833" y="4417901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9FA0FC-2718-79AE-C1B4-62F92FF870E4}"/>
              </a:ext>
            </a:extLst>
          </p:cNvPr>
          <p:cNvSpPr/>
          <p:nvPr/>
        </p:nvSpPr>
        <p:spPr>
          <a:xfrm>
            <a:off x="11461833" y="466306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54BE3F-25FF-396D-FDE9-E715B9974FE3}"/>
              </a:ext>
            </a:extLst>
          </p:cNvPr>
          <p:cNvSpPr/>
          <p:nvPr/>
        </p:nvSpPr>
        <p:spPr>
          <a:xfrm>
            <a:off x="11402698" y="3340407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4F806-C2C6-0446-B0DF-D663EEEAA1E4}"/>
              </a:ext>
            </a:extLst>
          </p:cNvPr>
          <p:cNvSpPr/>
          <p:nvPr/>
        </p:nvSpPr>
        <p:spPr>
          <a:xfrm>
            <a:off x="11411092" y="3602652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75CD60-7521-A36B-36F9-3D5E79A29E26}"/>
              </a:ext>
            </a:extLst>
          </p:cNvPr>
          <p:cNvSpPr/>
          <p:nvPr/>
        </p:nvSpPr>
        <p:spPr>
          <a:xfrm>
            <a:off x="11411092" y="384781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CDFB6C-CAE0-AACA-3A50-55A9D0C023C2}"/>
              </a:ext>
            </a:extLst>
          </p:cNvPr>
          <p:cNvSpPr txBox="1"/>
          <p:nvPr/>
        </p:nvSpPr>
        <p:spPr>
          <a:xfrm>
            <a:off x="1462804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DA5F-430F-FADF-1023-28B57645AB89}"/>
              </a:ext>
            </a:extLst>
          </p:cNvPr>
          <p:cNvSpPr txBox="1"/>
          <p:nvPr/>
        </p:nvSpPr>
        <p:spPr>
          <a:xfrm>
            <a:off x="472353" y="153689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1,03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B165B-FE0E-1B3E-750A-1589EC03E9F1}"/>
              </a:ext>
            </a:extLst>
          </p:cNvPr>
          <p:cNvSpPr txBox="1"/>
          <p:nvPr/>
        </p:nvSpPr>
        <p:spPr>
          <a:xfrm>
            <a:off x="2332735" y="1151633"/>
            <a:ext cx="6014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1758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D8B57-2BCC-7CE6-B1EF-C18A4D4E8F52}"/>
              </a:ext>
            </a:extLst>
          </p:cNvPr>
          <p:cNvSpPr txBox="1"/>
          <p:nvPr/>
        </p:nvSpPr>
        <p:spPr>
          <a:xfrm>
            <a:off x="4293608" y="960454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0FED-B030-E413-0A11-E45868FD4925}"/>
              </a:ext>
            </a:extLst>
          </p:cNvPr>
          <p:cNvSpPr txBox="1"/>
          <p:nvPr/>
        </p:nvSpPr>
        <p:spPr>
          <a:xfrm>
            <a:off x="3305196" y="1547702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FF0000"/>
                </a:solidFill>
              </a:rPr>
              <a:t>80%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1,60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289F95-AF14-1A3F-2618-B686CB6481B7}"/>
              </a:ext>
            </a:extLst>
          </p:cNvPr>
          <p:cNvSpPr txBox="1"/>
          <p:nvPr/>
        </p:nvSpPr>
        <p:spPr>
          <a:xfrm>
            <a:off x="5163539" y="1161991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92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8307D4-7038-10A8-1E09-BE108E5DE4E3}"/>
              </a:ext>
            </a:extLst>
          </p:cNvPr>
          <p:cNvSpPr txBox="1"/>
          <p:nvPr/>
        </p:nvSpPr>
        <p:spPr>
          <a:xfrm>
            <a:off x="7148956" y="983733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21B1E-AC33-29E4-562A-A83DC7C9F0F0}"/>
              </a:ext>
            </a:extLst>
          </p:cNvPr>
          <p:cNvSpPr txBox="1"/>
          <p:nvPr/>
        </p:nvSpPr>
        <p:spPr>
          <a:xfrm>
            <a:off x="6169349" y="1529128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98%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</a:t>
            </a:r>
          </a:p>
          <a:p>
            <a:r>
              <a:rPr lang="en-BR" sz="900" b="1" dirty="0"/>
              <a:t>0,93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DB2DF-1CAF-E003-D87F-53DC50251E1C}"/>
              </a:ext>
            </a:extLst>
          </p:cNvPr>
          <p:cNvSpPr txBox="1"/>
          <p:nvPr/>
        </p:nvSpPr>
        <p:spPr>
          <a:xfrm>
            <a:off x="7994343" y="1151633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526D4B-FD3B-D7D3-F98C-53B15B0DB0D8}"/>
              </a:ext>
            </a:extLst>
          </p:cNvPr>
          <p:cNvSpPr txBox="1"/>
          <p:nvPr/>
        </p:nvSpPr>
        <p:spPr>
          <a:xfrm>
            <a:off x="9946612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9B006F-83A4-C425-2EA1-62AD5F8E98B1}"/>
              </a:ext>
            </a:extLst>
          </p:cNvPr>
          <p:cNvSpPr txBox="1"/>
          <p:nvPr/>
        </p:nvSpPr>
        <p:spPr>
          <a:xfrm>
            <a:off x="8921276" y="1525944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</a:t>
            </a:r>
          </a:p>
          <a:p>
            <a:r>
              <a:rPr lang="en-BR" sz="900" b="1" dirty="0"/>
              <a:t>7,08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F1CB3-56F5-54B7-E648-7AA769CCD9C6}"/>
              </a:ext>
            </a:extLst>
          </p:cNvPr>
          <p:cNvSpPr txBox="1"/>
          <p:nvPr/>
        </p:nvSpPr>
        <p:spPr>
          <a:xfrm>
            <a:off x="10537621" y="1124944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 4334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456FAC-2D07-3A21-7F3C-FD5FA330840C}"/>
              </a:ext>
            </a:extLst>
          </p:cNvPr>
          <p:cNvSpPr txBox="1"/>
          <p:nvPr/>
        </p:nvSpPr>
        <p:spPr>
          <a:xfrm>
            <a:off x="560031" y="6070962"/>
            <a:ext cx="3553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               </a:t>
            </a:r>
            <a:r>
              <a:rPr lang="pt-BR" sz="1050" dirty="0" err="1"/>
              <a:t>S</a:t>
            </a:r>
            <a:r>
              <a:rPr lang="pt-BR" sz="1050" dirty="0"/>
              <a:t>           </a:t>
            </a:r>
            <a:r>
              <a:rPr lang="pt-BR" sz="1050" dirty="0" err="1"/>
              <a:t>T</a:t>
            </a:r>
            <a:r>
              <a:rPr lang="pt-BR" sz="1050" dirty="0"/>
              <a:t>            </a:t>
            </a:r>
            <a:r>
              <a:rPr lang="pt-BR" sz="1050" dirty="0" err="1"/>
              <a:t>Q</a:t>
            </a:r>
            <a:r>
              <a:rPr lang="pt-BR" sz="1050" dirty="0"/>
              <a:t>          </a:t>
            </a:r>
            <a:r>
              <a:rPr lang="pt-BR" sz="1050" dirty="0" err="1"/>
              <a:t>Q</a:t>
            </a:r>
            <a:r>
              <a:rPr lang="pt-BR" sz="1050" dirty="0"/>
              <a:t>           </a:t>
            </a:r>
            <a:r>
              <a:rPr lang="pt-BR" sz="1050" dirty="0" err="1"/>
              <a:t>S</a:t>
            </a:r>
            <a:r>
              <a:rPr lang="pt-BR" sz="1050" dirty="0"/>
              <a:t>           </a:t>
            </a:r>
            <a:r>
              <a:rPr lang="pt-BR" sz="1050" dirty="0" err="1"/>
              <a:t>S</a:t>
            </a:r>
            <a:r>
              <a:rPr lang="pt-BR" sz="1050" dirty="0"/>
              <a:t>            </a:t>
            </a:r>
            <a:r>
              <a:rPr lang="en-BR" sz="1050" dirty="0"/>
              <a:t> 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86C2-88BF-AB50-9BE0-B795931EE9B4}"/>
              </a:ext>
            </a:extLst>
          </p:cNvPr>
          <p:cNvSpPr txBox="1"/>
          <p:nvPr/>
        </p:nvSpPr>
        <p:spPr>
          <a:xfrm>
            <a:off x="9653734" y="222894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91D5-6EC0-99C3-F9D3-02C9B82E2D80}"/>
              </a:ext>
            </a:extLst>
          </p:cNvPr>
          <p:cNvSpPr txBox="1"/>
          <p:nvPr/>
        </p:nvSpPr>
        <p:spPr>
          <a:xfrm>
            <a:off x="9667120" y="248350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13F98-3EB3-BDAF-0F02-3D3B1E458168}"/>
              </a:ext>
            </a:extLst>
          </p:cNvPr>
          <p:cNvSpPr txBox="1"/>
          <p:nvPr/>
        </p:nvSpPr>
        <p:spPr>
          <a:xfrm>
            <a:off x="9653734" y="356882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CC25A5-3224-F7B1-3F94-513D4F164BB7}"/>
              </a:ext>
            </a:extLst>
          </p:cNvPr>
          <p:cNvSpPr txBox="1"/>
          <p:nvPr/>
        </p:nvSpPr>
        <p:spPr>
          <a:xfrm>
            <a:off x="9667120" y="3805504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2A191C-A996-EA0B-AAE8-E930F893B15F}"/>
              </a:ext>
            </a:extLst>
          </p:cNvPr>
          <p:cNvSpPr txBox="1"/>
          <p:nvPr/>
        </p:nvSpPr>
        <p:spPr>
          <a:xfrm>
            <a:off x="9681703" y="326569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65773-E8F5-BC75-50A6-3BA8CC062B5D}"/>
              </a:ext>
            </a:extLst>
          </p:cNvPr>
          <p:cNvSpPr txBox="1"/>
          <p:nvPr/>
        </p:nvSpPr>
        <p:spPr>
          <a:xfrm>
            <a:off x="9530300" y="273806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808DF2-C48F-F39C-0AE9-85CAE386C8C7}"/>
              </a:ext>
            </a:extLst>
          </p:cNvPr>
          <p:cNvSpPr txBox="1"/>
          <p:nvPr/>
        </p:nvSpPr>
        <p:spPr>
          <a:xfrm>
            <a:off x="9507810" y="413177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15E36A-888A-18EF-185F-3D1945573BC4}"/>
              </a:ext>
            </a:extLst>
          </p:cNvPr>
          <p:cNvSpPr txBox="1"/>
          <p:nvPr/>
        </p:nvSpPr>
        <p:spPr>
          <a:xfrm>
            <a:off x="9561782" y="30018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863BF4-D0C8-A1B5-5A5F-CBDD73AC14D9}"/>
              </a:ext>
            </a:extLst>
          </p:cNvPr>
          <p:cNvSpPr txBox="1"/>
          <p:nvPr/>
        </p:nvSpPr>
        <p:spPr>
          <a:xfrm>
            <a:off x="9493227" y="4400344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53812B-2CD9-6EED-BF50-09395AE482BA}"/>
              </a:ext>
            </a:extLst>
          </p:cNvPr>
          <p:cNvSpPr txBox="1"/>
          <p:nvPr/>
        </p:nvSpPr>
        <p:spPr>
          <a:xfrm>
            <a:off x="9493227" y="46724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8B7304-F637-CF50-C2FC-8A52E1CFF76A}"/>
              </a:ext>
            </a:extLst>
          </p:cNvPr>
          <p:cNvSpPr txBox="1"/>
          <p:nvPr/>
        </p:nvSpPr>
        <p:spPr>
          <a:xfrm>
            <a:off x="9437818" y="548717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5AEAB4-344F-55BE-62CC-6084D665094F}"/>
              </a:ext>
            </a:extLst>
          </p:cNvPr>
          <p:cNvSpPr txBox="1"/>
          <p:nvPr/>
        </p:nvSpPr>
        <p:spPr>
          <a:xfrm>
            <a:off x="9437818" y="570620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30D488-2631-E2D8-A254-7BBE034C59C1}"/>
              </a:ext>
            </a:extLst>
          </p:cNvPr>
          <p:cNvSpPr txBox="1"/>
          <p:nvPr/>
        </p:nvSpPr>
        <p:spPr>
          <a:xfrm>
            <a:off x="9494224" y="492190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D04BD-427D-0F19-6D42-359186EF7DD9}"/>
              </a:ext>
            </a:extLst>
          </p:cNvPr>
          <p:cNvSpPr txBox="1"/>
          <p:nvPr/>
        </p:nvSpPr>
        <p:spPr>
          <a:xfrm>
            <a:off x="9479841" y="520453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F8847-BB5F-011A-6FAF-94DBB264B9DB}"/>
              </a:ext>
            </a:extLst>
          </p:cNvPr>
          <p:cNvSpPr txBox="1"/>
          <p:nvPr/>
        </p:nvSpPr>
        <p:spPr>
          <a:xfrm>
            <a:off x="9463188" y="595364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CEDAE3-58EF-41BD-C65B-F368D77D9818}"/>
              </a:ext>
            </a:extLst>
          </p:cNvPr>
          <p:cNvSpPr txBox="1"/>
          <p:nvPr/>
        </p:nvSpPr>
        <p:spPr>
          <a:xfrm>
            <a:off x="9611711" y="6249319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46A074-9860-55CE-40BC-F0D77D66C040}"/>
              </a:ext>
            </a:extLst>
          </p:cNvPr>
          <p:cNvSpPr/>
          <p:nvPr/>
        </p:nvSpPr>
        <p:spPr>
          <a:xfrm>
            <a:off x="-144018" y="0"/>
            <a:ext cx="12331684" cy="7493594"/>
          </a:xfrm>
          <a:prstGeom prst="rect">
            <a:avLst/>
          </a:prstGeom>
          <a:solidFill>
            <a:srgbClr val="FBE5D6">
              <a:alpha val="5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C274A-5DD7-06FF-2590-BCED5A59F78D}"/>
              </a:ext>
            </a:extLst>
          </p:cNvPr>
          <p:cNvSpPr/>
          <p:nvPr/>
        </p:nvSpPr>
        <p:spPr>
          <a:xfrm>
            <a:off x="89297" y="429937"/>
            <a:ext cx="11984170" cy="448818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163DD-0417-90DB-9188-CC2C60C3CD0C}"/>
              </a:ext>
            </a:extLst>
          </p:cNvPr>
          <p:cNvSpPr/>
          <p:nvPr/>
        </p:nvSpPr>
        <p:spPr>
          <a:xfrm>
            <a:off x="103915" y="904017"/>
            <a:ext cx="11984170" cy="1345941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E1BE8-43E2-300B-8F6D-591BE252161C}"/>
              </a:ext>
            </a:extLst>
          </p:cNvPr>
          <p:cNvSpPr/>
          <p:nvPr/>
        </p:nvSpPr>
        <p:spPr>
          <a:xfrm>
            <a:off x="178557" y="983680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B743D-BF2D-EE2B-65D8-2F44EDACF255}"/>
              </a:ext>
            </a:extLst>
          </p:cNvPr>
          <p:cNvSpPr/>
          <p:nvPr/>
        </p:nvSpPr>
        <p:spPr>
          <a:xfrm>
            <a:off x="3201023" y="974700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61683-8E38-D4E7-3D1F-3605E5E73B2B}"/>
              </a:ext>
            </a:extLst>
          </p:cNvPr>
          <p:cNvSpPr/>
          <p:nvPr/>
        </p:nvSpPr>
        <p:spPr>
          <a:xfrm>
            <a:off x="6081382" y="999227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41365-8F5A-9421-E1E5-AAA5830308C1}"/>
              </a:ext>
            </a:extLst>
          </p:cNvPr>
          <p:cNvSpPr/>
          <p:nvPr/>
        </p:nvSpPr>
        <p:spPr>
          <a:xfrm>
            <a:off x="8975192" y="1035897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24091-BCC8-35A4-C95F-335AC2DC1E5D}"/>
              </a:ext>
            </a:extLst>
          </p:cNvPr>
          <p:cNvSpPr/>
          <p:nvPr/>
        </p:nvSpPr>
        <p:spPr>
          <a:xfrm>
            <a:off x="102266" y="2324174"/>
            <a:ext cx="7954107" cy="4847093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3DF47A-58AC-76B5-9DB7-18C8C90E612E}"/>
              </a:ext>
            </a:extLst>
          </p:cNvPr>
          <p:cNvSpPr/>
          <p:nvPr/>
        </p:nvSpPr>
        <p:spPr>
          <a:xfrm flipH="1">
            <a:off x="263153" y="2474666"/>
            <a:ext cx="4006248" cy="1837347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25D094-AEBD-5C99-5247-37854CE312C2}"/>
              </a:ext>
            </a:extLst>
          </p:cNvPr>
          <p:cNvSpPr/>
          <p:nvPr/>
        </p:nvSpPr>
        <p:spPr>
          <a:xfrm flipH="1">
            <a:off x="4421530" y="2482895"/>
            <a:ext cx="3440491" cy="1837347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680131-495B-8880-5D77-F0B3F0983339}"/>
              </a:ext>
            </a:extLst>
          </p:cNvPr>
          <p:cNvSpPr/>
          <p:nvPr/>
        </p:nvSpPr>
        <p:spPr>
          <a:xfrm flipH="1">
            <a:off x="339125" y="4702610"/>
            <a:ext cx="3870246" cy="2045323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923C31-5C38-3A9F-DB7A-BBFDC9B41877}"/>
              </a:ext>
            </a:extLst>
          </p:cNvPr>
          <p:cNvSpPr/>
          <p:nvPr/>
        </p:nvSpPr>
        <p:spPr>
          <a:xfrm flipH="1">
            <a:off x="4421530" y="4702610"/>
            <a:ext cx="3284522" cy="2045323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D21717-1A40-8168-CBB4-CB3F001A4352}"/>
              </a:ext>
            </a:extLst>
          </p:cNvPr>
          <p:cNvSpPr/>
          <p:nvPr/>
        </p:nvSpPr>
        <p:spPr>
          <a:xfrm>
            <a:off x="161338" y="22565"/>
            <a:ext cx="11984170" cy="312557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CC6F4-308B-F13E-6251-7DF2F86A6147}"/>
              </a:ext>
            </a:extLst>
          </p:cNvPr>
          <p:cNvSpPr/>
          <p:nvPr/>
        </p:nvSpPr>
        <p:spPr>
          <a:xfrm flipH="1">
            <a:off x="8277278" y="2274477"/>
            <a:ext cx="3680680" cy="4847093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1877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282</Words>
  <Application>Microsoft Macintosh PowerPoint</Application>
  <PresentationFormat>Widescreen</PresentationFormat>
  <Paragraphs>96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Sora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Hebert Paz Silva</dc:creator>
  <cp:lastModifiedBy>Tiago Hebert Paz Silva</cp:lastModifiedBy>
  <cp:revision>2</cp:revision>
  <dcterms:created xsi:type="dcterms:W3CDTF">2022-11-10T23:39:32Z</dcterms:created>
  <dcterms:modified xsi:type="dcterms:W3CDTF">2022-11-12T12:08:16Z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2022-11-11T18:23:13Z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9f860d15-11fe-40f2-9fb4-2e9f672ff41b</vt:lpwstr>
  </property>
  <property fmtid="{D5CDD505-2E9C-101B-9397-08002B2CF9AE}" pid="8" name="MSIP_Label_5d24d9c5-38c1-495b-ab07-d4fc08626d86_ContentBits">
    <vt:lpwstr>0</vt:lpwstr>
  </property>
</Properties>
</file>