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B38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114" d="100"/>
          <a:sy n="114" d="100"/>
        </p:scale>
        <p:origin x="14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406CA-9776-544E-AC80-CF5F043232C2}" type="datetimeFigureOut">
              <a:rPr lang="en-BR" smtClean="0"/>
              <a:t>21/11/22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B2C0B-4683-F04E-8833-E91F56A3AB6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6609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B2C0B-4683-F04E-8833-E91F56A3AB6C}" type="slidenum">
              <a:rPr lang="en-BR" smtClean="0"/>
              <a:t>1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2220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B2C0B-4683-F04E-8833-E91F56A3AB6C}" type="slidenum">
              <a:rPr lang="en-BR" smtClean="0"/>
              <a:t>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074515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B2C0B-4683-F04E-8833-E91F56A3AB6C}" type="slidenum">
              <a:rPr lang="en-BR" smtClean="0"/>
              <a:t>4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8222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80807-8B66-710B-CFFA-C5C1FEA88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095A7-7B46-6237-F206-E4CF87A7D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FE3B-7EEB-7E93-CC98-79650148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0596-0762-BF49-B835-9127E2C29715}" type="datetimeFigureOut">
              <a:rPr lang="en-BR" smtClean="0"/>
              <a:t>21/11/22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D7019-9376-BC4B-F8EE-EAC862DB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95DCA-0BA3-E5BE-ECC0-6B5928C9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B2AB-2930-814D-BE40-36D011ACF5F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9484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00B0-4537-DC6D-F4BB-EC52598A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56854-C024-0FB6-037F-AC60E7CC5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C2294-E9E9-5CF1-8733-5DCEBAF5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0596-0762-BF49-B835-9127E2C29715}" type="datetimeFigureOut">
              <a:rPr lang="en-BR" smtClean="0"/>
              <a:t>21/11/22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9AF20-2136-D82F-C7E0-CA1F4F967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90CDA-CEB1-4856-8378-06D7EF58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B2AB-2930-814D-BE40-36D011ACF5F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4628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EC3389-94EA-57F4-0C64-92774DFCC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BFEDC-E13A-2A04-09D4-9F97F64A8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56B22-C498-A7E3-3010-54C3184B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0596-0762-BF49-B835-9127E2C29715}" type="datetimeFigureOut">
              <a:rPr lang="en-BR" smtClean="0"/>
              <a:t>21/11/22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E23CD-900E-2AA6-C86E-4EB79309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9CD57-01C5-4F26-557E-6BADDED3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B2AB-2930-814D-BE40-36D011ACF5F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2624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E507-95E0-4724-AADD-9B3CA4BB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D6821-1EC7-87E1-4B1D-CA8C5521F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4CE2F-D9F5-09DC-7647-E20AC12B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0596-0762-BF49-B835-9127E2C29715}" type="datetimeFigureOut">
              <a:rPr lang="en-BR" smtClean="0"/>
              <a:t>21/11/22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1F358-0946-D93D-5ACE-288E8878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BC357-528A-466F-7F72-639BA38C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B2AB-2930-814D-BE40-36D011ACF5F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3401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561D-62D9-97A6-9480-7E757937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87EFF-5CFE-A6EF-4967-ED455EDA1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CC43B-2C72-53B4-CE89-44260FA2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0596-0762-BF49-B835-9127E2C29715}" type="datetimeFigureOut">
              <a:rPr lang="en-BR" smtClean="0"/>
              <a:t>21/11/22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D1FFA-F01E-E197-0935-7F5A2EA4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6FB67-F496-0D75-2B58-2BF9AFF7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B2AB-2930-814D-BE40-36D011ACF5F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01024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8CE6-7060-8F2E-5CDE-E211412B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DAC2F-86AC-34DC-8E12-D3E4B2FA3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6F2F9-5F50-BB71-009B-548DDDD45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779C8-417D-B16F-3FC5-3DC5EF12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0596-0762-BF49-B835-9127E2C29715}" type="datetimeFigureOut">
              <a:rPr lang="en-BR" smtClean="0"/>
              <a:t>21/11/22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ABFCE-F531-AE53-186B-55E3915E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64387-750C-96CC-E4D3-717E6497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B2AB-2930-814D-BE40-36D011ACF5F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95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374B-D05C-ACFB-EA3A-89796E10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DFC94-A4AB-D726-E9EE-6268CD92E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1E80D-F753-3853-B21B-8FA88DAD4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4935-2101-3E90-9BD7-18F33CD17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65929-9F66-F3BB-0EF4-4F6500A90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8C7DB8-355E-F96A-A2B8-4D731995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0596-0762-BF49-B835-9127E2C29715}" type="datetimeFigureOut">
              <a:rPr lang="en-BR" smtClean="0"/>
              <a:t>21/11/22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AADB7E-2004-E86B-DE9C-FAB9216B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267B7-8259-9651-F57D-A364E77D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B2AB-2930-814D-BE40-36D011ACF5F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06807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CD18-2B20-1206-399A-923F3CDC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9B14D-CE69-E9BB-A354-3297C022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0596-0762-BF49-B835-9127E2C29715}" type="datetimeFigureOut">
              <a:rPr lang="en-BR" smtClean="0"/>
              <a:t>21/11/22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EE1B9-5B3A-F741-29C9-587018E3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FEF84-399A-439F-B728-CD8FD9D0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B2AB-2930-814D-BE40-36D011ACF5F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8954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5E3C5-E987-44CA-4484-D047B18B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0596-0762-BF49-B835-9127E2C29715}" type="datetimeFigureOut">
              <a:rPr lang="en-BR" smtClean="0"/>
              <a:t>21/11/22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537AE-2C96-C737-FC71-E676F418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A6428-F2B9-7103-8FBD-2C704949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B2AB-2930-814D-BE40-36D011ACF5F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4691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39EC-86F0-2282-0388-FB20E034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9A6D0-7141-45D5-1D1B-D18F06C4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75BD1-5605-A290-565A-C2F0AF3AD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A83E1-439A-6052-5447-446F32F9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0596-0762-BF49-B835-9127E2C29715}" type="datetimeFigureOut">
              <a:rPr lang="en-BR" smtClean="0"/>
              <a:t>21/11/22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0DC73-6E82-DEC1-E845-8250F3F82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B9E38-6D2B-DC3D-A8B1-4FCA618C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B2AB-2930-814D-BE40-36D011ACF5F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9630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CBFD-6004-DC5E-D70F-905BF8B6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99D1A-2D9E-646B-8752-0EECFF647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B8C27-3E9E-A604-6955-990D8AF4D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E56D1-F82F-E243-A1D8-705F1684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0596-0762-BF49-B835-9127E2C29715}" type="datetimeFigureOut">
              <a:rPr lang="en-BR" smtClean="0"/>
              <a:t>21/11/22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EFF37-B4F4-5B3A-312A-B839F58C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021E6-DF1D-7961-A6E2-0D5930B9D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B2AB-2930-814D-BE40-36D011ACF5F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2412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565D0-7096-34E2-497B-5E90A077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6CA58-31D1-50F1-45E5-A6F2CE178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3BA00-64D9-60AA-D2AE-03D1D696A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80596-0762-BF49-B835-9127E2C29715}" type="datetimeFigureOut">
              <a:rPr lang="en-BR" smtClean="0"/>
              <a:t>21/11/22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9C3F4-5767-F8FA-DA87-84F9A72DC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9AC9A-AB68-DA0D-BDA8-E4641A212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7B2AB-2930-814D-BE40-36D011ACF5F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96488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364DA4-4899-FCAF-63E5-7A77F0989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658040" cy="5889582"/>
          </a:xfrm>
          <a:prstGeom prst="rect">
            <a:avLst/>
          </a:prstGeom>
        </p:spPr>
      </p:pic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1D44BFFC-5740-9C12-0503-52E6B17AB0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908"/>
          <a:stretch/>
        </p:blipFill>
        <p:spPr>
          <a:xfrm>
            <a:off x="2554948" y="1461398"/>
            <a:ext cx="4188940" cy="1444796"/>
          </a:xfrm>
          <a:prstGeom prst="rect">
            <a:avLst/>
          </a:prstGeom>
        </p:spPr>
      </p:pic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2BC72928-8039-B9EC-6E6F-B7A156D687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105"/>
          <a:stretch/>
        </p:blipFill>
        <p:spPr>
          <a:xfrm>
            <a:off x="2554948" y="2943265"/>
            <a:ext cx="2199502" cy="6628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05137A-F1A6-B6B5-2344-774159CCC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7851" y="4367592"/>
            <a:ext cx="29591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3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30473A-2643-CF2B-A8A5-42D09A3F2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002922" cy="6695768"/>
          </a:xfrm>
          <a:prstGeom prst="rect">
            <a:avLst/>
          </a:prstGeom>
        </p:spPr>
      </p:pic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02DE391E-6F62-094E-EC35-8643B807B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44" y="162232"/>
            <a:ext cx="5199523" cy="311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9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364DA4-4899-FCAF-63E5-7A77F0989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658040" cy="5889582"/>
          </a:xfrm>
          <a:prstGeom prst="rect">
            <a:avLst/>
          </a:prstGeom>
        </p:spPr>
      </p:pic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1D44BFFC-5740-9C12-0503-52E6B17AB0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908"/>
          <a:stretch/>
        </p:blipFill>
        <p:spPr>
          <a:xfrm>
            <a:off x="2554948" y="1461398"/>
            <a:ext cx="4188940" cy="14447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05137A-F1A6-B6B5-2344-774159CCC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7851" y="4367592"/>
            <a:ext cx="2959100" cy="495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89BF98-1FD0-AB0D-66BB-7D707E008820}"/>
              </a:ext>
            </a:extLst>
          </p:cNvPr>
          <p:cNvSpPr txBox="1"/>
          <p:nvPr/>
        </p:nvSpPr>
        <p:spPr>
          <a:xfrm>
            <a:off x="2554948" y="2813034"/>
            <a:ext cx="29591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6800" dirty="0">
                <a:solidFill>
                  <a:srgbClr val="7F7F7F"/>
                </a:solidFill>
                <a:latin typeface="Sora Light" pitchFamily="2" charset="0"/>
                <a:cs typeface="Sora Light" pitchFamily="2" charset="0"/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427250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364DA4-4899-FCAF-63E5-7A77F0989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658040" cy="5889582"/>
          </a:xfrm>
          <a:prstGeom prst="rect">
            <a:avLst/>
          </a:prstGeom>
          <a:solidFill>
            <a:srgbClr val="4FB385"/>
          </a:solidFill>
          <a:ln>
            <a:solidFill>
              <a:srgbClr val="4FB385"/>
            </a:solidFill>
          </a:ln>
        </p:spPr>
      </p:pic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1D44BFFC-5740-9C12-0503-52E6B17AB0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908"/>
          <a:stretch/>
        </p:blipFill>
        <p:spPr>
          <a:xfrm>
            <a:off x="2554948" y="1461398"/>
            <a:ext cx="4188940" cy="14447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05137A-F1A6-B6B5-2344-774159CCC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7851" y="4367592"/>
            <a:ext cx="2959100" cy="495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89BF98-1FD0-AB0D-66BB-7D707E008820}"/>
              </a:ext>
            </a:extLst>
          </p:cNvPr>
          <p:cNvSpPr txBox="1"/>
          <p:nvPr/>
        </p:nvSpPr>
        <p:spPr>
          <a:xfrm>
            <a:off x="2554948" y="2813034"/>
            <a:ext cx="29591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6800" dirty="0">
                <a:solidFill>
                  <a:srgbClr val="7F7F7F"/>
                </a:solidFill>
                <a:latin typeface="Sora Light" pitchFamily="2" charset="0"/>
                <a:cs typeface="Sora Light" pitchFamily="2" charset="0"/>
              </a:rPr>
              <a:t>pass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0416AE-5D71-E756-B83B-069CCAD298D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957" t="23506" r="35497" b="72514"/>
          <a:stretch/>
        </p:blipFill>
        <p:spPr>
          <a:xfrm>
            <a:off x="0" y="-1"/>
            <a:ext cx="9032488" cy="6881903"/>
          </a:xfrm>
          <a:prstGeom prst="rect">
            <a:avLst/>
          </a:prstGeom>
        </p:spPr>
      </p:pic>
      <p:pic>
        <p:nvPicPr>
          <p:cNvPr id="8" name="Picture 7" descr="Logo&#10;&#10;Description automatically generated with low confidence">
            <a:extLst>
              <a:ext uri="{FF2B5EF4-FFF2-40B4-BE49-F238E27FC236}">
                <a16:creationId xmlns:a16="http://schemas.microsoft.com/office/drawing/2014/main" id="{6ADA5A78-36E6-B459-1913-17BE6C1B29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348" y="1010099"/>
            <a:ext cx="6770072" cy="451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85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</Words>
  <Application>Microsoft Macintosh PowerPoint</Application>
  <PresentationFormat>Widescreen</PresentationFormat>
  <Paragraphs>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Sora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Tiago Hebert Paz Silva</dc:creator>
  <cp:lastModifiedBy>Tiago Hebert Paz Silva</cp:lastModifiedBy>
  <cp:revision>2</cp:revision>
  <dcterms:created xsi:type="dcterms:W3CDTF">2022-11-21T19:26:37Z</dcterms:created>
  <dcterms:modified xsi:type="dcterms:W3CDTF">2022-11-21T20:17:42Z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d24d9c5-38c1-495b-ab07-d4fc08626d86_Enabled">
    <vt:lpwstr>true</vt:lpwstr>
  </property>
  <property fmtid="{D5CDD505-2E9C-101B-9397-08002B2CF9AE}" pid="3" name="MSIP_Label_5d24d9c5-38c1-495b-ab07-d4fc08626d86_SetDate">
    <vt:lpwstr>2022-11-21T19:28:20Z</vt:lpwstr>
  </property>
  <property fmtid="{D5CDD505-2E9C-101B-9397-08002B2CF9AE}" pid="4" name="MSIP_Label_5d24d9c5-38c1-495b-ab07-d4fc08626d86_Method">
    <vt:lpwstr>Privileged</vt:lpwstr>
  </property>
  <property fmtid="{D5CDD505-2E9C-101B-9397-08002B2CF9AE}" pid="5" name="MSIP_Label_5d24d9c5-38c1-495b-ab07-d4fc08626d86_Name">
    <vt:lpwstr>Público</vt:lpwstr>
  </property>
  <property fmtid="{D5CDD505-2E9C-101B-9397-08002B2CF9AE}" pid="6" name="MSIP_Label_5d24d9c5-38c1-495b-ab07-d4fc08626d86_SiteId">
    <vt:lpwstr>05e665c9-c502-4a19-98a5-a913a6f52be8</vt:lpwstr>
  </property>
  <property fmtid="{D5CDD505-2E9C-101B-9397-08002B2CF9AE}" pid="7" name="MSIP_Label_5d24d9c5-38c1-495b-ab07-d4fc08626d86_ActionId">
    <vt:lpwstr>8df515c0-60d5-454a-84c5-46206c63f27a</vt:lpwstr>
  </property>
  <property fmtid="{D5CDD505-2E9C-101B-9397-08002B2CF9AE}" pid="8" name="MSIP_Label_5d24d9c5-38c1-495b-ab07-d4fc08626d86_ContentBits">
    <vt:lpwstr>0</vt:lpwstr>
  </property>
</Properties>
</file>