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E2CC"/>
    <a:srgbClr val="F7D3AF"/>
    <a:srgbClr val="F7C18B"/>
    <a:srgbClr val="FFE7DA"/>
    <a:srgbClr val="F07839"/>
    <a:srgbClr val="30AC5E"/>
    <a:srgbClr val="F8FAFC"/>
    <a:srgbClr val="414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49"/>
    <p:restoredTop sz="91423"/>
  </p:normalViewPr>
  <p:slideViewPr>
    <p:cSldViewPr snapToGrid="0">
      <p:cViewPr>
        <p:scale>
          <a:sx n="150" d="100"/>
          <a:sy n="150" d="100"/>
        </p:scale>
        <p:origin x="144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1918D-904E-014D-90D5-941F813F84D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79E8-9BC7-1344-8169-4317B01D3FE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30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79E8-9BC7-1344-8169-4317B01D3FE0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2982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79E8-9BC7-1344-8169-4317B01D3FE0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6588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79E8-9BC7-1344-8169-4317B01D3FE0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922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79E8-9BC7-1344-8169-4317B01D3FE0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76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CAE-66EA-2BC6-B1B5-149BA0BD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4A21-38C9-E877-BF95-47F5C25E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D948-9056-3594-E452-3E3D245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F6F4-939E-7607-F15B-833111D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D3E5-A886-BA85-3A9B-6292F79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3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EB3-295E-A041-5CE5-0AA89574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008DE-D926-777B-5E89-3679466C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F5CC-76B8-C263-3478-F98B544E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178E-CD10-BAAD-1B60-ACD7A565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AB3E-8A24-3E2B-001C-CAC6FA1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89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A7121-78D8-8187-18C6-B91928686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3F93-EF7F-85CC-2962-F8FCDD1C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E34B-0875-FC2B-FDF0-8792C49B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322A-3354-57E3-9BE1-E603ED89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4A4D-A441-9103-D1E5-143466DD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53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64BC-A207-A462-C572-E08A30B1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0DE2-EB07-CC2A-D90E-4E3E29D9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622A-F114-B51F-9B02-CD35AF9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DF03-BBE5-EF72-C889-2A199620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2A1F-FE2C-4DCE-A6BC-A6C44442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563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1FF0-FFF0-8CF3-34AF-2D3FF0EB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2A57-5398-EF79-34DC-41236D11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1E82-C87C-0CB2-D47E-833DD22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BE29-F6C8-9A24-CED2-34F8698B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893F-DC55-42A8-994C-F805D037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679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94D-F143-B886-370A-026F5C73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034F-E079-44AF-5217-00690B3C4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0C7D-9F92-1605-D9E9-72BFC391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FBE6-111A-DA88-F28E-4319699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F7AF-A529-720A-77F7-B1FD094C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BE59-5448-C414-C506-E6614B9A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999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BF03-7B27-15AD-A028-AA44BD3C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C8E7-3040-7A3A-42E7-CE0C0CCA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5BF4-F0BE-C388-F208-420018F05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15E98-55EE-CA55-8113-824325A1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86C1-C2BA-BE9C-8116-0BF9FC0B7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6DA87-831C-0A80-DD74-897CECE3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2FF25-579D-DDC2-4D4F-43570841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677BD-234F-0925-B085-12AC5F25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806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1449-5EC9-AD64-EE25-3EDA4D1E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A6114-54CF-BE9E-D003-5D56145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8435A-0D91-6DFC-E7F7-5F06CA02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470FB-DB89-92E0-E908-A370D2E0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4549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64C0-4453-677A-78E6-C5299B84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9C26-CF97-8ADE-E6D0-32A7CAE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4EBE-D02C-92FB-54AA-E7745BAF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1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C98-FD9D-63BF-8F29-BD69A9D8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7B63-7757-C6BC-6063-A2DCE03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66E8-214A-88FD-1C3D-C41D4531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47841-2579-A806-49B6-DDDD05B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6840-1CF8-DDBF-4FDA-854864EF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05FF-BAE1-BEDB-A0AA-13275F5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45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9A9-FFD5-325E-D32D-B29CEE0E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D5E17-3936-4159-5458-E650FF47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06DE-21FB-F08E-60C9-F978F56F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A91AD-3244-D90B-AEBB-4A4B3DF4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3BA6-DA96-EA5D-7E9A-071782DA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C494-4974-5BB7-8D98-10ABBA9A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2724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38849-2D81-0C05-D735-E066BDCA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05AE-273F-0FDC-4EF8-33B30D78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1575-9952-B6A7-4ADB-0A8F563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AAB8-3989-F047-82A4-3AFC1F04B0F0}" type="datetimeFigureOut">
              <a:rPr lang="en-BR" smtClean="0"/>
              <a:t>18/10/22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A475-0281-91E3-A254-B6316D775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36A4-49F4-EADA-25B9-B444604F3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27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25CC-08DA-F29A-CE88-52B5B672C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779E-AB32-6208-A78E-86DEB2F24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767A6-110D-1468-B692-FB9DCF39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33" y="0"/>
            <a:ext cx="600219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E5C99E-64A6-C30D-4B2B-8B8E1189C9A1}"/>
              </a:ext>
            </a:extLst>
          </p:cNvPr>
          <p:cNvSpPr/>
          <p:nvPr/>
        </p:nvSpPr>
        <p:spPr>
          <a:xfrm>
            <a:off x="9223358" y="2171006"/>
            <a:ext cx="4226350" cy="923330"/>
          </a:xfrm>
          <a:prstGeom prst="rect">
            <a:avLst/>
          </a:prstGeom>
          <a:solidFill>
            <a:srgbClr val="F8FAF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0AC5E"/>
                </a:solidFill>
                <a:effectLst/>
              </a:rPr>
              <a:t>text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E804C-540A-CE07-7C02-981FB28B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02" y="0"/>
            <a:ext cx="60021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8E8FE-6E74-6B65-D934-3F557EFC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02" y="152400"/>
            <a:ext cx="6002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32A15D-1CA6-6596-0C5B-F1C975690960}"/>
              </a:ext>
            </a:extLst>
          </p:cNvPr>
          <p:cNvSpPr txBox="1"/>
          <p:nvPr/>
        </p:nvSpPr>
        <p:spPr>
          <a:xfrm>
            <a:off x="6868398" y="2229304"/>
            <a:ext cx="126495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Quantidade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A7470-0ABB-0435-0FB3-DE625E1439B7}"/>
              </a:ext>
            </a:extLst>
          </p:cNvPr>
          <p:cNvSpPr txBox="1"/>
          <p:nvPr/>
        </p:nvSpPr>
        <p:spPr>
          <a:xfrm>
            <a:off x="6948301" y="2527945"/>
            <a:ext cx="68963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99F6F-6D1B-84B7-A4D3-43FB5D175BA0}"/>
              </a:ext>
            </a:extLst>
          </p:cNvPr>
          <p:cNvSpPr txBox="1"/>
          <p:nvPr/>
        </p:nvSpPr>
        <p:spPr>
          <a:xfrm>
            <a:off x="6867167" y="2842826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AC0B1-A5D6-46CD-61E5-C527B02F4FB2}"/>
              </a:ext>
            </a:extLst>
          </p:cNvPr>
          <p:cNvSpPr txBox="1"/>
          <p:nvPr/>
        </p:nvSpPr>
        <p:spPr>
          <a:xfrm>
            <a:off x="6878213" y="3145815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77A9-4B3D-15F6-255A-3BB62E89227D}"/>
              </a:ext>
            </a:extLst>
          </p:cNvPr>
          <p:cNvSpPr txBox="1"/>
          <p:nvPr/>
        </p:nvSpPr>
        <p:spPr>
          <a:xfrm>
            <a:off x="4943867" y="2522384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E6A72-4F06-5708-E7A8-4A47F1C14DC8}"/>
              </a:ext>
            </a:extLst>
          </p:cNvPr>
          <p:cNvSpPr txBox="1"/>
          <p:nvPr/>
        </p:nvSpPr>
        <p:spPr>
          <a:xfrm>
            <a:off x="4921408" y="280422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0F0D4-4A18-2FCD-B3E2-B9239308DBD0}"/>
              </a:ext>
            </a:extLst>
          </p:cNvPr>
          <p:cNvSpPr txBox="1"/>
          <p:nvPr/>
        </p:nvSpPr>
        <p:spPr>
          <a:xfrm>
            <a:off x="4948443" y="316446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1,00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663025" y="5636902"/>
            <a:ext cx="4781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3,00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3BC52E-B9F6-3580-378D-DC5F717AE86C}"/>
              </a:ext>
            </a:extLst>
          </p:cNvPr>
          <p:cNvSpPr txBox="1"/>
          <p:nvPr/>
        </p:nvSpPr>
        <p:spPr>
          <a:xfrm>
            <a:off x="3342012" y="4609189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3,00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CBECB6-32DC-5FFB-07F8-B94434BBD91E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3,00</a:t>
            </a:r>
          </a:p>
        </p:txBody>
      </p:sp>
    </p:spTree>
    <p:extLst>
      <p:ext uri="{BB962C8B-B14F-4D97-AF65-F5344CB8AC3E}">
        <p14:creationId xmlns:p14="http://schemas.microsoft.com/office/powerpoint/2010/main" val="5179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0,00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0,00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601" y="-23532"/>
            <a:ext cx="12192000" cy="68908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0EACC2-6C07-78C0-414E-6CAFDBC2D0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6830" y="774260"/>
            <a:ext cx="7315200" cy="53721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720857-BA42-F903-C928-B1F593EE1B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23409" y="637421"/>
            <a:ext cx="7277529" cy="534443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98C3C40-3AD5-DBB5-1244-F406995F1A32}"/>
              </a:ext>
            </a:extLst>
          </p:cNvPr>
          <p:cNvSpPr txBox="1"/>
          <p:nvPr/>
        </p:nvSpPr>
        <p:spPr>
          <a:xfrm>
            <a:off x="7130945" y="117640"/>
            <a:ext cx="1932512" cy="369332"/>
          </a:xfrm>
          <a:prstGeom prst="rect">
            <a:avLst/>
          </a:prstGeom>
          <a:solidFill>
            <a:srgbClr val="FFE7DA"/>
          </a:solidFill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dfdfdf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96E857D-9BCC-B9FA-ABF5-74CFA07305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34182" y="701003"/>
            <a:ext cx="4598479" cy="2150368"/>
          </a:xfrm>
          <a:prstGeom prst="rect">
            <a:avLst/>
          </a:prstGeom>
          <a:ln>
            <a:solidFill>
              <a:srgbClr val="F7C18B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1498636-BBD7-98B7-1EAF-EAE786A6F523}"/>
              </a:ext>
            </a:extLst>
          </p:cNvPr>
          <p:cNvSpPr txBox="1"/>
          <p:nvPr/>
        </p:nvSpPr>
        <p:spPr>
          <a:xfrm>
            <a:off x="4527400" y="129604"/>
            <a:ext cx="1932512" cy="369332"/>
          </a:xfrm>
          <a:prstGeom prst="rect">
            <a:avLst/>
          </a:prstGeom>
          <a:solidFill>
            <a:srgbClr val="F7E2CC"/>
          </a:solidFill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dfdfdf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5DEC5AD-C49E-05C0-4C53-D4F1230C75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34888" y="3785630"/>
            <a:ext cx="2641600" cy="1079500"/>
          </a:xfrm>
          <a:prstGeom prst="rect">
            <a:avLst/>
          </a:prstGeom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77AFD815-4468-18CF-0A19-0EC79B82C2C4}"/>
              </a:ext>
            </a:extLst>
          </p:cNvPr>
          <p:cNvSpPr/>
          <p:nvPr/>
        </p:nvSpPr>
        <p:spPr>
          <a:xfrm>
            <a:off x="6015004" y="3023919"/>
            <a:ext cx="1322139" cy="502585"/>
          </a:xfrm>
          <a:prstGeom prst="rect">
            <a:avLst/>
          </a:prstGeom>
          <a:solidFill>
            <a:srgbClr val="000000">
              <a:alpha val="2117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B3E1F4-42FF-A62C-6608-3546937C3D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61028" y="881048"/>
            <a:ext cx="7277529" cy="53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0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3887" y="2761439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591734" y="1781187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0,00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0,00</a:t>
            </a:r>
          </a:p>
        </p:txBody>
      </p:sp>
      <p:pic>
        <p:nvPicPr>
          <p:cNvPr id="5122" name="Picture 2" descr="Ruler Virtual Measuring Tools Games KS1 Black and White Illustration -">
            <a:extLst>
              <a:ext uri="{FF2B5EF4-FFF2-40B4-BE49-F238E27FC236}">
                <a16:creationId xmlns:a16="http://schemas.microsoft.com/office/drawing/2014/main" id="{7B263B56-4C48-8E94-23AD-29C3B2A9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11687" y="375852"/>
            <a:ext cx="876462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uler Virtual Measuring Tools Games KS1 Black and White Illustration -">
            <a:extLst>
              <a:ext uri="{FF2B5EF4-FFF2-40B4-BE49-F238E27FC236}">
                <a16:creationId xmlns:a16="http://schemas.microsoft.com/office/drawing/2014/main" id="{1999F2B3-9600-1BD6-8238-4FD69D0F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834" y="5030907"/>
            <a:ext cx="876462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arcode">
            <a:extLst>
              <a:ext uri="{FF2B5EF4-FFF2-40B4-BE49-F238E27FC236}">
                <a16:creationId xmlns:a16="http://schemas.microsoft.com/office/drawing/2014/main" id="{D6A442D8-8990-CBF6-3F40-F7F9625C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57" y="2603729"/>
            <a:ext cx="261967" cy="2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3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32A15D-1CA6-6596-0C5B-F1C975690960}"/>
              </a:ext>
            </a:extLst>
          </p:cNvPr>
          <p:cNvSpPr txBox="1"/>
          <p:nvPr/>
        </p:nvSpPr>
        <p:spPr>
          <a:xfrm>
            <a:off x="6868398" y="2229304"/>
            <a:ext cx="126495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Quantidade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A7470-0ABB-0435-0FB3-DE625E1439B7}"/>
              </a:ext>
            </a:extLst>
          </p:cNvPr>
          <p:cNvSpPr txBox="1"/>
          <p:nvPr/>
        </p:nvSpPr>
        <p:spPr>
          <a:xfrm>
            <a:off x="6948301" y="2527945"/>
            <a:ext cx="68963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99F6F-6D1B-84B7-A4D3-43FB5D175BA0}"/>
              </a:ext>
            </a:extLst>
          </p:cNvPr>
          <p:cNvSpPr txBox="1"/>
          <p:nvPr/>
        </p:nvSpPr>
        <p:spPr>
          <a:xfrm>
            <a:off x="6867167" y="2842826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AC0B1-A5D6-46CD-61E5-C527B02F4FB2}"/>
              </a:ext>
            </a:extLst>
          </p:cNvPr>
          <p:cNvSpPr txBox="1"/>
          <p:nvPr/>
        </p:nvSpPr>
        <p:spPr>
          <a:xfrm>
            <a:off x="6878213" y="3145815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77A9-4B3D-15F6-255A-3BB62E89227D}"/>
              </a:ext>
            </a:extLst>
          </p:cNvPr>
          <p:cNvSpPr txBox="1"/>
          <p:nvPr/>
        </p:nvSpPr>
        <p:spPr>
          <a:xfrm>
            <a:off x="4943867" y="2522384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E6A72-4F06-5708-E7A8-4A47F1C14DC8}"/>
              </a:ext>
            </a:extLst>
          </p:cNvPr>
          <p:cNvSpPr txBox="1"/>
          <p:nvPr/>
        </p:nvSpPr>
        <p:spPr>
          <a:xfrm>
            <a:off x="4921408" y="280422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909906" y="3187439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F51CB-DC2A-2FFE-84FE-7E7DE5304477}"/>
              </a:ext>
            </a:extLst>
          </p:cNvPr>
          <p:cNvSpPr txBox="1"/>
          <p:nvPr/>
        </p:nvSpPr>
        <p:spPr>
          <a:xfrm>
            <a:off x="441376" y="3848373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3D9409-AE1E-64BC-9F4F-DBCDF3C1563B}"/>
              </a:ext>
            </a:extLst>
          </p:cNvPr>
          <p:cNvSpPr txBox="1"/>
          <p:nvPr/>
        </p:nvSpPr>
        <p:spPr>
          <a:xfrm>
            <a:off x="386827" y="4717343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40EBA7-8080-A69F-B1A8-EBCF65FB1FCE}"/>
              </a:ext>
            </a:extLst>
          </p:cNvPr>
          <p:cNvSpPr txBox="1"/>
          <p:nvPr/>
        </p:nvSpPr>
        <p:spPr>
          <a:xfrm>
            <a:off x="350039" y="298075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684567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EDFB88-CFF0-56E5-6084-AD1B05B4EDAA}"/>
              </a:ext>
            </a:extLst>
          </p:cNvPr>
          <p:cNvSpPr txBox="1"/>
          <p:nvPr/>
        </p:nvSpPr>
        <p:spPr>
          <a:xfrm>
            <a:off x="3320609" y="4597503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3,00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0DA3E1-177A-B9C6-8A97-A69E8F59C0FD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3,00</a:t>
            </a:r>
          </a:p>
        </p:txBody>
      </p:sp>
      <p:pic>
        <p:nvPicPr>
          <p:cNvPr id="57" name="Picture 4" descr="Barcode">
            <a:extLst>
              <a:ext uri="{FF2B5EF4-FFF2-40B4-BE49-F238E27FC236}">
                <a16:creationId xmlns:a16="http://schemas.microsoft.com/office/drawing/2014/main" id="{2624B34A-7D01-A2F4-2C58-C544A915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57" y="2603729"/>
            <a:ext cx="261967" cy="2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3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17836</TotalTime>
  <Words>191</Words>
  <Application>Microsoft Macintosh PowerPoint</Application>
  <PresentationFormat>Widescreen</PresentationFormat>
  <Paragraphs>117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Tiago Hebert Paz Silva</cp:lastModifiedBy>
  <cp:revision>3</cp:revision>
  <dcterms:created xsi:type="dcterms:W3CDTF">2022-10-11T14:38:51Z</dcterms:created>
  <dcterms:modified xsi:type="dcterms:W3CDTF">2022-10-26T00:49:18Z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2022-10-13T12:58:22Z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fadf6b93-2d39-42cc-bf51-c1edf34eff81</vt:lpwstr>
  </property>
  <property fmtid="{D5CDD505-2E9C-101B-9397-08002B2CF9AE}" pid="8" name="MSIP_Label_5d24d9c5-38c1-495b-ab07-d4fc08626d86_ContentBits">
    <vt:lpwstr>0</vt:lpwstr>
  </property>
</Properties>
</file>