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9B"/>
    <a:srgbClr val="B8B7BB"/>
    <a:srgbClr val="F5F6FC"/>
    <a:srgbClr val="FBE5D6"/>
    <a:srgbClr val="70AD47"/>
    <a:srgbClr val="DEEBF7"/>
    <a:srgbClr val="344767"/>
    <a:srgbClr val="F2F3F2"/>
    <a:srgbClr val="FFFFFF"/>
    <a:srgbClr val="FDF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73"/>
    <p:restoredTop sz="94063"/>
  </p:normalViewPr>
  <p:slideViewPr>
    <p:cSldViewPr snapToGrid="0">
      <p:cViewPr>
        <p:scale>
          <a:sx n="100" d="100"/>
          <a:sy n="100" d="100"/>
        </p:scale>
        <p:origin x="344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F1A-49CD-0C40-BFD4-52FD0DF20AE8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DD92D-9C7C-844E-9B70-4DBF99ED83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1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13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216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46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B275-5C1D-779B-C095-C82D60B3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820A5-CE63-F7C7-1A27-50A60A98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860E-83C5-14DB-094F-CA66680E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01DC-264E-CFD3-C87E-A5012FB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5E0E-EBBE-AF7B-2902-4642B59C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041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035-3B07-287A-67F9-4CEB054C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21A9-B246-11B8-9F94-DBD871B8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62E7-9CFA-8CB1-175D-2B3AB1E8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966F-14DB-E1A7-4C42-582F6977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327-71A8-6FDE-95FA-FCCC8F1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25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5828B-D22E-023C-4889-D71AB425F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72EB-9984-7513-563B-05B54F47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423C-BF98-DD2B-FDF6-EFE64D1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D139-D714-BD3C-7C19-62831466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2CB9-CF3C-3AFF-296E-28635D9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6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321-8C2F-FEB9-1281-A45D1D3A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E926-5CCF-AB7B-F4CF-FE27A0D9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E6B-0715-A681-8E92-3B1E510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99E3-0FFF-A292-B457-7E95ED79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C947-B8A4-A995-A212-A6D80BEB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841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1DC5-A052-FCBC-5E7C-0F73A51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6419-CB0C-C7F2-29AD-2760ABF5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DCA3-E5C6-FD74-7BB4-42BA3776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E0D9-76FA-6A58-C4C2-7DE426D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8C-6F16-5116-F654-A97AAA7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49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B4B-69EE-182C-E8EB-2DDE217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6B5E-6970-29DE-5012-82A3FC828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03E2B-F805-EDAA-3C78-34667915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B03-91A9-023A-92E8-B9A2D64A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7A22-AE3D-AFAA-EBB6-DD74DDEB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3077-E5FC-D175-3363-FC0823A3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22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A09F-CC85-58EC-F626-A613086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0C1C-3531-95DD-BC00-2FD8DEB0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D1D8-5AB0-1251-0E47-F33EAA9A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7EB7-10C1-AD11-AC88-7FD1E98D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F4DA9-2B24-AB04-2C82-CF5C7E11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2F44-3429-33D4-FEB7-C3E262F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F30D-B880-5175-596A-9660A8B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11B6-5CB6-8F29-8EAA-9B0209C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875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2BD6-2090-E0B7-36B1-579312E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CD5B-F024-62AB-5E0E-6EC9AA9E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71BC-0434-D96D-2212-93E83649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C9972-035C-646F-432E-FCCA2D51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84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A3CCF-F493-CC82-D31C-6DD3D759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A4735-DBBF-1AC2-9F99-8179BD27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DC8A-46AE-2CA2-22F3-7F16880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5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3A0D-A49B-296C-3820-F7BC8002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CAC3-9141-226A-C1A0-A1DC5C2D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3929-9F0C-E047-B06D-7B96960A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CA44-E721-472B-3E12-F2C4A30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41D1-5666-1CBF-28F7-012A535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347A-ED61-6E34-D436-0537E602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76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8F9-3804-9E86-BCB2-2D489432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AA8A-5A15-0DA9-BBCD-EB94F528C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47F8-A622-7DC2-9A2B-8857AE43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3568-42E7-BAD6-074A-C86ED3C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D279-9342-1334-BFB8-41FB2FBA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6CE0-B828-9DBB-78D7-986A1F9F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28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756A7-9F2B-FE09-1D73-4CCA87D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E103-D3BB-EE96-88AA-E7F26451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B58-1EB1-C3EB-14CE-5BE0291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D52B-6380-F646-AC65-C3AD76EC02BD}" type="datetimeFigureOut">
              <a:rPr lang="en-BR" smtClean="0"/>
              <a:t>20/11/22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4ACC-6ABA-0B37-DD99-8CCA2F71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1BE4-8D99-A92E-9965-193D941A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599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73349" y="432486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rgbClr val="F5F6FC"/>
                </a:solidFill>
              </a:rPr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459B64-212F-E13D-9868-B1DE5BFB99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561"/>
          <a:stretch/>
        </p:blipFill>
        <p:spPr>
          <a:xfrm>
            <a:off x="302546" y="4474587"/>
            <a:ext cx="3845096" cy="1676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23" t="38612" r="54418"/>
          <a:stretch/>
        </p:blipFill>
        <p:spPr>
          <a:xfrm>
            <a:off x="530426" y="4234214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5985719"/>
            <a:ext cx="3379450" cy="466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29823" y="230640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7C9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567266" y="6085365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9337-8BB9-F7A2-25B6-A1899D562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9549" y="4282017"/>
            <a:ext cx="3389460" cy="2231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3406B-21CB-4313-A91B-25D6132D73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16" r="68072"/>
          <a:stretch/>
        </p:blipFill>
        <p:spPr>
          <a:xfrm>
            <a:off x="-681897" y="743034"/>
            <a:ext cx="553627" cy="319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B2A6C-D1A3-42F2-8326-E14789A4E142}"/>
              </a:ext>
            </a:extLst>
          </p:cNvPr>
          <p:cNvSpPr txBox="1"/>
          <p:nvPr/>
        </p:nvSpPr>
        <p:spPr>
          <a:xfrm>
            <a:off x="6965636" y="523591"/>
            <a:ext cx="18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Pedidos enviados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54582-0456-2F32-44D2-5F1EDD7533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21747" y="6693586"/>
            <a:ext cx="3594100" cy="1193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5BABE-0889-40BF-8C24-B4F15B137C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621560" y="4365769"/>
            <a:ext cx="3594100" cy="1193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08C0D6-BCA7-588C-0D97-9EFF44A21256}"/>
              </a:ext>
            </a:extLst>
          </p:cNvPr>
          <p:cNvSpPr/>
          <p:nvPr/>
        </p:nvSpPr>
        <p:spPr>
          <a:xfrm>
            <a:off x="5330766" y="4536802"/>
            <a:ext cx="2430359" cy="154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7DD06F-6EFF-6F14-DB4B-433595C6A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3827" y="4813841"/>
            <a:ext cx="224766" cy="337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920DA1-E6A0-8557-72DB-8185A01F14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2804" y="7341824"/>
            <a:ext cx="66929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73349" y="432486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rgbClr val="F5F6FC"/>
                </a:solidFill>
              </a:rPr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459B64-212F-E13D-9868-B1DE5BFB99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561"/>
          <a:stretch/>
        </p:blipFill>
        <p:spPr>
          <a:xfrm>
            <a:off x="302546" y="4474587"/>
            <a:ext cx="3845096" cy="1676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23" t="38612" r="54418"/>
          <a:stretch/>
        </p:blipFill>
        <p:spPr>
          <a:xfrm>
            <a:off x="530426" y="4234214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5985719"/>
            <a:ext cx="3379450" cy="466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29823" y="230640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567266" y="6085365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9337-8BB9-F7A2-25B6-A1899D562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9549" y="4282017"/>
            <a:ext cx="3389460" cy="22310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157C39-915F-3A9D-DD86-BA6F41C67A9B}"/>
              </a:ext>
            </a:extLst>
          </p:cNvPr>
          <p:cNvSpPr/>
          <p:nvPr/>
        </p:nvSpPr>
        <p:spPr>
          <a:xfrm>
            <a:off x="276912" y="765914"/>
            <a:ext cx="2839579" cy="1363828"/>
          </a:xfrm>
          <a:prstGeom prst="rect">
            <a:avLst/>
          </a:prstGeom>
          <a:solidFill>
            <a:srgbClr val="FBE5D6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6CE240-0120-E79B-F5EC-439B6E4372E3}"/>
              </a:ext>
            </a:extLst>
          </p:cNvPr>
          <p:cNvSpPr/>
          <p:nvPr/>
        </p:nvSpPr>
        <p:spPr>
          <a:xfrm>
            <a:off x="390393" y="928910"/>
            <a:ext cx="2601482" cy="505406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75BE-7956-0F32-47F8-2D1C67A575E4}"/>
              </a:ext>
            </a:extLst>
          </p:cNvPr>
          <p:cNvSpPr/>
          <p:nvPr/>
        </p:nvSpPr>
        <p:spPr>
          <a:xfrm>
            <a:off x="449898" y="756151"/>
            <a:ext cx="601447" cy="616036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4A1D4-BE51-1F05-568F-7934E4F07C58}"/>
              </a:ext>
            </a:extLst>
          </p:cNvPr>
          <p:cNvSpPr/>
          <p:nvPr/>
        </p:nvSpPr>
        <p:spPr>
          <a:xfrm>
            <a:off x="387392" y="1463498"/>
            <a:ext cx="2601482" cy="505406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DD0CB-BB01-B04F-FBE8-44AE9645328D}"/>
              </a:ext>
            </a:extLst>
          </p:cNvPr>
          <p:cNvSpPr/>
          <p:nvPr/>
        </p:nvSpPr>
        <p:spPr>
          <a:xfrm>
            <a:off x="1380986" y="994141"/>
            <a:ext cx="1495922" cy="181289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F958B-846B-DE45-C56E-03616D017AFC}"/>
              </a:ext>
            </a:extLst>
          </p:cNvPr>
          <p:cNvSpPr/>
          <p:nvPr/>
        </p:nvSpPr>
        <p:spPr>
          <a:xfrm>
            <a:off x="1371525" y="1245511"/>
            <a:ext cx="1495922" cy="181289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8F656-7315-8BB1-B645-290F152398CA}"/>
              </a:ext>
            </a:extLst>
          </p:cNvPr>
          <p:cNvSpPr/>
          <p:nvPr/>
        </p:nvSpPr>
        <p:spPr>
          <a:xfrm>
            <a:off x="481402" y="1517272"/>
            <a:ext cx="2452780" cy="157418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394DF-303B-00C9-5DC8-B8BEB060BCF0}"/>
              </a:ext>
            </a:extLst>
          </p:cNvPr>
          <p:cNvSpPr/>
          <p:nvPr/>
        </p:nvSpPr>
        <p:spPr>
          <a:xfrm>
            <a:off x="482260" y="1727197"/>
            <a:ext cx="2451921" cy="139605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47B6D6-31AD-45F9-809C-A8EAE70BC5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1136" y="6165201"/>
            <a:ext cx="1599935" cy="10666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9AF4CD-F18D-4635-62E5-F463015D4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967" y="8313289"/>
            <a:ext cx="4094084" cy="1537490"/>
          </a:xfrm>
          <a:prstGeom prst="rect">
            <a:avLst/>
          </a:prstGeom>
          <a:solidFill>
            <a:srgbClr val="B8B7BB"/>
          </a:solidFill>
        </p:spPr>
      </p:pic>
    </p:spTree>
    <p:extLst>
      <p:ext uri="{BB962C8B-B14F-4D97-AF65-F5344CB8AC3E}">
        <p14:creationId xmlns:p14="http://schemas.microsoft.com/office/powerpoint/2010/main" val="32211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0" y="425292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D32543-1A3A-4CDF-6707-78D4C6EC78EA}"/>
              </a:ext>
            </a:extLst>
          </p:cNvPr>
          <p:cNvGrpSpPr/>
          <p:nvPr/>
        </p:nvGrpSpPr>
        <p:grpSpPr>
          <a:xfrm>
            <a:off x="302546" y="4474587"/>
            <a:ext cx="3845097" cy="2139823"/>
            <a:chOff x="701069" y="2970243"/>
            <a:chExt cx="4155152" cy="31979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459B64-212F-E13D-9868-B1DE5BFB9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8561"/>
            <a:stretch/>
          </p:blipFill>
          <p:spPr>
            <a:xfrm>
              <a:off x="701069" y="2970243"/>
              <a:ext cx="4155151" cy="25050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058789-B86C-B571-7442-B7F21550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0997" b="2008"/>
            <a:stretch/>
          </p:blipFill>
          <p:spPr>
            <a:xfrm>
              <a:off x="701070" y="5475271"/>
              <a:ext cx="4155151" cy="69291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D8A5D-2AE0-9E4E-7DBD-8B442F16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54" y="4394058"/>
            <a:ext cx="3553316" cy="1668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23" t="38612" r="54418"/>
          <a:stretch/>
        </p:blipFill>
        <p:spPr>
          <a:xfrm>
            <a:off x="4554396" y="4383322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F414B5-0F96-DBF1-1BD4-D15A7C8F2354}"/>
              </a:ext>
            </a:extLst>
          </p:cNvPr>
          <p:cNvSpPr/>
          <p:nvPr/>
        </p:nvSpPr>
        <p:spPr>
          <a:xfrm>
            <a:off x="4554396" y="6150763"/>
            <a:ext cx="3360677" cy="377037"/>
          </a:xfrm>
          <a:prstGeom prst="rect">
            <a:avLst/>
          </a:prstGeom>
          <a:solidFill>
            <a:srgbClr val="FDF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4566340" y="6197920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6150763"/>
            <a:ext cx="1989666" cy="301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42178" y="2355937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56FAC-2D07-3A21-7F3C-FD5FA330840C}"/>
              </a:ext>
            </a:extLst>
          </p:cNvPr>
          <p:cNvSpPr txBox="1"/>
          <p:nvPr/>
        </p:nvSpPr>
        <p:spPr>
          <a:xfrm>
            <a:off x="560031" y="6070962"/>
            <a:ext cx="3553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    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T</a:t>
            </a:r>
            <a:r>
              <a:rPr lang="pt-BR" sz="1050" dirty="0"/>
              <a:t>            </a:t>
            </a:r>
            <a:r>
              <a:rPr lang="pt-BR" sz="1050" dirty="0" err="1"/>
              <a:t>Q</a:t>
            </a:r>
            <a:r>
              <a:rPr lang="pt-BR" sz="1050" dirty="0"/>
              <a:t>          </a:t>
            </a:r>
            <a:r>
              <a:rPr lang="pt-BR" sz="1050" dirty="0" err="1"/>
              <a:t>Q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 </a:t>
            </a:r>
            <a:r>
              <a:rPr lang="en-BR" sz="1050" dirty="0"/>
              <a:t> 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6A074-9860-55CE-40BC-F0D77D66C040}"/>
              </a:ext>
            </a:extLst>
          </p:cNvPr>
          <p:cNvSpPr/>
          <p:nvPr/>
        </p:nvSpPr>
        <p:spPr>
          <a:xfrm>
            <a:off x="-144018" y="0"/>
            <a:ext cx="12331684" cy="7493594"/>
          </a:xfrm>
          <a:prstGeom prst="rect">
            <a:avLst/>
          </a:prstGeom>
          <a:solidFill>
            <a:srgbClr val="FBE5D6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C274A-5DD7-06FF-2590-BCED5A59F78D}"/>
              </a:ext>
            </a:extLst>
          </p:cNvPr>
          <p:cNvSpPr/>
          <p:nvPr/>
        </p:nvSpPr>
        <p:spPr>
          <a:xfrm>
            <a:off x="89297" y="429937"/>
            <a:ext cx="11984170" cy="448818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163DD-0417-90DB-9188-CC2C60C3CD0C}"/>
              </a:ext>
            </a:extLst>
          </p:cNvPr>
          <p:cNvSpPr/>
          <p:nvPr/>
        </p:nvSpPr>
        <p:spPr>
          <a:xfrm>
            <a:off x="103915" y="904017"/>
            <a:ext cx="11984170" cy="1345941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E1BE8-43E2-300B-8F6D-591BE252161C}"/>
              </a:ext>
            </a:extLst>
          </p:cNvPr>
          <p:cNvSpPr/>
          <p:nvPr/>
        </p:nvSpPr>
        <p:spPr>
          <a:xfrm>
            <a:off x="178557" y="98368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B743D-BF2D-EE2B-65D8-2F44EDACF255}"/>
              </a:ext>
            </a:extLst>
          </p:cNvPr>
          <p:cNvSpPr/>
          <p:nvPr/>
        </p:nvSpPr>
        <p:spPr>
          <a:xfrm>
            <a:off x="3201023" y="97470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61683-8E38-D4E7-3D1F-3605E5E73B2B}"/>
              </a:ext>
            </a:extLst>
          </p:cNvPr>
          <p:cNvSpPr/>
          <p:nvPr/>
        </p:nvSpPr>
        <p:spPr>
          <a:xfrm>
            <a:off x="6081382" y="99922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41365-8F5A-9421-E1E5-AAA5830308C1}"/>
              </a:ext>
            </a:extLst>
          </p:cNvPr>
          <p:cNvSpPr/>
          <p:nvPr/>
        </p:nvSpPr>
        <p:spPr>
          <a:xfrm>
            <a:off x="8975192" y="103589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24091-BCC8-35A4-C95F-335AC2DC1E5D}"/>
              </a:ext>
            </a:extLst>
          </p:cNvPr>
          <p:cNvSpPr/>
          <p:nvPr/>
        </p:nvSpPr>
        <p:spPr>
          <a:xfrm>
            <a:off x="102266" y="2324174"/>
            <a:ext cx="7954107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DF47A-58AC-76B5-9DB7-18C8C90E612E}"/>
              </a:ext>
            </a:extLst>
          </p:cNvPr>
          <p:cNvSpPr/>
          <p:nvPr/>
        </p:nvSpPr>
        <p:spPr>
          <a:xfrm flipH="1">
            <a:off x="263153" y="2474666"/>
            <a:ext cx="4006248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25D094-AEBD-5C99-5247-37854CE312C2}"/>
              </a:ext>
            </a:extLst>
          </p:cNvPr>
          <p:cNvSpPr/>
          <p:nvPr/>
        </p:nvSpPr>
        <p:spPr>
          <a:xfrm flipH="1">
            <a:off x="4421530" y="2482895"/>
            <a:ext cx="3440491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680131-495B-8880-5D77-F0B3F0983339}"/>
              </a:ext>
            </a:extLst>
          </p:cNvPr>
          <p:cNvSpPr/>
          <p:nvPr/>
        </p:nvSpPr>
        <p:spPr>
          <a:xfrm flipH="1">
            <a:off x="339125" y="4702610"/>
            <a:ext cx="3870246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923C31-5C38-3A9F-DB7A-BBFDC9B41877}"/>
              </a:ext>
            </a:extLst>
          </p:cNvPr>
          <p:cNvSpPr/>
          <p:nvPr/>
        </p:nvSpPr>
        <p:spPr>
          <a:xfrm flipH="1">
            <a:off x="4421530" y="4702610"/>
            <a:ext cx="3284522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D21717-1A40-8168-CBB4-CB3F001A4352}"/>
              </a:ext>
            </a:extLst>
          </p:cNvPr>
          <p:cNvSpPr/>
          <p:nvPr/>
        </p:nvSpPr>
        <p:spPr>
          <a:xfrm>
            <a:off x="161338" y="22565"/>
            <a:ext cx="11984170" cy="312557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CC6F4-308B-F13E-6251-7DF2F86A6147}"/>
              </a:ext>
            </a:extLst>
          </p:cNvPr>
          <p:cNvSpPr/>
          <p:nvPr/>
        </p:nvSpPr>
        <p:spPr>
          <a:xfrm flipH="1">
            <a:off x="8277278" y="2274477"/>
            <a:ext cx="3680680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187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21887</TotalTime>
  <Words>407</Words>
  <Application>Microsoft Macintosh PowerPoint</Application>
  <PresentationFormat>Widescreen</PresentationFormat>
  <Paragraphs>141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Sora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Hebert Paz Silva</dc:creator>
  <cp:lastModifiedBy>Tiago Hebert Paz Silva</cp:lastModifiedBy>
  <cp:revision>4</cp:revision>
  <dcterms:created xsi:type="dcterms:W3CDTF">2022-11-10T23:39:32Z</dcterms:created>
  <dcterms:modified xsi:type="dcterms:W3CDTF">2022-11-29T12:21:18Z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2022-11-11T18:23:13Z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9f860d15-11fe-40f2-9fb4-2e9f672ff41b</vt:lpwstr>
  </property>
  <property fmtid="{D5CDD505-2E9C-101B-9397-08002B2CF9AE}" pid="8" name="MSIP_Label_5d24d9c5-38c1-495b-ab07-d4fc08626d86_ContentBits">
    <vt:lpwstr>0</vt:lpwstr>
  </property>
</Properties>
</file>