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4" r:id="rId3"/>
    <p:sldId id="280" r:id="rId4"/>
    <p:sldId id="281" r:id="rId5"/>
    <p:sldId id="282" r:id="rId6"/>
    <p:sldId id="303" r:id="rId7"/>
    <p:sldId id="283" r:id="rId8"/>
    <p:sldId id="285" r:id="rId9"/>
    <p:sldId id="258" r:id="rId10"/>
    <p:sldId id="259" r:id="rId11"/>
    <p:sldId id="260" r:id="rId12"/>
    <p:sldId id="302" r:id="rId13"/>
    <p:sldId id="299" r:id="rId14"/>
    <p:sldId id="300" r:id="rId15"/>
    <p:sldId id="301" r:id="rId16"/>
    <p:sldId id="304" r:id="rId17"/>
    <p:sldId id="305" r:id="rId18"/>
    <p:sldId id="262" r:id="rId19"/>
    <p:sldId id="261" r:id="rId20"/>
    <p:sldId id="292" r:id="rId21"/>
    <p:sldId id="271" r:id="rId22"/>
    <p:sldId id="272" r:id="rId23"/>
    <p:sldId id="273" r:id="rId24"/>
    <p:sldId id="274" r:id="rId25"/>
    <p:sldId id="275" r:id="rId26"/>
    <p:sldId id="264" r:id="rId27"/>
    <p:sldId id="265" r:id="rId28"/>
    <p:sldId id="266" r:id="rId29"/>
    <p:sldId id="291" r:id="rId30"/>
    <p:sldId id="276" r:id="rId31"/>
    <p:sldId id="295" r:id="rId32"/>
    <p:sldId id="288" r:id="rId33"/>
    <p:sldId id="286" r:id="rId34"/>
    <p:sldId id="296" r:id="rId35"/>
    <p:sldId id="290" r:id="rId36"/>
    <p:sldId id="267" r:id="rId37"/>
    <p:sldId id="268" r:id="rId38"/>
    <p:sldId id="297" r:id="rId39"/>
    <p:sldId id="287" r:id="rId40"/>
    <p:sldId id="298" r:id="rId41"/>
    <p:sldId id="269" r:id="rId42"/>
    <p:sldId id="270" r:id="rId4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1223C-D279-4F47-9774-86F0E021AA90}" v="66" dt="2024-09-11T13:16:08.292"/>
    <p1510:client id="{9C5F9224-86B3-4961-9227-FCABDC624F08}" v="97" dt="2024-09-12T11:24:30.27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69437" autoAdjust="0"/>
  </p:normalViewPr>
  <p:slideViewPr>
    <p:cSldViewPr snapToGrid="0">
      <p:cViewPr varScale="1">
        <p:scale>
          <a:sx n="77" d="100"/>
          <a:sy n="77" d="100"/>
        </p:scale>
        <p:origin x="19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go Lima" userId="cee0c9f1fbe86a33" providerId="LiveId" clId="{9C5F9224-86B3-4961-9227-FCABDC624F08}"/>
    <pc:docChg chg="undo custSel addSld delSld modSld sldOrd">
      <pc:chgData name="Tiago Lima" userId="cee0c9f1fbe86a33" providerId="LiveId" clId="{9C5F9224-86B3-4961-9227-FCABDC624F08}" dt="2024-09-12T11:52:36.858" v="2079" actId="113"/>
      <pc:docMkLst>
        <pc:docMk/>
      </pc:docMkLst>
      <pc:sldChg chg="del">
        <pc:chgData name="Tiago Lima" userId="cee0c9f1fbe86a33" providerId="LiveId" clId="{9C5F9224-86B3-4961-9227-FCABDC624F08}" dt="2024-09-10T13:50:31.216" v="1469" actId="47"/>
        <pc:sldMkLst>
          <pc:docMk/>
          <pc:sldMk cId="696850598" sldId="257"/>
        </pc:sldMkLst>
      </pc:sldChg>
      <pc:sldChg chg="addSp modSp mod modAnim">
        <pc:chgData name="Tiago Lima" userId="cee0c9f1fbe86a33" providerId="LiveId" clId="{9C5F9224-86B3-4961-9227-FCABDC624F08}" dt="2024-09-10T13:40:21.458" v="1467" actId="1076"/>
        <pc:sldMkLst>
          <pc:docMk/>
          <pc:sldMk cId="1446964394" sldId="259"/>
        </pc:sldMkLst>
        <pc:graphicFrameChg chg="add mod">
          <ac:chgData name="Tiago Lima" userId="cee0c9f1fbe86a33" providerId="LiveId" clId="{9C5F9224-86B3-4961-9227-FCABDC624F08}" dt="2024-09-10T13:40:21.458" v="1467" actId="1076"/>
          <ac:graphicFrameMkLst>
            <pc:docMk/>
            <pc:sldMk cId="1446964394" sldId="259"/>
            <ac:graphicFrameMk id="4" creationId="{945420F4-C60A-485D-BE66-6C46B4AEEE0D}"/>
          </ac:graphicFrameMkLst>
        </pc:graphicFrameChg>
      </pc:sldChg>
      <pc:sldChg chg="addSp delSp modSp mod ord setBg">
        <pc:chgData name="Tiago Lima" userId="cee0c9f1fbe86a33" providerId="LiveId" clId="{9C5F9224-86B3-4961-9227-FCABDC624F08}" dt="2024-09-12T11:14:01.691" v="1910"/>
        <pc:sldMkLst>
          <pc:docMk/>
          <pc:sldMk cId="252252451" sldId="260"/>
        </pc:sldMkLst>
        <pc:spChg chg="add del mod ord">
          <ac:chgData name="Tiago Lima" userId="cee0c9f1fbe86a33" providerId="LiveId" clId="{9C5F9224-86B3-4961-9227-FCABDC624F08}" dt="2024-09-10T12:10:06.194" v="103" actId="26606"/>
          <ac:spMkLst>
            <pc:docMk/>
            <pc:sldMk cId="252252451" sldId="260"/>
            <ac:spMk id="2" creationId="{4BA910A4-D1F9-C12B-5060-D2B5EE352ACB}"/>
          </ac:spMkLst>
        </pc:spChg>
        <pc:spChg chg="del mod">
          <ac:chgData name="Tiago Lima" userId="cee0c9f1fbe86a33" providerId="LiveId" clId="{9C5F9224-86B3-4961-9227-FCABDC624F08}" dt="2024-09-10T11:59:05.120" v="35"/>
          <ac:spMkLst>
            <pc:docMk/>
            <pc:sldMk cId="252252451" sldId="260"/>
            <ac:spMk id="3" creationId="{F15DC906-DF07-0100-0FF5-EF79F172315A}"/>
          </ac:spMkLst>
        </pc:spChg>
        <pc:spChg chg="add del mod">
          <ac:chgData name="Tiago Lima" userId="cee0c9f1fbe86a33" providerId="LiveId" clId="{9C5F9224-86B3-4961-9227-FCABDC624F08}" dt="2024-09-10T11:59:22.373" v="39" actId="478"/>
          <ac:spMkLst>
            <pc:docMk/>
            <pc:sldMk cId="252252451" sldId="260"/>
            <ac:spMk id="5" creationId="{4A120D2B-4A79-3839-301F-B6092BE02412}"/>
          </ac:spMkLst>
        </pc:spChg>
        <pc:spChg chg="add del">
          <ac:chgData name="Tiago Lima" userId="cee0c9f1fbe86a33" providerId="LiveId" clId="{9C5F9224-86B3-4961-9227-FCABDC624F08}" dt="2024-09-10T12:10:06.194" v="103" actId="26606"/>
          <ac:spMkLst>
            <pc:docMk/>
            <pc:sldMk cId="252252451" sldId="260"/>
            <ac:spMk id="2052" creationId="{37C89E4B-3C9F-44B9-8B86-D9E3D112D8EC}"/>
          </ac:spMkLst>
        </pc:spChg>
        <pc:spChg chg="add del">
          <ac:chgData name="Tiago Lima" userId="cee0c9f1fbe86a33" providerId="LiveId" clId="{9C5F9224-86B3-4961-9227-FCABDC624F08}" dt="2024-09-10T12:09:26.640" v="97" actId="26606"/>
          <ac:spMkLst>
            <pc:docMk/>
            <pc:sldMk cId="252252451" sldId="260"/>
            <ac:spMk id="2055" creationId="{37C89E4B-3C9F-44B9-8B86-D9E3D112D8EC}"/>
          </ac:spMkLst>
        </pc:spChg>
        <pc:picChg chg="add mod">
          <ac:chgData name="Tiago Lima" userId="cee0c9f1fbe86a33" providerId="LiveId" clId="{9C5F9224-86B3-4961-9227-FCABDC624F08}" dt="2024-09-10T12:10:06.194" v="103" actId="26606"/>
          <ac:picMkLst>
            <pc:docMk/>
            <pc:sldMk cId="252252451" sldId="260"/>
            <ac:picMk id="2050" creationId="{66DA3E3D-352F-4E83-936E-7D57E39BF9B4}"/>
          </ac:picMkLst>
        </pc:picChg>
        <pc:cxnChg chg="add del">
          <ac:chgData name="Tiago Lima" userId="cee0c9f1fbe86a33" providerId="LiveId" clId="{9C5F9224-86B3-4961-9227-FCABDC624F08}" dt="2024-09-10T12:10:06.194" v="103" actId="26606"/>
          <ac:cxnSpMkLst>
            <pc:docMk/>
            <pc:sldMk cId="252252451" sldId="260"/>
            <ac:cxnSpMk id="2053" creationId="{AA2EAA10-076F-46BD-8F0F-B9A2FB77A85C}"/>
          </ac:cxnSpMkLst>
        </pc:cxnChg>
        <pc:cxnChg chg="add del">
          <ac:chgData name="Tiago Lima" userId="cee0c9f1fbe86a33" providerId="LiveId" clId="{9C5F9224-86B3-4961-9227-FCABDC624F08}" dt="2024-09-10T12:10:06.194" v="103" actId="26606"/>
          <ac:cxnSpMkLst>
            <pc:docMk/>
            <pc:sldMk cId="252252451" sldId="260"/>
            <ac:cxnSpMk id="2054" creationId="{D891E407-403B-4764-86C9-33A56D3BCAA3}"/>
          </ac:cxnSpMkLst>
        </pc:cxnChg>
        <pc:cxnChg chg="add del">
          <ac:chgData name="Tiago Lima" userId="cee0c9f1fbe86a33" providerId="LiveId" clId="{9C5F9224-86B3-4961-9227-FCABDC624F08}" dt="2024-09-10T12:09:26.640" v="97" actId="26606"/>
          <ac:cxnSpMkLst>
            <pc:docMk/>
            <pc:sldMk cId="252252451" sldId="260"/>
            <ac:cxnSpMk id="2057" creationId="{AA2EAA10-076F-46BD-8F0F-B9A2FB77A85C}"/>
          </ac:cxnSpMkLst>
        </pc:cxnChg>
        <pc:cxnChg chg="add del">
          <ac:chgData name="Tiago Lima" userId="cee0c9f1fbe86a33" providerId="LiveId" clId="{9C5F9224-86B3-4961-9227-FCABDC624F08}" dt="2024-09-10T12:09:26.640" v="97" actId="26606"/>
          <ac:cxnSpMkLst>
            <pc:docMk/>
            <pc:sldMk cId="252252451" sldId="260"/>
            <ac:cxnSpMk id="2059" creationId="{D891E407-403B-4764-86C9-33A56D3BCAA3}"/>
          </ac:cxnSpMkLst>
        </pc:cxnChg>
      </pc:sldChg>
      <pc:sldChg chg="del">
        <pc:chgData name="Tiago Lima" userId="cee0c9f1fbe86a33" providerId="LiveId" clId="{9C5F9224-86B3-4961-9227-FCABDC624F08}" dt="2024-09-10T12:00:42.012" v="40" actId="47"/>
        <pc:sldMkLst>
          <pc:docMk/>
          <pc:sldMk cId="328826745" sldId="261"/>
        </pc:sldMkLst>
      </pc:sldChg>
      <pc:sldChg chg="addSp delSp modSp new mod setBg">
        <pc:chgData name="Tiago Lima" userId="cee0c9f1fbe86a33" providerId="LiveId" clId="{9C5F9224-86B3-4961-9227-FCABDC624F08}" dt="2024-09-10T12:43:43.471" v="534" actId="20577"/>
        <pc:sldMkLst>
          <pc:docMk/>
          <pc:sldMk cId="769159362" sldId="261"/>
        </pc:sldMkLst>
        <pc:spChg chg="mod">
          <ac:chgData name="Tiago Lima" userId="cee0c9f1fbe86a33" providerId="LiveId" clId="{9C5F9224-86B3-4961-9227-FCABDC624F08}" dt="2024-09-10T12:43:43.471" v="534" actId="20577"/>
          <ac:spMkLst>
            <pc:docMk/>
            <pc:sldMk cId="769159362" sldId="261"/>
            <ac:spMk id="2" creationId="{E65D4E51-F2DC-4864-CDD0-FBF28238D5AE}"/>
          </ac:spMkLst>
        </pc:spChg>
        <pc:spChg chg="mod">
          <ac:chgData name="Tiago Lima" userId="cee0c9f1fbe86a33" providerId="LiveId" clId="{9C5F9224-86B3-4961-9227-FCABDC624F08}" dt="2024-09-10T12:39:43.709" v="446" actId="113"/>
          <ac:spMkLst>
            <pc:docMk/>
            <pc:sldMk cId="769159362" sldId="261"/>
            <ac:spMk id="3" creationId="{95FC15CE-D916-F1A9-AFC1-EA56CAD22DF1}"/>
          </ac:spMkLst>
        </pc:spChg>
        <pc:spChg chg="add del">
          <ac:chgData name="Tiago Lima" userId="cee0c9f1fbe86a33" providerId="LiveId" clId="{9C5F9224-86B3-4961-9227-FCABDC624F08}" dt="2024-09-10T12:08:45.969" v="95" actId="26606"/>
          <ac:spMkLst>
            <pc:docMk/>
            <pc:sldMk cId="769159362" sldId="261"/>
            <ac:spMk id="10" creationId="{2B97F24A-32CE-4C1C-A50D-3016B394DCFB}"/>
          </ac:spMkLst>
        </pc:spChg>
        <pc:spChg chg="add del">
          <ac:chgData name="Tiago Lima" userId="cee0c9f1fbe86a33" providerId="LiveId" clId="{9C5F9224-86B3-4961-9227-FCABDC624F08}" dt="2024-09-10T12:08:45.969" v="95" actId="26606"/>
          <ac:spMkLst>
            <pc:docMk/>
            <pc:sldMk cId="769159362" sldId="261"/>
            <ac:spMk id="12" creationId="{CD8B4F24-440B-49E9-B85D-733523DC064B}"/>
          </ac:spMkLst>
        </pc:spChg>
        <pc:spChg chg="add">
          <ac:chgData name="Tiago Lima" userId="cee0c9f1fbe86a33" providerId="LiveId" clId="{9C5F9224-86B3-4961-9227-FCABDC624F08}" dt="2024-09-10T12:08:45.969" v="95" actId="26606"/>
          <ac:spMkLst>
            <pc:docMk/>
            <pc:sldMk cId="769159362" sldId="261"/>
            <ac:spMk id="3079" creationId="{2B97F24A-32CE-4C1C-A50D-3016B394DCFB}"/>
          </ac:spMkLst>
        </pc:spChg>
        <pc:spChg chg="add">
          <ac:chgData name="Tiago Lima" userId="cee0c9f1fbe86a33" providerId="LiveId" clId="{9C5F9224-86B3-4961-9227-FCABDC624F08}" dt="2024-09-10T12:08:45.969" v="95" actId="26606"/>
          <ac:spMkLst>
            <pc:docMk/>
            <pc:sldMk cId="769159362" sldId="261"/>
            <ac:spMk id="3081" creationId="{6357EC4F-235E-4222-A36F-C7878ACE37F2}"/>
          </ac:spMkLst>
        </pc:spChg>
        <pc:picChg chg="add del mod">
          <ac:chgData name="Tiago Lima" userId="cee0c9f1fbe86a33" providerId="LiveId" clId="{9C5F9224-86B3-4961-9227-FCABDC624F08}" dt="2024-09-10T12:08:40.145" v="93" actId="478"/>
          <ac:picMkLst>
            <pc:docMk/>
            <pc:sldMk cId="769159362" sldId="261"/>
            <ac:picMk id="5" creationId="{93A325C8-B5D7-750B-6090-743EBAEEF487}"/>
          </ac:picMkLst>
        </pc:picChg>
        <pc:picChg chg="add mod">
          <ac:chgData name="Tiago Lima" userId="cee0c9f1fbe86a33" providerId="LiveId" clId="{9C5F9224-86B3-4961-9227-FCABDC624F08}" dt="2024-09-10T12:08:45.969" v="95" actId="26606"/>
          <ac:picMkLst>
            <pc:docMk/>
            <pc:sldMk cId="769159362" sldId="261"/>
            <ac:picMk id="3074" creationId="{F31B2FE0-F99C-4126-1A3C-250BCD2326FF}"/>
          </ac:picMkLst>
        </pc:picChg>
      </pc:sldChg>
      <pc:sldChg chg="addSp delSp modSp add mod modAnim modNotesTx">
        <pc:chgData name="Tiago Lima" userId="cee0c9f1fbe86a33" providerId="LiveId" clId="{9C5F9224-86B3-4961-9227-FCABDC624F08}" dt="2024-09-12T11:13:27.392" v="1893" actId="6549"/>
        <pc:sldMkLst>
          <pc:docMk/>
          <pc:sldMk cId="2945559537" sldId="262"/>
        </pc:sldMkLst>
        <pc:spChg chg="mod">
          <ac:chgData name="Tiago Lima" userId="cee0c9f1fbe86a33" providerId="LiveId" clId="{9C5F9224-86B3-4961-9227-FCABDC624F08}" dt="2024-09-10T12:43:51.520" v="540" actId="20577"/>
          <ac:spMkLst>
            <pc:docMk/>
            <pc:sldMk cId="2945559537" sldId="262"/>
            <ac:spMk id="2" creationId="{E65D4E51-F2DC-4864-CDD0-FBF28238D5AE}"/>
          </ac:spMkLst>
        </pc:spChg>
        <pc:spChg chg="mod">
          <ac:chgData name="Tiago Lima" userId="cee0c9f1fbe86a33" providerId="LiveId" clId="{9C5F9224-86B3-4961-9227-FCABDC624F08}" dt="2024-09-10T12:34:29.171" v="421" actId="113"/>
          <ac:spMkLst>
            <pc:docMk/>
            <pc:sldMk cId="2945559537" sldId="262"/>
            <ac:spMk id="3" creationId="{95FC15CE-D916-F1A9-AFC1-EA56CAD22DF1}"/>
          </ac:spMkLst>
        </pc:spChg>
        <pc:spChg chg="add mod">
          <ac:chgData name="Tiago Lima" userId="cee0c9f1fbe86a33" providerId="LiveId" clId="{9C5F9224-86B3-4961-9227-FCABDC624F08}" dt="2024-09-10T12:27:54.498" v="360" actId="1076"/>
          <ac:spMkLst>
            <pc:docMk/>
            <pc:sldMk cId="2945559537" sldId="262"/>
            <ac:spMk id="4" creationId="{34968CBE-8C8B-7DD4-494F-6CE88CC418A5}"/>
          </ac:spMkLst>
        </pc:spChg>
        <pc:spChg chg="add mod">
          <ac:chgData name="Tiago Lima" userId="cee0c9f1fbe86a33" providerId="LiveId" clId="{9C5F9224-86B3-4961-9227-FCABDC624F08}" dt="2024-09-10T12:27:54.498" v="360" actId="1076"/>
          <ac:spMkLst>
            <pc:docMk/>
            <pc:sldMk cId="2945559537" sldId="262"/>
            <ac:spMk id="5" creationId="{14ACF59A-FF7F-95B3-BCDF-2DBDFDBAB613}"/>
          </ac:spMkLst>
        </pc:spChg>
        <pc:spChg chg="add mod">
          <ac:chgData name="Tiago Lima" userId="cee0c9f1fbe86a33" providerId="LiveId" clId="{9C5F9224-86B3-4961-9227-FCABDC624F08}" dt="2024-09-10T12:41:49.801" v="459" actId="255"/>
          <ac:spMkLst>
            <pc:docMk/>
            <pc:sldMk cId="2945559537" sldId="262"/>
            <ac:spMk id="8" creationId="{914105E4-C403-3C12-6E5E-455F71E57F49}"/>
          </ac:spMkLst>
        </pc:spChg>
        <pc:spChg chg="add mod">
          <ac:chgData name="Tiago Lima" userId="cee0c9f1fbe86a33" providerId="LiveId" clId="{9C5F9224-86B3-4961-9227-FCABDC624F08}" dt="2024-09-10T12:27:54.498" v="360" actId="1076"/>
          <ac:spMkLst>
            <pc:docMk/>
            <pc:sldMk cId="2945559537" sldId="262"/>
            <ac:spMk id="12" creationId="{91CD3F9C-3A98-F412-4447-F1A9E7625F93}"/>
          </ac:spMkLst>
        </pc:spChg>
        <pc:spChg chg="add mod">
          <ac:chgData name="Tiago Lima" userId="cee0c9f1fbe86a33" providerId="LiveId" clId="{9C5F9224-86B3-4961-9227-FCABDC624F08}" dt="2024-09-10T12:39:18.049" v="444" actId="20577"/>
          <ac:spMkLst>
            <pc:docMk/>
            <pc:sldMk cId="2945559537" sldId="262"/>
            <ac:spMk id="14" creationId="{7A0924FD-2281-F454-0C37-6C2D4FE963D5}"/>
          </ac:spMkLst>
        </pc:spChg>
        <pc:spChg chg="add mod">
          <ac:chgData name="Tiago Lima" userId="cee0c9f1fbe86a33" providerId="LiveId" clId="{9C5F9224-86B3-4961-9227-FCABDC624F08}" dt="2024-09-10T12:35:27.071" v="435" actId="20577"/>
          <ac:spMkLst>
            <pc:docMk/>
            <pc:sldMk cId="2945559537" sldId="262"/>
            <ac:spMk id="15" creationId="{76BF4B47-60B5-C014-5BF8-1EBC1D82365C}"/>
          </ac:spMkLst>
        </pc:spChg>
        <pc:spChg chg="add del mod">
          <ac:chgData name="Tiago Lima" userId="cee0c9f1fbe86a33" providerId="LiveId" clId="{9C5F9224-86B3-4961-9227-FCABDC624F08}" dt="2024-09-10T12:42:18.184" v="467" actId="478"/>
          <ac:spMkLst>
            <pc:docMk/>
            <pc:sldMk cId="2945559537" sldId="262"/>
            <ac:spMk id="23" creationId="{FF92A225-4C89-2805-7503-FE53ACD6DDC5}"/>
          </ac:spMkLst>
        </pc:spChg>
        <pc:spChg chg="add del mod">
          <ac:chgData name="Tiago Lima" userId="cee0c9f1fbe86a33" providerId="LiveId" clId="{9C5F9224-86B3-4961-9227-FCABDC624F08}" dt="2024-09-10T12:42:23.917" v="468" actId="478"/>
          <ac:spMkLst>
            <pc:docMk/>
            <pc:sldMk cId="2945559537" sldId="262"/>
            <ac:spMk id="25" creationId="{C1DBE9EE-548C-8D65-BE44-A475F487B242}"/>
          </ac:spMkLst>
        </pc:spChg>
        <pc:spChg chg="add del mod">
          <ac:chgData name="Tiago Lima" userId="cee0c9f1fbe86a33" providerId="LiveId" clId="{9C5F9224-86B3-4961-9227-FCABDC624F08}" dt="2024-09-10T12:42:28.963" v="469" actId="478"/>
          <ac:spMkLst>
            <pc:docMk/>
            <pc:sldMk cId="2945559537" sldId="262"/>
            <ac:spMk id="27" creationId="{5C36D760-C390-C59F-8D4C-2BF700131023}"/>
          </ac:spMkLst>
        </pc:spChg>
        <pc:picChg chg="del">
          <ac:chgData name="Tiago Lima" userId="cee0c9f1fbe86a33" providerId="LiveId" clId="{9C5F9224-86B3-4961-9227-FCABDC624F08}" dt="2024-09-10T12:13:17.230" v="126" actId="478"/>
          <ac:picMkLst>
            <pc:docMk/>
            <pc:sldMk cId="2945559537" sldId="262"/>
            <ac:picMk id="3074" creationId="{F31B2FE0-F99C-4126-1A3C-250BCD2326FF}"/>
          </ac:picMkLst>
        </pc:picChg>
        <pc:picChg chg="add">
          <ac:chgData name="Tiago Lima" userId="cee0c9f1fbe86a33" providerId="LiveId" clId="{9C5F9224-86B3-4961-9227-FCABDC624F08}" dt="2024-09-10T12:22:57.893" v="278"/>
          <ac:picMkLst>
            <pc:docMk/>
            <pc:sldMk cId="2945559537" sldId="262"/>
            <ac:picMk id="4098" creationId="{78218407-70A0-494B-7A82-BD8BAB723651}"/>
          </ac:picMkLst>
        </pc:picChg>
        <pc:cxnChg chg="add mod">
          <ac:chgData name="Tiago Lima" userId="cee0c9f1fbe86a33" providerId="LiveId" clId="{9C5F9224-86B3-4961-9227-FCABDC624F08}" dt="2024-09-10T12:27:54.498" v="360" actId="1076"/>
          <ac:cxnSpMkLst>
            <pc:docMk/>
            <pc:sldMk cId="2945559537" sldId="262"/>
            <ac:cxnSpMk id="7" creationId="{0260B925-7891-E1F8-DD72-849125204F82}"/>
          </ac:cxnSpMkLst>
        </pc:cxnChg>
        <pc:cxnChg chg="add mod">
          <ac:chgData name="Tiago Lima" userId="cee0c9f1fbe86a33" providerId="LiveId" clId="{9C5F9224-86B3-4961-9227-FCABDC624F08}" dt="2024-09-10T12:27:54.498" v="360" actId="1076"/>
          <ac:cxnSpMkLst>
            <pc:docMk/>
            <pc:sldMk cId="2945559537" sldId="262"/>
            <ac:cxnSpMk id="10" creationId="{D680FB8E-E4B1-DB57-EB63-F0BE821098C0}"/>
          </ac:cxnSpMkLst>
        </pc:cxnChg>
        <pc:cxnChg chg="add mod">
          <ac:chgData name="Tiago Lima" userId="cee0c9f1fbe86a33" providerId="LiveId" clId="{9C5F9224-86B3-4961-9227-FCABDC624F08}" dt="2024-09-10T12:27:54.498" v="360" actId="1076"/>
          <ac:cxnSpMkLst>
            <pc:docMk/>
            <pc:sldMk cId="2945559537" sldId="262"/>
            <ac:cxnSpMk id="13" creationId="{BB932015-65FD-B3CD-AEA4-8BFE5B53E0E2}"/>
          </ac:cxnSpMkLst>
        </pc:cxnChg>
        <pc:cxnChg chg="add mod">
          <ac:chgData name="Tiago Lima" userId="cee0c9f1fbe86a33" providerId="LiveId" clId="{9C5F9224-86B3-4961-9227-FCABDC624F08}" dt="2024-09-10T12:27:54.498" v="360" actId="1076"/>
          <ac:cxnSpMkLst>
            <pc:docMk/>
            <pc:sldMk cId="2945559537" sldId="262"/>
            <ac:cxnSpMk id="17" creationId="{A2BD87C2-5664-F706-63CA-FA3C33C0EA50}"/>
          </ac:cxnSpMkLst>
        </pc:cxnChg>
        <pc:cxnChg chg="add mod">
          <ac:chgData name="Tiago Lima" userId="cee0c9f1fbe86a33" providerId="LiveId" clId="{9C5F9224-86B3-4961-9227-FCABDC624F08}" dt="2024-09-10T12:27:54.498" v="360" actId="1076"/>
          <ac:cxnSpMkLst>
            <pc:docMk/>
            <pc:sldMk cId="2945559537" sldId="262"/>
            <ac:cxnSpMk id="19" creationId="{2D5DE2C9-36B1-ECBB-2CF7-6C8D72B654F2}"/>
          </ac:cxnSpMkLst>
        </pc:cxnChg>
        <pc:cxnChg chg="add mod">
          <ac:chgData name="Tiago Lima" userId="cee0c9f1fbe86a33" providerId="LiveId" clId="{9C5F9224-86B3-4961-9227-FCABDC624F08}" dt="2024-09-10T12:27:54.498" v="360" actId="1076"/>
          <ac:cxnSpMkLst>
            <pc:docMk/>
            <pc:sldMk cId="2945559537" sldId="262"/>
            <ac:cxnSpMk id="21" creationId="{4EF4F1E9-203C-C4BF-BEAD-D193AE214721}"/>
          </ac:cxnSpMkLst>
        </pc:cxnChg>
      </pc:sldChg>
      <pc:sldChg chg="addSp delSp modSp new del mod">
        <pc:chgData name="Tiago Lima" userId="cee0c9f1fbe86a33" providerId="LiveId" clId="{9C5F9224-86B3-4961-9227-FCABDC624F08}" dt="2024-09-10T12:00:42.990" v="41" actId="47"/>
        <pc:sldMkLst>
          <pc:docMk/>
          <pc:sldMk cId="4149466993" sldId="262"/>
        </pc:sldMkLst>
        <pc:spChg chg="mod">
          <ac:chgData name="Tiago Lima" userId="cee0c9f1fbe86a33" providerId="LiveId" clId="{9C5F9224-86B3-4961-9227-FCABDC624F08}" dt="2024-09-10T11:53:41.544" v="31" actId="20577"/>
          <ac:spMkLst>
            <pc:docMk/>
            <pc:sldMk cId="4149466993" sldId="262"/>
            <ac:spMk id="2" creationId="{5E4CBFEA-8C02-7DD3-88A4-118370031130}"/>
          </ac:spMkLst>
        </pc:spChg>
        <pc:spChg chg="add del mod">
          <ac:chgData name="Tiago Lima" userId="cee0c9f1fbe86a33" providerId="LiveId" clId="{9C5F9224-86B3-4961-9227-FCABDC624F08}" dt="2024-09-10T11:53:47.247" v="33" actId="20577"/>
          <ac:spMkLst>
            <pc:docMk/>
            <pc:sldMk cId="4149466993" sldId="262"/>
            <ac:spMk id="3" creationId="{F6F3D5B6-66D3-8F29-CE0E-6DCE29753923}"/>
          </ac:spMkLst>
        </pc:spChg>
        <pc:spChg chg="add mod">
          <ac:chgData name="Tiago Lima" userId="cee0c9f1fbe86a33" providerId="LiveId" clId="{9C5F9224-86B3-4961-9227-FCABDC624F08}" dt="2024-09-10T11:53:24.922" v="2"/>
          <ac:spMkLst>
            <pc:docMk/>
            <pc:sldMk cId="4149466993" sldId="262"/>
            <ac:spMk id="4" creationId="{70104FEA-6963-F051-B26D-BA640AE29DD7}"/>
          </ac:spMkLst>
        </pc:spChg>
      </pc:sldChg>
      <pc:sldChg chg="addSp delSp modSp new mod">
        <pc:chgData name="Tiago Lima" userId="cee0c9f1fbe86a33" providerId="LiveId" clId="{9C5F9224-86B3-4961-9227-FCABDC624F08}" dt="2024-09-10T12:53:38.550" v="594" actId="2165"/>
        <pc:sldMkLst>
          <pc:docMk/>
          <pc:sldMk cId="3572075028" sldId="263"/>
        </pc:sldMkLst>
        <pc:spChg chg="mod">
          <ac:chgData name="Tiago Lima" userId="cee0c9f1fbe86a33" providerId="LiveId" clId="{9C5F9224-86B3-4961-9227-FCABDC624F08}" dt="2024-09-10T12:43:33.855" v="528" actId="6549"/>
          <ac:spMkLst>
            <pc:docMk/>
            <pc:sldMk cId="3572075028" sldId="263"/>
            <ac:spMk id="2" creationId="{7881C003-871C-02D1-DD2A-25656C1E6733}"/>
          </ac:spMkLst>
        </pc:spChg>
        <pc:spChg chg="del">
          <ac:chgData name="Tiago Lima" userId="cee0c9f1fbe86a33" providerId="LiveId" clId="{9C5F9224-86B3-4961-9227-FCABDC624F08}" dt="2024-09-10T12:45:45.521" v="541" actId="478"/>
          <ac:spMkLst>
            <pc:docMk/>
            <pc:sldMk cId="3572075028" sldId="263"/>
            <ac:spMk id="3" creationId="{205B33EF-2082-EF25-869D-2D9CE5751DA0}"/>
          </ac:spMkLst>
        </pc:spChg>
        <pc:graphicFrameChg chg="add mod modGraphic">
          <ac:chgData name="Tiago Lima" userId="cee0c9f1fbe86a33" providerId="LiveId" clId="{9C5F9224-86B3-4961-9227-FCABDC624F08}" dt="2024-09-10T12:53:38.550" v="594" actId="2165"/>
          <ac:graphicFrameMkLst>
            <pc:docMk/>
            <pc:sldMk cId="3572075028" sldId="263"/>
            <ac:graphicFrameMk id="4" creationId="{B2E68CCD-20E7-FDBF-AE81-E0AE27A3CE3B}"/>
          </ac:graphicFrameMkLst>
        </pc:graphicFrameChg>
        <pc:picChg chg="add del mod">
          <ac:chgData name="Tiago Lima" userId="cee0c9f1fbe86a33" providerId="LiveId" clId="{9C5F9224-86B3-4961-9227-FCABDC624F08}" dt="2024-09-10T12:49:24.204" v="545" actId="478"/>
          <ac:picMkLst>
            <pc:docMk/>
            <pc:sldMk cId="3572075028" sldId="263"/>
            <ac:picMk id="5122" creationId="{BCB74D11-EF68-AD8C-26CC-C3764CF1F8B2}"/>
          </ac:picMkLst>
        </pc:picChg>
      </pc:sldChg>
      <pc:sldChg chg="addSp delSp modSp new mod ord setBg">
        <pc:chgData name="Tiago Lima" userId="cee0c9f1fbe86a33" providerId="LiveId" clId="{9C5F9224-86B3-4961-9227-FCABDC624F08}" dt="2024-09-10T14:32:33.071" v="1862" actId="26606"/>
        <pc:sldMkLst>
          <pc:docMk/>
          <pc:sldMk cId="1306922335" sldId="264"/>
        </pc:sldMkLst>
        <pc:spChg chg="mod">
          <ac:chgData name="Tiago Lima" userId="cee0c9f1fbe86a33" providerId="LiveId" clId="{9C5F9224-86B3-4961-9227-FCABDC624F08}" dt="2024-09-10T14:32:33.071" v="1862" actId="26606"/>
          <ac:spMkLst>
            <pc:docMk/>
            <pc:sldMk cId="1306922335" sldId="264"/>
            <ac:spMk id="2" creationId="{4777E4F6-5803-5054-4FA0-AB1FA546DA20}"/>
          </ac:spMkLst>
        </pc:spChg>
        <pc:spChg chg="mod">
          <ac:chgData name="Tiago Lima" userId="cee0c9f1fbe86a33" providerId="LiveId" clId="{9C5F9224-86B3-4961-9227-FCABDC624F08}" dt="2024-09-10T14:32:33.071" v="1862" actId="26606"/>
          <ac:spMkLst>
            <pc:docMk/>
            <pc:sldMk cId="1306922335" sldId="264"/>
            <ac:spMk id="3" creationId="{470DEAFF-E048-7B6F-38A8-6A0D8D690418}"/>
          </ac:spMkLst>
        </pc:spChg>
        <pc:spChg chg="add del">
          <ac:chgData name="Tiago Lima" userId="cee0c9f1fbe86a33" providerId="LiveId" clId="{9C5F9224-86B3-4961-9227-FCABDC624F08}" dt="2024-09-10T14:32:33.071" v="1862" actId="26606"/>
          <ac:spMkLst>
            <pc:docMk/>
            <pc:sldMk cId="1306922335" sldId="264"/>
            <ac:spMk id="8" creationId="{907EF6B7-1338-4443-8C46-6A318D952DFD}"/>
          </ac:spMkLst>
        </pc:spChg>
        <pc:spChg chg="add del">
          <ac:chgData name="Tiago Lima" userId="cee0c9f1fbe86a33" providerId="LiveId" clId="{9C5F9224-86B3-4961-9227-FCABDC624F08}" dt="2024-09-10T14:32:33.071" v="1862" actId="26606"/>
          <ac:spMkLst>
            <pc:docMk/>
            <pc:sldMk cId="1306922335" sldId="264"/>
            <ac:spMk id="10" creationId="{DAAE4CDD-124C-4DCF-9584-B6033B545DD5}"/>
          </ac:spMkLst>
        </pc:spChg>
        <pc:spChg chg="add del">
          <ac:chgData name="Tiago Lima" userId="cee0c9f1fbe86a33" providerId="LiveId" clId="{9C5F9224-86B3-4961-9227-FCABDC624F08}" dt="2024-09-10T14:32:33.071" v="1862" actId="26606"/>
          <ac:spMkLst>
            <pc:docMk/>
            <pc:sldMk cId="1306922335" sldId="264"/>
            <ac:spMk id="12" creationId="{081E4A58-353D-44AE-B2FC-2A74E2E400F7}"/>
          </ac:spMkLst>
        </pc:spChg>
      </pc:sldChg>
      <pc:sldChg chg="modSp new mod">
        <pc:chgData name="Tiago Lima" userId="cee0c9f1fbe86a33" providerId="LiveId" clId="{9C5F9224-86B3-4961-9227-FCABDC624F08}" dt="2024-09-10T13:12:25.123" v="1110" actId="123"/>
        <pc:sldMkLst>
          <pc:docMk/>
          <pc:sldMk cId="3219458484" sldId="265"/>
        </pc:sldMkLst>
        <pc:spChg chg="mod">
          <ac:chgData name="Tiago Lima" userId="cee0c9f1fbe86a33" providerId="LiveId" clId="{9C5F9224-86B3-4961-9227-FCABDC624F08}" dt="2024-09-10T12:57:52.527" v="793" actId="20577"/>
          <ac:spMkLst>
            <pc:docMk/>
            <pc:sldMk cId="3219458484" sldId="265"/>
            <ac:spMk id="2" creationId="{200E4DC1-356C-65AB-5784-AD6C6A33CE7D}"/>
          </ac:spMkLst>
        </pc:spChg>
        <pc:spChg chg="mod">
          <ac:chgData name="Tiago Lima" userId="cee0c9f1fbe86a33" providerId="LiveId" clId="{9C5F9224-86B3-4961-9227-FCABDC624F08}" dt="2024-09-10T13:12:25.123" v="1110" actId="123"/>
          <ac:spMkLst>
            <pc:docMk/>
            <pc:sldMk cId="3219458484" sldId="265"/>
            <ac:spMk id="3" creationId="{49BD7514-0B8F-F6CC-FFCC-C61A988CDA92}"/>
          </ac:spMkLst>
        </pc:spChg>
      </pc:sldChg>
      <pc:sldChg chg="addSp delSp modSp new mod modAnim">
        <pc:chgData name="Tiago Lima" userId="cee0c9f1fbe86a33" providerId="LiveId" clId="{9C5F9224-86B3-4961-9227-FCABDC624F08}" dt="2024-09-10T13:28:12.398" v="1425" actId="113"/>
        <pc:sldMkLst>
          <pc:docMk/>
          <pc:sldMk cId="1129588049" sldId="266"/>
        </pc:sldMkLst>
        <pc:spChg chg="mod">
          <ac:chgData name="Tiago Lima" userId="cee0c9f1fbe86a33" providerId="LiveId" clId="{9C5F9224-86B3-4961-9227-FCABDC624F08}" dt="2024-09-10T13:06:12.917" v="1008" actId="20577"/>
          <ac:spMkLst>
            <pc:docMk/>
            <pc:sldMk cId="1129588049" sldId="266"/>
            <ac:spMk id="2" creationId="{5FCF63CF-3410-88DA-5E04-C859ECCD0DC9}"/>
          </ac:spMkLst>
        </pc:spChg>
        <pc:spChg chg="del">
          <ac:chgData name="Tiago Lima" userId="cee0c9f1fbe86a33" providerId="LiveId" clId="{9C5F9224-86B3-4961-9227-FCABDC624F08}" dt="2024-09-10T13:06:24.737" v="1010" actId="478"/>
          <ac:spMkLst>
            <pc:docMk/>
            <pc:sldMk cId="1129588049" sldId="266"/>
            <ac:spMk id="3" creationId="{1EBB55F6-E27A-B336-1751-12CCA5480D7C}"/>
          </ac:spMkLst>
        </pc:spChg>
        <pc:spChg chg="add mod">
          <ac:chgData name="Tiago Lima" userId="cee0c9f1fbe86a33" providerId="LiveId" clId="{9C5F9224-86B3-4961-9227-FCABDC624F08}" dt="2024-09-10T13:12:17.057" v="1109" actId="1076"/>
          <ac:spMkLst>
            <pc:docMk/>
            <pc:sldMk cId="1129588049" sldId="266"/>
            <ac:spMk id="4" creationId="{A3A9B048-72D3-BEB1-D0D3-22F1B0089DD1}"/>
          </ac:spMkLst>
        </pc:spChg>
        <pc:spChg chg="add mod">
          <ac:chgData name="Tiago Lima" userId="cee0c9f1fbe86a33" providerId="LiveId" clId="{9C5F9224-86B3-4961-9227-FCABDC624F08}" dt="2024-09-10T13:12:17.057" v="1109" actId="1076"/>
          <ac:spMkLst>
            <pc:docMk/>
            <pc:sldMk cId="1129588049" sldId="266"/>
            <ac:spMk id="5" creationId="{4D8695C2-DCF0-79BA-8C60-DA7936AE3ECD}"/>
          </ac:spMkLst>
        </pc:spChg>
        <pc:spChg chg="add mod">
          <ac:chgData name="Tiago Lima" userId="cee0c9f1fbe86a33" providerId="LiveId" clId="{9C5F9224-86B3-4961-9227-FCABDC624F08}" dt="2024-09-10T13:12:17.057" v="1109" actId="1076"/>
          <ac:spMkLst>
            <pc:docMk/>
            <pc:sldMk cId="1129588049" sldId="266"/>
            <ac:spMk id="6" creationId="{CDA8C33D-92C1-3D5A-104D-DB9252CA426B}"/>
          </ac:spMkLst>
        </pc:spChg>
        <pc:spChg chg="add mod">
          <ac:chgData name="Tiago Lima" userId="cee0c9f1fbe86a33" providerId="LiveId" clId="{9C5F9224-86B3-4961-9227-FCABDC624F08}" dt="2024-09-10T13:12:17.057" v="1109" actId="1076"/>
          <ac:spMkLst>
            <pc:docMk/>
            <pc:sldMk cId="1129588049" sldId="266"/>
            <ac:spMk id="11" creationId="{3A25E7AB-3A83-B091-8C52-15E69A00BBB5}"/>
          </ac:spMkLst>
        </pc:spChg>
        <pc:spChg chg="add mod">
          <ac:chgData name="Tiago Lima" userId="cee0c9f1fbe86a33" providerId="LiveId" clId="{9C5F9224-86B3-4961-9227-FCABDC624F08}" dt="2024-09-10T13:28:12.398" v="1425" actId="113"/>
          <ac:spMkLst>
            <pc:docMk/>
            <pc:sldMk cId="1129588049" sldId="266"/>
            <ac:spMk id="19" creationId="{63437B6E-2CF2-8677-4FE6-34A7EA0D2727}"/>
          </ac:spMkLst>
        </pc:spChg>
        <pc:spChg chg="add mod">
          <ac:chgData name="Tiago Lima" userId="cee0c9f1fbe86a33" providerId="LiveId" clId="{9C5F9224-86B3-4961-9227-FCABDC624F08}" dt="2024-09-10T13:12:17.057" v="1109" actId="1076"/>
          <ac:spMkLst>
            <pc:docMk/>
            <pc:sldMk cId="1129588049" sldId="266"/>
            <ac:spMk id="22" creationId="{8CF36D82-6207-324E-C6B7-5FF70DE09C73}"/>
          </ac:spMkLst>
        </pc:spChg>
        <pc:spChg chg="add mod">
          <ac:chgData name="Tiago Lima" userId="cee0c9f1fbe86a33" providerId="LiveId" clId="{9C5F9224-86B3-4961-9227-FCABDC624F08}" dt="2024-09-10T13:12:17.057" v="1109" actId="1076"/>
          <ac:spMkLst>
            <pc:docMk/>
            <pc:sldMk cId="1129588049" sldId="266"/>
            <ac:spMk id="28" creationId="{3EC651F5-95D9-B7AF-78C5-C486E392E511}"/>
          </ac:spMkLst>
        </pc:spChg>
        <pc:cxnChg chg="add mod">
          <ac:chgData name="Tiago Lima" userId="cee0c9f1fbe86a33" providerId="LiveId" clId="{9C5F9224-86B3-4961-9227-FCABDC624F08}" dt="2024-09-10T13:12:17.057" v="1109" actId="1076"/>
          <ac:cxnSpMkLst>
            <pc:docMk/>
            <pc:sldMk cId="1129588049" sldId="266"/>
            <ac:cxnSpMk id="8" creationId="{54195D4A-11AB-32DF-3E25-9E0F3D5AD49B}"/>
          </ac:cxnSpMkLst>
        </pc:cxnChg>
        <pc:cxnChg chg="add mod">
          <ac:chgData name="Tiago Lima" userId="cee0c9f1fbe86a33" providerId="LiveId" clId="{9C5F9224-86B3-4961-9227-FCABDC624F08}" dt="2024-09-10T13:12:17.057" v="1109" actId="1076"/>
          <ac:cxnSpMkLst>
            <pc:docMk/>
            <pc:sldMk cId="1129588049" sldId="266"/>
            <ac:cxnSpMk id="10" creationId="{E0C32B24-DA35-EE5A-6132-0638A2998D6F}"/>
          </ac:cxnSpMkLst>
        </pc:cxnChg>
        <pc:cxnChg chg="add mod">
          <ac:chgData name="Tiago Lima" userId="cee0c9f1fbe86a33" providerId="LiveId" clId="{9C5F9224-86B3-4961-9227-FCABDC624F08}" dt="2024-09-10T13:12:17.057" v="1109" actId="1076"/>
          <ac:cxnSpMkLst>
            <pc:docMk/>
            <pc:sldMk cId="1129588049" sldId="266"/>
            <ac:cxnSpMk id="18" creationId="{D1840B98-31FD-4535-EAA2-0B3EAF884963}"/>
          </ac:cxnSpMkLst>
        </pc:cxnChg>
        <pc:cxnChg chg="add mod">
          <ac:chgData name="Tiago Lima" userId="cee0c9f1fbe86a33" providerId="LiveId" clId="{9C5F9224-86B3-4961-9227-FCABDC624F08}" dt="2024-09-10T13:12:17.057" v="1109" actId="1076"/>
          <ac:cxnSpMkLst>
            <pc:docMk/>
            <pc:sldMk cId="1129588049" sldId="266"/>
            <ac:cxnSpMk id="21" creationId="{B7D84C92-8074-B8AF-6A6D-C9C95E975141}"/>
          </ac:cxnSpMkLst>
        </pc:cxnChg>
        <pc:cxnChg chg="add mod">
          <ac:chgData name="Tiago Lima" userId="cee0c9f1fbe86a33" providerId="LiveId" clId="{9C5F9224-86B3-4961-9227-FCABDC624F08}" dt="2024-09-10T13:12:17.057" v="1109" actId="1076"/>
          <ac:cxnSpMkLst>
            <pc:docMk/>
            <pc:sldMk cId="1129588049" sldId="266"/>
            <ac:cxnSpMk id="26" creationId="{C398ED59-D961-81D3-E3E0-51C93DECA561}"/>
          </ac:cxnSpMkLst>
        </pc:cxnChg>
      </pc:sldChg>
      <pc:sldChg chg="modSp new mod">
        <pc:chgData name="Tiago Lima" userId="cee0c9f1fbe86a33" providerId="LiveId" clId="{9C5F9224-86B3-4961-9227-FCABDC624F08}" dt="2024-09-10T13:14:14.276" v="1147" actId="123"/>
        <pc:sldMkLst>
          <pc:docMk/>
          <pc:sldMk cId="2737078596" sldId="267"/>
        </pc:sldMkLst>
        <pc:spChg chg="mod">
          <ac:chgData name="Tiago Lima" userId="cee0c9f1fbe86a33" providerId="LiveId" clId="{9C5F9224-86B3-4961-9227-FCABDC624F08}" dt="2024-09-10T13:12:50.027" v="1142" actId="20577"/>
          <ac:spMkLst>
            <pc:docMk/>
            <pc:sldMk cId="2737078596" sldId="267"/>
            <ac:spMk id="2" creationId="{C2B215E0-C9A7-AFAE-830D-68C98D3E5F7A}"/>
          </ac:spMkLst>
        </pc:spChg>
        <pc:spChg chg="mod">
          <ac:chgData name="Tiago Lima" userId="cee0c9f1fbe86a33" providerId="LiveId" clId="{9C5F9224-86B3-4961-9227-FCABDC624F08}" dt="2024-09-10T13:14:14.276" v="1147" actId="123"/>
          <ac:spMkLst>
            <pc:docMk/>
            <pc:sldMk cId="2737078596" sldId="267"/>
            <ac:spMk id="3" creationId="{4001D8B3-BB03-1F74-C5CB-A7DD4FEAE904}"/>
          </ac:spMkLst>
        </pc:spChg>
      </pc:sldChg>
      <pc:sldChg chg="addSp delSp modSp add mod ord modAnim">
        <pc:chgData name="Tiago Lima" userId="cee0c9f1fbe86a33" providerId="LiveId" clId="{9C5F9224-86B3-4961-9227-FCABDC624F08}" dt="2024-09-10T13:29:27.530" v="1434"/>
        <pc:sldMkLst>
          <pc:docMk/>
          <pc:sldMk cId="1684110248" sldId="268"/>
        </pc:sldMkLst>
        <pc:spChg chg="mod">
          <ac:chgData name="Tiago Lima" userId="cee0c9f1fbe86a33" providerId="LiveId" clId="{9C5F9224-86B3-4961-9227-FCABDC624F08}" dt="2024-09-10T13:14:25.827" v="1154" actId="20577"/>
          <ac:spMkLst>
            <pc:docMk/>
            <pc:sldMk cId="1684110248" sldId="268"/>
            <ac:spMk id="2" creationId="{5FCF63CF-3410-88DA-5E04-C859ECCD0DC9}"/>
          </ac:spMkLst>
        </pc:spChg>
        <pc:spChg chg="mod">
          <ac:chgData name="Tiago Lima" userId="cee0c9f1fbe86a33" providerId="LiveId" clId="{9C5F9224-86B3-4961-9227-FCABDC624F08}" dt="2024-09-10T13:16:05.758" v="1206" actId="1076"/>
          <ac:spMkLst>
            <pc:docMk/>
            <pc:sldMk cId="1684110248" sldId="268"/>
            <ac:spMk id="5" creationId="{4D8695C2-DCF0-79BA-8C60-DA7936AE3ECD}"/>
          </ac:spMkLst>
        </pc:spChg>
        <pc:spChg chg="del">
          <ac:chgData name="Tiago Lima" userId="cee0c9f1fbe86a33" providerId="LiveId" clId="{9C5F9224-86B3-4961-9227-FCABDC624F08}" dt="2024-09-10T13:14:54.450" v="1157" actId="478"/>
          <ac:spMkLst>
            <pc:docMk/>
            <pc:sldMk cId="1684110248" sldId="268"/>
            <ac:spMk id="6" creationId="{CDA8C33D-92C1-3D5A-104D-DB9252CA426B}"/>
          </ac:spMkLst>
        </pc:spChg>
        <pc:spChg chg="del">
          <ac:chgData name="Tiago Lima" userId="cee0c9f1fbe86a33" providerId="LiveId" clId="{9C5F9224-86B3-4961-9227-FCABDC624F08}" dt="2024-09-10T13:15:04.059" v="1163" actId="478"/>
          <ac:spMkLst>
            <pc:docMk/>
            <pc:sldMk cId="1684110248" sldId="268"/>
            <ac:spMk id="11" creationId="{3A25E7AB-3A83-B091-8C52-15E69A00BBB5}"/>
          </ac:spMkLst>
        </pc:spChg>
        <pc:spChg chg="add mod">
          <ac:chgData name="Tiago Lima" userId="cee0c9f1fbe86a33" providerId="LiveId" clId="{9C5F9224-86B3-4961-9227-FCABDC624F08}" dt="2024-09-10T13:16:11.484" v="1208" actId="6549"/>
          <ac:spMkLst>
            <pc:docMk/>
            <pc:sldMk cId="1684110248" sldId="268"/>
            <ac:spMk id="13" creationId="{E70BD1CA-6A09-C42A-1ADE-9BDE7D6E9B2E}"/>
          </ac:spMkLst>
        </pc:spChg>
        <pc:spChg chg="add mod">
          <ac:chgData name="Tiago Lima" userId="cee0c9f1fbe86a33" providerId="LiveId" clId="{9C5F9224-86B3-4961-9227-FCABDC624F08}" dt="2024-09-10T13:16:40.691" v="1240" actId="20577"/>
          <ac:spMkLst>
            <pc:docMk/>
            <pc:sldMk cId="1684110248" sldId="268"/>
            <ac:spMk id="15" creationId="{A9D0281F-D1C8-3919-2461-D867A97E4254}"/>
          </ac:spMkLst>
        </pc:spChg>
        <pc:spChg chg="del">
          <ac:chgData name="Tiago Lima" userId="cee0c9f1fbe86a33" providerId="LiveId" clId="{9C5F9224-86B3-4961-9227-FCABDC624F08}" dt="2024-09-10T13:14:56.954" v="1158" actId="478"/>
          <ac:spMkLst>
            <pc:docMk/>
            <pc:sldMk cId="1684110248" sldId="268"/>
            <ac:spMk id="19" creationId="{63437B6E-2CF2-8677-4FE6-34A7EA0D2727}"/>
          </ac:spMkLst>
        </pc:spChg>
        <pc:spChg chg="del">
          <ac:chgData name="Tiago Lima" userId="cee0c9f1fbe86a33" providerId="LiveId" clId="{9C5F9224-86B3-4961-9227-FCABDC624F08}" dt="2024-09-10T13:16:53.358" v="1243" actId="478"/>
          <ac:spMkLst>
            <pc:docMk/>
            <pc:sldMk cId="1684110248" sldId="268"/>
            <ac:spMk id="22" creationId="{8CF36D82-6207-324E-C6B7-5FF70DE09C73}"/>
          </ac:spMkLst>
        </pc:spChg>
        <pc:spChg chg="del mod">
          <ac:chgData name="Tiago Lima" userId="cee0c9f1fbe86a33" providerId="LiveId" clId="{9C5F9224-86B3-4961-9227-FCABDC624F08}" dt="2024-09-10T13:15:03.185" v="1162" actId="478"/>
          <ac:spMkLst>
            <pc:docMk/>
            <pc:sldMk cId="1684110248" sldId="268"/>
            <ac:spMk id="28" creationId="{3EC651F5-95D9-B7AF-78C5-C486E392E511}"/>
          </ac:spMkLst>
        </pc:spChg>
        <pc:cxnChg chg="del mod">
          <ac:chgData name="Tiago Lima" userId="cee0c9f1fbe86a33" providerId="LiveId" clId="{9C5F9224-86B3-4961-9227-FCABDC624F08}" dt="2024-09-10T13:15:07.841" v="1164" actId="478"/>
          <ac:cxnSpMkLst>
            <pc:docMk/>
            <pc:sldMk cId="1684110248" sldId="268"/>
            <ac:cxnSpMk id="8" creationId="{54195D4A-11AB-32DF-3E25-9E0F3D5AD49B}"/>
          </ac:cxnSpMkLst>
        </pc:cxnChg>
        <pc:cxnChg chg="del mod">
          <ac:chgData name="Tiago Lima" userId="cee0c9f1fbe86a33" providerId="LiveId" clId="{9C5F9224-86B3-4961-9227-FCABDC624F08}" dt="2024-09-10T13:14:53.669" v="1156" actId="478"/>
          <ac:cxnSpMkLst>
            <pc:docMk/>
            <pc:sldMk cId="1684110248" sldId="268"/>
            <ac:cxnSpMk id="10" creationId="{E0C32B24-DA35-EE5A-6132-0638A2998D6F}"/>
          </ac:cxnSpMkLst>
        </pc:cxnChg>
        <pc:cxnChg chg="add mod">
          <ac:chgData name="Tiago Lima" userId="cee0c9f1fbe86a33" providerId="LiveId" clId="{9C5F9224-86B3-4961-9227-FCABDC624F08}" dt="2024-09-10T13:16:05.758" v="1206" actId="1076"/>
          <ac:cxnSpMkLst>
            <pc:docMk/>
            <pc:sldMk cId="1684110248" sldId="268"/>
            <ac:cxnSpMk id="12" creationId="{746897F6-D55C-5CB0-7D53-87B785BF2E3C}"/>
          </ac:cxnSpMkLst>
        </pc:cxnChg>
        <pc:cxnChg chg="add mod">
          <ac:chgData name="Tiago Lima" userId="cee0c9f1fbe86a33" providerId="LiveId" clId="{9C5F9224-86B3-4961-9227-FCABDC624F08}" dt="2024-09-10T13:16:49.537" v="1242" actId="1076"/>
          <ac:cxnSpMkLst>
            <pc:docMk/>
            <pc:sldMk cId="1684110248" sldId="268"/>
            <ac:cxnSpMk id="16" creationId="{693C53B0-D035-7EE3-8838-C676DEFF16E1}"/>
          </ac:cxnSpMkLst>
        </pc:cxnChg>
        <pc:cxnChg chg="del mod">
          <ac:chgData name="Tiago Lima" userId="cee0c9f1fbe86a33" providerId="LiveId" clId="{9C5F9224-86B3-4961-9227-FCABDC624F08}" dt="2024-09-10T13:14:58.869" v="1159" actId="478"/>
          <ac:cxnSpMkLst>
            <pc:docMk/>
            <pc:sldMk cId="1684110248" sldId="268"/>
            <ac:cxnSpMk id="18" creationId="{D1840B98-31FD-4535-EAA2-0B3EAF884963}"/>
          </ac:cxnSpMkLst>
        </pc:cxnChg>
        <pc:cxnChg chg="del mod">
          <ac:chgData name="Tiago Lima" userId="cee0c9f1fbe86a33" providerId="LiveId" clId="{9C5F9224-86B3-4961-9227-FCABDC624F08}" dt="2024-09-10T13:15:14.779" v="1166" actId="478"/>
          <ac:cxnSpMkLst>
            <pc:docMk/>
            <pc:sldMk cId="1684110248" sldId="268"/>
            <ac:cxnSpMk id="21" creationId="{B7D84C92-8074-B8AF-6A6D-C9C95E975141}"/>
          </ac:cxnSpMkLst>
        </pc:cxnChg>
        <pc:cxnChg chg="del mod">
          <ac:chgData name="Tiago Lima" userId="cee0c9f1fbe86a33" providerId="LiveId" clId="{9C5F9224-86B3-4961-9227-FCABDC624F08}" dt="2024-09-10T13:15:00.748" v="1161" actId="478"/>
          <ac:cxnSpMkLst>
            <pc:docMk/>
            <pc:sldMk cId="1684110248" sldId="268"/>
            <ac:cxnSpMk id="26" creationId="{C398ED59-D961-81D3-E3E0-51C93DECA561}"/>
          </ac:cxnSpMkLst>
        </pc:cxnChg>
      </pc:sldChg>
      <pc:sldChg chg="modSp new mod">
        <pc:chgData name="Tiago Lima" userId="cee0c9f1fbe86a33" providerId="LiveId" clId="{9C5F9224-86B3-4961-9227-FCABDC624F08}" dt="2024-09-10T13:19:08.973" v="1281" actId="123"/>
        <pc:sldMkLst>
          <pc:docMk/>
          <pc:sldMk cId="3785614320" sldId="269"/>
        </pc:sldMkLst>
        <pc:spChg chg="mod">
          <ac:chgData name="Tiago Lima" userId="cee0c9f1fbe86a33" providerId="LiveId" clId="{9C5F9224-86B3-4961-9227-FCABDC624F08}" dt="2024-09-10T13:17:22.695" v="1274" actId="20577"/>
          <ac:spMkLst>
            <pc:docMk/>
            <pc:sldMk cId="3785614320" sldId="269"/>
            <ac:spMk id="2" creationId="{4632C874-610B-5146-89F6-D55CD61EB3E2}"/>
          </ac:spMkLst>
        </pc:spChg>
        <pc:spChg chg="mod">
          <ac:chgData name="Tiago Lima" userId="cee0c9f1fbe86a33" providerId="LiveId" clId="{9C5F9224-86B3-4961-9227-FCABDC624F08}" dt="2024-09-10T13:19:08.973" v="1281" actId="123"/>
          <ac:spMkLst>
            <pc:docMk/>
            <pc:sldMk cId="3785614320" sldId="269"/>
            <ac:spMk id="3" creationId="{1F7EA7D6-0D85-3CFA-19B1-E2FB7FFC111F}"/>
          </ac:spMkLst>
        </pc:spChg>
      </pc:sldChg>
      <pc:sldChg chg="addSp delSp modSp add mod ord modAnim">
        <pc:chgData name="Tiago Lima" userId="cee0c9f1fbe86a33" providerId="LiveId" clId="{9C5F9224-86B3-4961-9227-FCABDC624F08}" dt="2024-09-10T13:29:56.518" v="1438"/>
        <pc:sldMkLst>
          <pc:docMk/>
          <pc:sldMk cId="3187868299" sldId="270"/>
        </pc:sldMkLst>
        <pc:spChg chg="mod">
          <ac:chgData name="Tiago Lima" userId="cee0c9f1fbe86a33" providerId="LiveId" clId="{9C5F9224-86B3-4961-9227-FCABDC624F08}" dt="2024-09-10T13:19:47.470" v="1295" actId="20577"/>
          <ac:spMkLst>
            <pc:docMk/>
            <pc:sldMk cId="3187868299" sldId="270"/>
            <ac:spMk id="2" creationId="{5FCF63CF-3410-88DA-5E04-C859ECCD0DC9}"/>
          </ac:spMkLst>
        </pc:spChg>
        <pc:spChg chg="del">
          <ac:chgData name="Tiago Lima" userId="cee0c9f1fbe86a33" providerId="LiveId" clId="{9C5F9224-86B3-4961-9227-FCABDC624F08}" dt="2024-09-10T13:20:11.359" v="1317" actId="478"/>
          <ac:spMkLst>
            <pc:docMk/>
            <pc:sldMk cId="3187868299" sldId="270"/>
            <ac:spMk id="4" creationId="{A3A9B048-72D3-BEB1-D0D3-22F1B0089DD1}"/>
          </ac:spMkLst>
        </pc:spChg>
        <pc:spChg chg="mod">
          <ac:chgData name="Tiago Lima" userId="cee0c9f1fbe86a33" providerId="LiveId" clId="{9C5F9224-86B3-4961-9227-FCABDC624F08}" dt="2024-09-10T13:19:52.554" v="1303" actId="20577"/>
          <ac:spMkLst>
            <pc:docMk/>
            <pc:sldMk cId="3187868299" sldId="270"/>
            <ac:spMk id="5" creationId="{4D8695C2-DCF0-79BA-8C60-DA7936AE3ECD}"/>
          </ac:spMkLst>
        </pc:spChg>
        <pc:spChg chg="mod">
          <ac:chgData name="Tiago Lima" userId="cee0c9f1fbe86a33" providerId="LiveId" clId="{9C5F9224-86B3-4961-9227-FCABDC624F08}" dt="2024-09-10T13:20:01.615" v="1315" actId="20577"/>
          <ac:spMkLst>
            <pc:docMk/>
            <pc:sldMk cId="3187868299" sldId="270"/>
            <ac:spMk id="6" creationId="{CDA8C33D-92C1-3D5A-104D-DB9252CA426B}"/>
          </ac:spMkLst>
        </pc:spChg>
        <pc:spChg chg="del">
          <ac:chgData name="Tiago Lima" userId="cee0c9f1fbe86a33" providerId="LiveId" clId="{9C5F9224-86B3-4961-9227-FCABDC624F08}" dt="2024-09-10T13:20:10.201" v="1316" actId="478"/>
          <ac:spMkLst>
            <pc:docMk/>
            <pc:sldMk cId="3187868299" sldId="270"/>
            <ac:spMk id="11" creationId="{3A25E7AB-3A83-B091-8C52-15E69A00BBB5}"/>
          </ac:spMkLst>
        </pc:spChg>
        <pc:spChg chg="del">
          <ac:chgData name="Tiago Lima" userId="cee0c9f1fbe86a33" providerId="LiveId" clId="{9C5F9224-86B3-4961-9227-FCABDC624F08}" dt="2024-09-10T13:21:05.278" v="1335" actId="478"/>
          <ac:spMkLst>
            <pc:docMk/>
            <pc:sldMk cId="3187868299" sldId="270"/>
            <ac:spMk id="19" creationId="{63437B6E-2CF2-8677-4FE6-34A7EA0D2727}"/>
          </ac:spMkLst>
        </pc:spChg>
        <pc:spChg chg="mod">
          <ac:chgData name="Tiago Lima" userId="cee0c9f1fbe86a33" providerId="LiveId" clId="{9C5F9224-86B3-4961-9227-FCABDC624F08}" dt="2024-09-10T13:22:01.695" v="1379" actId="1076"/>
          <ac:spMkLst>
            <pc:docMk/>
            <pc:sldMk cId="3187868299" sldId="270"/>
            <ac:spMk id="22" creationId="{8CF36D82-6207-324E-C6B7-5FF70DE09C73}"/>
          </ac:spMkLst>
        </pc:spChg>
        <pc:spChg chg="add mod">
          <ac:chgData name="Tiago Lima" userId="cee0c9f1fbe86a33" providerId="LiveId" clId="{9C5F9224-86B3-4961-9227-FCABDC624F08}" dt="2024-09-10T13:22:58.849" v="1392" actId="1076"/>
          <ac:spMkLst>
            <pc:docMk/>
            <pc:sldMk cId="3187868299" sldId="270"/>
            <ac:spMk id="24" creationId="{0DF491F5-5999-803B-4146-97192345FDBF}"/>
          </ac:spMkLst>
        </pc:spChg>
        <pc:spChg chg="del">
          <ac:chgData name="Tiago Lima" userId="cee0c9f1fbe86a33" providerId="LiveId" clId="{9C5F9224-86B3-4961-9227-FCABDC624F08}" dt="2024-09-10T13:21:09.275" v="1337" actId="478"/>
          <ac:spMkLst>
            <pc:docMk/>
            <pc:sldMk cId="3187868299" sldId="270"/>
            <ac:spMk id="28" creationId="{3EC651F5-95D9-B7AF-78C5-C486E392E511}"/>
          </ac:spMkLst>
        </pc:spChg>
        <pc:spChg chg="add mod">
          <ac:chgData name="Tiago Lima" userId="cee0c9f1fbe86a33" providerId="LiveId" clId="{9C5F9224-86B3-4961-9227-FCABDC624F08}" dt="2024-09-10T13:23:24.854" v="1402" actId="688"/>
          <ac:spMkLst>
            <pc:docMk/>
            <pc:sldMk cId="3187868299" sldId="270"/>
            <ac:spMk id="29" creationId="{3D7231F8-AE8E-EE0C-E630-239F1BD4EFBE}"/>
          </ac:spMkLst>
        </pc:spChg>
        <pc:cxnChg chg="add mod">
          <ac:chgData name="Tiago Lima" userId="cee0c9f1fbe86a33" providerId="LiveId" clId="{9C5F9224-86B3-4961-9227-FCABDC624F08}" dt="2024-09-10T13:21:18.441" v="1340" actId="14100"/>
          <ac:cxnSpMkLst>
            <pc:docMk/>
            <pc:sldMk cId="3187868299" sldId="270"/>
            <ac:cxnSpMk id="7" creationId="{6E817D0C-8005-C369-B0F1-3F5556941AAF}"/>
          </ac:cxnSpMkLst>
        </pc:cxnChg>
        <pc:cxnChg chg="del mod">
          <ac:chgData name="Tiago Lima" userId="cee0c9f1fbe86a33" providerId="LiveId" clId="{9C5F9224-86B3-4961-9227-FCABDC624F08}" dt="2024-09-10T13:20:13.883" v="1319" actId="478"/>
          <ac:cxnSpMkLst>
            <pc:docMk/>
            <pc:sldMk cId="3187868299" sldId="270"/>
            <ac:cxnSpMk id="8" creationId="{54195D4A-11AB-32DF-3E25-9E0F3D5AD49B}"/>
          </ac:cxnSpMkLst>
        </pc:cxnChg>
        <pc:cxnChg chg="del mod">
          <ac:chgData name="Tiago Lima" userId="cee0c9f1fbe86a33" providerId="LiveId" clId="{9C5F9224-86B3-4961-9227-FCABDC624F08}" dt="2024-09-10T13:20:12.508" v="1318" actId="478"/>
          <ac:cxnSpMkLst>
            <pc:docMk/>
            <pc:sldMk cId="3187868299" sldId="270"/>
            <ac:cxnSpMk id="10" creationId="{E0C32B24-DA35-EE5A-6132-0638A2998D6F}"/>
          </ac:cxnSpMkLst>
        </pc:cxnChg>
        <pc:cxnChg chg="del mod">
          <ac:chgData name="Tiago Lima" userId="cee0c9f1fbe86a33" providerId="LiveId" clId="{9C5F9224-86B3-4961-9227-FCABDC624F08}" dt="2024-09-10T13:21:06.515" v="1336" actId="478"/>
          <ac:cxnSpMkLst>
            <pc:docMk/>
            <pc:sldMk cId="3187868299" sldId="270"/>
            <ac:cxnSpMk id="18" creationId="{D1840B98-31FD-4535-EAA2-0B3EAF884963}"/>
          </ac:cxnSpMkLst>
        </pc:cxnChg>
        <pc:cxnChg chg="mod">
          <ac:chgData name="Tiago Lima" userId="cee0c9f1fbe86a33" providerId="LiveId" clId="{9C5F9224-86B3-4961-9227-FCABDC624F08}" dt="2024-09-10T13:21:13.003" v="1339" actId="14100"/>
          <ac:cxnSpMkLst>
            <pc:docMk/>
            <pc:sldMk cId="3187868299" sldId="270"/>
            <ac:cxnSpMk id="21" creationId="{B7D84C92-8074-B8AF-6A6D-C9C95E975141}"/>
          </ac:cxnSpMkLst>
        </pc:cxnChg>
        <pc:cxnChg chg="del mod">
          <ac:chgData name="Tiago Lima" userId="cee0c9f1fbe86a33" providerId="LiveId" clId="{9C5F9224-86B3-4961-9227-FCABDC624F08}" dt="2024-09-10T13:21:10.112" v="1338" actId="478"/>
          <ac:cxnSpMkLst>
            <pc:docMk/>
            <pc:sldMk cId="3187868299" sldId="270"/>
            <ac:cxnSpMk id="26" creationId="{C398ED59-D961-81D3-E3E0-51C93DECA561}"/>
          </ac:cxnSpMkLst>
        </pc:cxnChg>
        <pc:cxnChg chg="add">
          <ac:chgData name="Tiago Lima" userId="cee0c9f1fbe86a33" providerId="LiveId" clId="{9C5F9224-86B3-4961-9227-FCABDC624F08}" dt="2024-09-10T13:22:48.568" v="1391" actId="11529"/>
          <ac:cxnSpMkLst>
            <pc:docMk/>
            <pc:sldMk cId="3187868299" sldId="270"/>
            <ac:cxnSpMk id="27" creationId="{51F96495-2468-27AB-84AF-8A150F1D749F}"/>
          </ac:cxnSpMkLst>
        </pc:cxnChg>
      </pc:sldChg>
      <pc:sldChg chg="new del">
        <pc:chgData name="Tiago Lima" userId="cee0c9f1fbe86a33" providerId="LiveId" clId="{9C5F9224-86B3-4961-9227-FCABDC624F08}" dt="2024-09-10T13:40:47.198" v="1468" actId="47"/>
        <pc:sldMkLst>
          <pc:docMk/>
          <pc:sldMk cId="2189586189" sldId="271"/>
        </pc:sldMkLst>
      </pc:sldChg>
      <pc:sldChg chg="modSp add del mod">
        <pc:chgData name="Tiago Lima" userId="cee0c9f1fbe86a33" providerId="LiveId" clId="{9C5F9224-86B3-4961-9227-FCABDC624F08}" dt="2024-09-10T13:54:57.986" v="1640" actId="47"/>
        <pc:sldMkLst>
          <pc:docMk/>
          <pc:sldMk cId="2475731078" sldId="271"/>
        </pc:sldMkLst>
        <pc:spChg chg="mod">
          <ac:chgData name="Tiago Lima" userId="cee0c9f1fbe86a33" providerId="LiveId" clId="{9C5F9224-86B3-4961-9227-FCABDC624F08}" dt="2024-09-10T13:53:19.619" v="1618" actId="21"/>
          <ac:spMkLst>
            <pc:docMk/>
            <pc:sldMk cId="2475731078" sldId="271"/>
            <ac:spMk id="3" creationId="{470DEAFF-E048-7B6F-38A8-6A0D8D690418}"/>
          </ac:spMkLst>
        </pc:spChg>
      </pc:sldChg>
      <pc:sldChg chg="addSp delSp modSp new mod setBg">
        <pc:chgData name="Tiago Lima" userId="cee0c9f1fbe86a33" providerId="LiveId" clId="{9C5F9224-86B3-4961-9227-FCABDC624F08}" dt="2024-09-12T11:51:24.241" v="2069" actId="20577"/>
        <pc:sldMkLst>
          <pc:docMk/>
          <pc:sldMk cId="2750954509" sldId="271"/>
        </pc:sldMkLst>
        <pc:spChg chg="mod">
          <ac:chgData name="Tiago Lima" userId="cee0c9f1fbe86a33" providerId="LiveId" clId="{9C5F9224-86B3-4961-9227-FCABDC624F08}" dt="2024-09-12T11:51:24.241" v="2069" actId="20577"/>
          <ac:spMkLst>
            <pc:docMk/>
            <pc:sldMk cId="2750954509" sldId="271"/>
            <ac:spMk id="2" creationId="{71B348B7-EEC2-F2B5-B47A-5FEE264EF0B7}"/>
          </ac:spMkLst>
        </pc:spChg>
        <pc:spChg chg="mod">
          <ac:chgData name="Tiago Lima" userId="cee0c9f1fbe86a33" providerId="LiveId" clId="{9C5F9224-86B3-4961-9227-FCABDC624F08}" dt="2024-09-10T14:31:16.456" v="1858" actId="26606"/>
          <ac:spMkLst>
            <pc:docMk/>
            <pc:sldMk cId="2750954509" sldId="271"/>
            <ac:spMk id="3" creationId="{CA26811D-0BFF-8D7B-BEC8-E89899E1B131}"/>
          </ac:spMkLst>
        </pc:spChg>
        <pc:spChg chg="add del">
          <ac:chgData name="Tiago Lima" userId="cee0c9f1fbe86a33" providerId="LiveId" clId="{9C5F9224-86B3-4961-9227-FCABDC624F08}" dt="2024-09-10T14:31:16.456" v="1858" actId="26606"/>
          <ac:spMkLst>
            <pc:docMk/>
            <pc:sldMk cId="2750954509" sldId="271"/>
            <ac:spMk id="14" creationId="{D75A5B51-0925-4835-8511-A0DD17EAA97C}"/>
          </ac:spMkLst>
        </pc:spChg>
        <pc:spChg chg="add del">
          <ac:chgData name="Tiago Lima" userId="cee0c9f1fbe86a33" providerId="LiveId" clId="{9C5F9224-86B3-4961-9227-FCABDC624F08}" dt="2024-09-10T14:31:16.456" v="1858" actId="26606"/>
          <ac:spMkLst>
            <pc:docMk/>
            <pc:sldMk cId="2750954509" sldId="271"/>
            <ac:spMk id="16" creationId="{5CDFD20D-8E4F-4E3A-AF87-93F23E0DBFB3}"/>
          </ac:spMkLst>
        </pc:spChg>
        <pc:spChg chg="add del">
          <ac:chgData name="Tiago Lima" userId="cee0c9f1fbe86a33" providerId="LiveId" clId="{9C5F9224-86B3-4961-9227-FCABDC624F08}" dt="2024-09-10T14:31:16.450" v="1857" actId="26606"/>
          <ac:spMkLst>
            <pc:docMk/>
            <pc:sldMk cId="2750954509" sldId="271"/>
            <ac:spMk id="21" creationId="{1EE285D5-8110-4AE6-AF36-F83E457E175B}"/>
          </ac:spMkLst>
        </pc:spChg>
        <pc:spChg chg="add del">
          <ac:chgData name="Tiago Lima" userId="cee0c9f1fbe86a33" providerId="LiveId" clId="{9C5F9224-86B3-4961-9227-FCABDC624F08}" dt="2024-09-10T14:31:16.450" v="1857" actId="26606"/>
          <ac:spMkLst>
            <pc:docMk/>
            <pc:sldMk cId="2750954509" sldId="271"/>
            <ac:spMk id="23" creationId="{3FCFB1DE-0B7E-48CC-BA90-B2AB0889F9D6}"/>
          </ac:spMkLst>
        </pc:spChg>
        <pc:spChg chg="add">
          <ac:chgData name="Tiago Lima" userId="cee0c9f1fbe86a33" providerId="LiveId" clId="{9C5F9224-86B3-4961-9227-FCABDC624F08}" dt="2024-09-10T14:31:16.456" v="1858" actId="26606"/>
          <ac:spMkLst>
            <pc:docMk/>
            <pc:sldMk cId="2750954509" sldId="271"/>
            <ac:spMk id="25" creationId="{94BFCCA4-109C-4B21-816E-144FE75C38EE}"/>
          </ac:spMkLst>
        </pc:spChg>
        <pc:spChg chg="add">
          <ac:chgData name="Tiago Lima" userId="cee0c9f1fbe86a33" providerId="LiveId" clId="{9C5F9224-86B3-4961-9227-FCABDC624F08}" dt="2024-09-10T14:31:16.456" v="1858" actId="26606"/>
          <ac:spMkLst>
            <pc:docMk/>
            <pc:sldMk cId="2750954509" sldId="271"/>
            <ac:spMk id="26" creationId="{0059B5C0-FEC8-4370-AF45-02E3AEF6FA6D}"/>
          </ac:spMkLst>
        </pc:spChg>
        <pc:picChg chg="add mod ord">
          <ac:chgData name="Tiago Lima" userId="cee0c9f1fbe86a33" providerId="LiveId" clId="{9C5F9224-86B3-4961-9227-FCABDC624F08}" dt="2024-09-10T14:31:16.456" v="1858" actId="26606"/>
          <ac:picMkLst>
            <pc:docMk/>
            <pc:sldMk cId="2750954509" sldId="271"/>
            <ac:picMk id="5" creationId="{1B466B04-A3D7-18E4-C9B0-203BE7B828D8}"/>
          </ac:picMkLst>
        </pc:picChg>
        <pc:picChg chg="add mod ord">
          <ac:chgData name="Tiago Lima" userId="cee0c9f1fbe86a33" providerId="LiveId" clId="{9C5F9224-86B3-4961-9227-FCABDC624F08}" dt="2024-09-10T14:31:16.456" v="1858" actId="26606"/>
          <ac:picMkLst>
            <pc:docMk/>
            <pc:sldMk cId="2750954509" sldId="271"/>
            <ac:picMk id="7" creationId="{52E9F674-1EB0-A59F-C25C-5A382EB4B41F}"/>
          </ac:picMkLst>
        </pc:picChg>
        <pc:picChg chg="add mod">
          <ac:chgData name="Tiago Lima" userId="cee0c9f1fbe86a33" providerId="LiveId" clId="{9C5F9224-86B3-4961-9227-FCABDC624F08}" dt="2024-09-10T14:31:16.456" v="1858" actId="26606"/>
          <ac:picMkLst>
            <pc:docMk/>
            <pc:sldMk cId="2750954509" sldId="271"/>
            <ac:picMk id="9" creationId="{9C96FCBF-0596-DFEA-F7EA-4ACBFDABA033}"/>
          </ac:picMkLst>
        </pc:picChg>
        <pc:picChg chg="add mod">
          <ac:chgData name="Tiago Lima" userId="cee0c9f1fbe86a33" providerId="LiveId" clId="{9C5F9224-86B3-4961-9227-FCABDC624F08}" dt="2024-09-10T14:31:16.456" v="1858" actId="26606"/>
          <ac:picMkLst>
            <pc:docMk/>
            <pc:sldMk cId="2750954509" sldId="271"/>
            <ac:picMk id="11" creationId="{F917DEA6-77F5-B93B-3643-6D7345AF0AC7}"/>
          </ac:picMkLst>
        </pc:picChg>
      </pc:sldChg>
      <pc:sldChg chg="modSp new del mod">
        <pc:chgData name="Tiago Lima" userId="cee0c9f1fbe86a33" providerId="LiveId" clId="{9C5F9224-86B3-4961-9227-FCABDC624F08}" dt="2024-09-10T13:33:56.903" v="1460" actId="47"/>
        <pc:sldMkLst>
          <pc:docMk/>
          <pc:sldMk cId="3060592038" sldId="271"/>
        </pc:sldMkLst>
        <pc:spChg chg="mod">
          <ac:chgData name="Tiago Lima" userId="cee0c9f1fbe86a33" providerId="LiveId" clId="{9C5F9224-86B3-4961-9227-FCABDC624F08}" dt="2024-09-10T13:33:45.397" v="1459" actId="20577"/>
          <ac:spMkLst>
            <pc:docMk/>
            <pc:sldMk cId="3060592038" sldId="271"/>
            <ac:spMk id="2" creationId="{CCA9DA9D-E991-71AB-86AF-3D90B84F7A25}"/>
          </ac:spMkLst>
        </pc:spChg>
      </pc:sldChg>
      <pc:sldChg chg="addSp modSp add mod setBg">
        <pc:chgData name="Tiago Lima" userId="cee0c9f1fbe86a33" providerId="LiveId" clId="{9C5F9224-86B3-4961-9227-FCABDC624F08}" dt="2024-09-12T11:51:35.612" v="2071" actId="20577"/>
        <pc:sldMkLst>
          <pc:docMk/>
          <pc:sldMk cId="654969084" sldId="272"/>
        </pc:sldMkLst>
        <pc:spChg chg="mod">
          <ac:chgData name="Tiago Lima" userId="cee0c9f1fbe86a33" providerId="LiveId" clId="{9C5F9224-86B3-4961-9227-FCABDC624F08}" dt="2024-09-12T11:51:35.612" v="2071" actId="20577"/>
          <ac:spMkLst>
            <pc:docMk/>
            <pc:sldMk cId="654969084" sldId="272"/>
            <ac:spMk id="2" creationId="{71B348B7-EEC2-F2B5-B47A-5FEE264EF0B7}"/>
          </ac:spMkLst>
        </pc:spChg>
        <pc:spChg chg="mod">
          <ac:chgData name="Tiago Lima" userId="cee0c9f1fbe86a33" providerId="LiveId" clId="{9C5F9224-86B3-4961-9227-FCABDC624F08}" dt="2024-09-10T14:32:56.282" v="1865" actId="123"/>
          <ac:spMkLst>
            <pc:docMk/>
            <pc:sldMk cId="654969084" sldId="272"/>
            <ac:spMk id="3" creationId="{CA26811D-0BFF-8D7B-BEC8-E89899E1B131}"/>
          </ac:spMkLst>
        </pc:spChg>
        <pc:spChg chg="add">
          <ac:chgData name="Tiago Lima" userId="cee0c9f1fbe86a33" providerId="LiveId" clId="{9C5F9224-86B3-4961-9227-FCABDC624F08}" dt="2024-09-10T14:32:42.152" v="1864" actId="26606"/>
          <ac:spMkLst>
            <pc:docMk/>
            <pc:sldMk cId="654969084" sldId="272"/>
            <ac:spMk id="8" creationId="{907EF6B7-1338-4443-8C46-6A318D952DFD}"/>
          </ac:spMkLst>
        </pc:spChg>
        <pc:spChg chg="add">
          <ac:chgData name="Tiago Lima" userId="cee0c9f1fbe86a33" providerId="LiveId" clId="{9C5F9224-86B3-4961-9227-FCABDC624F08}" dt="2024-09-10T14:32:42.152" v="1864" actId="26606"/>
          <ac:spMkLst>
            <pc:docMk/>
            <pc:sldMk cId="654969084" sldId="272"/>
            <ac:spMk id="10" creationId="{DAAE4CDD-124C-4DCF-9584-B6033B545DD5}"/>
          </ac:spMkLst>
        </pc:spChg>
        <pc:spChg chg="add">
          <ac:chgData name="Tiago Lima" userId="cee0c9f1fbe86a33" providerId="LiveId" clId="{9C5F9224-86B3-4961-9227-FCABDC624F08}" dt="2024-09-10T14:32:42.152" v="1864" actId="26606"/>
          <ac:spMkLst>
            <pc:docMk/>
            <pc:sldMk cId="654969084" sldId="272"/>
            <ac:spMk id="12" creationId="{081E4A58-353D-44AE-B2FC-2A74E2E400F7}"/>
          </ac:spMkLst>
        </pc:spChg>
      </pc:sldChg>
      <pc:sldChg chg="addSp modSp add mod ord setBg">
        <pc:chgData name="Tiago Lima" userId="cee0c9f1fbe86a33" providerId="LiveId" clId="{9C5F9224-86B3-4961-9227-FCABDC624F08}" dt="2024-09-12T11:51:40.103" v="2073" actId="20577"/>
        <pc:sldMkLst>
          <pc:docMk/>
          <pc:sldMk cId="1091741595" sldId="273"/>
        </pc:sldMkLst>
        <pc:spChg chg="mod">
          <ac:chgData name="Tiago Lima" userId="cee0c9f1fbe86a33" providerId="LiveId" clId="{9C5F9224-86B3-4961-9227-FCABDC624F08}" dt="2024-09-12T11:51:40.103" v="2073" actId="20577"/>
          <ac:spMkLst>
            <pc:docMk/>
            <pc:sldMk cId="1091741595" sldId="273"/>
            <ac:spMk id="2" creationId="{71B348B7-EEC2-F2B5-B47A-5FEE264EF0B7}"/>
          </ac:spMkLst>
        </pc:spChg>
        <pc:spChg chg="mod">
          <ac:chgData name="Tiago Lima" userId="cee0c9f1fbe86a33" providerId="LiveId" clId="{9C5F9224-86B3-4961-9227-FCABDC624F08}" dt="2024-09-10T14:33:03.487" v="1866" actId="123"/>
          <ac:spMkLst>
            <pc:docMk/>
            <pc:sldMk cId="1091741595" sldId="273"/>
            <ac:spMk id="3" creationId="{CA26811D-0BFF-8D7B-BEC8-E89899E1B131}"/>
          </ac:spMkLst>
        </pc:spChg>
        <pc:spChg chg="add">
          <ac:chgData name="Tiago Lima" userId="cee0c9f1fbe86a33" providerId="LiveId" clId="{9C5F9224-86B3-4961-9227-FCABDC624F08}" dt="2024-09-10T14:32:14.064" v="1859" actId="26606"/>
          <ac:spMkLst>
            <pc:docMk/>
            <pc:sldMk cId="1091741595" sldId="273"/>
            <ac:spMk id="8" creationId="{907EF6B7-1338-4443-8C46-6A318D952DFD}"/>
          </ac:spMkLst>
        </pc:spChg>
        <pc:spChg chg="add">
          <ac:chgData name="Tiago Lima" userId="cee0c9f1fbe86a33" providerId="LiveId" clId="{9C5F9224-86B3-4961-9227-FCABDC624F08}" dt="2024-09-10T14:32:14.064" v="1859" actId="26606"/>
          <ac:spMkLst>
            <pc:docMk/>
            <pc:sldMk cId="1091741595" sldId="273"/>
            <ac:spMk id="10" creationId="{DAAE4CDD-124C-4DCF-9584-B6033B545DD5}"/>
          </ac:spMkLst>
        </pc:spChg>
        <pc:spChg chg="add">
          <ac:chgData name="Tiago Lima" userId="cee0c9f1fbe86a33" providerId="LiveId" clId="{9C5F9224-86B3-4961-9227-FCABDC624F08}" dt="2024-09-10T14:32:14.064" v="1859" actId="26606"/>
          <ac:spMkLst>
            <pc:docMk/>
            <pc:sldMk cId="1091741595" sldId="273"/>
            <ac:spMk id="12" creationId="{081E4A58-353D-44AE-B2FC-2A74E2E400F7}"/>
          </ac:spMkLst>
        </pc:spChg>
      </pc:sldChg>
      <pc:sldChg chg="addSp modSp add mod ord setBg">
        <pc:chgData name="Tiago Lima" userId="cee0c9f1fbe86a33" providerId="LiveId" clId="{9C5F9224-86B3-4961-9227-FCABDC624F08}" dt="2024-09-12T11:51:48.771" v="2075" actId="20577"/>
        <pc:sldMkLst>
          <pc:docMk/>
          <pc:sldMk cId="2341822973" sldId="274"/>
        </pc:sldMkLst>
        <pc:spChg chg="mod">
          <ac:chgData name="Tiago Lima" userId="cee0c9f1fbe86a33" providerId="LiveId" clId="{9C5F9224-86B3-4961-9227-FCABDC624F08}" dt="2024-09-12T11:51:48.771" v="2075" actId="20577"/>
          <ac:spMkLst>
            <pc:docMk/>
            <pc:sldMk cId="2341822973" sldId="274"/>
            <ac:spMk id="2" creationId="{71B348B7-EEC2-F2B5-B47A-5FEE264EF0B7}"/>
          </ac:spMkLst>
        </pc:spChg>
        <pc:spChg chg="mod">
          <ac:chgData name="Tiago Lima" userId="cee0c9f1fbe86a33" providerId="LiveId" clId="{9C5F9224-86B3-4961-9227-FCABDC624F08}" dt="2024-09-10T14:33:08.779" v="1867" actId="123"/>
          <ac:spMkLst>
            <pc:docMk/>
            <pc:sldMk cId="2341822973" sldId="274"/>
            <ac:spMk id="3" creationId="{CA26811D-0BFF-8D7B-BEC8-E89899E1B131}"/>
          </ac:spMkLst>
        </pc:spChg>
        <pc:spChg chg="add">
          <ac:chgData name="Tiago Lima" userId="cee0c9f1fbe86a33" providerId="LiveId" clId="{9C5F9224-86B3-4961-9227-FCABDC624F08}" dt="2024-09-10T14:32:19.763" v="1860" actId="26606"/>
          <ac:spMkLst>
            <pc:docMk/>
            <pc:sldMk cId="2341822973" sldId="274"/>
            <ac:spMk id="8" creationId="{907EF6B7-1338-4443-8C46-6A318D952DFD}"/>
          </ac:spMkLst>
        </pc:spChg>
        <pc:spChg chg="add">
          <ac:chgData name="Tiago Lima" userId="cee0c9f1fbe86a33" providerId="LiveId" clId="{9C5F9224-86B3-4961-9227-FCABDC624F08}" dt="2024-09-10T14:32:19.763" v="1860" actId="26606"/>
          <ac:spMkLst>
            <pc:docMk/>
            <pc:sldMk cId="2341822973" sldId="274"/>
            <ac:spMk id="10" creationId="{DAAE4CDD-124C-4DCF-9584-B6033B545DD5}"/>
          </ac:spMkLst>
        </pc:spChg>
        <pc:spChg chg="add">
          <ac:chgData name="Tiago Lima" userId="cee0c9f1fbe86a33" providerId="LiveId" clId="{9C5F9224-86B3-4961-9227-FCABDC624F08}" dt="2024-09-10T14:32:19.763" v="1860" actId="26606"/>
          <ac:spMkLst>
            <pc:docMk/>
            <pc:sldMk cId="2341822973" sldId="274"/>
            <ac:spMk id="12" creationId="{081E4A58-353D-44AE-B2FC-2A74E2E400F7}"/>
          </ac:spMkLst>
        </pc:spChg>
      </pc:sldChg>
      <pc:sldChg chg="addSp modSp add mod ord setBg">
        <pc:chgData name="Tiago Lima" userId="cee0c9f1fbe86a33" providerId="LiveId" clId="{9C5F9224-86B3-4961-9227-FCABDC624F08}" dt="2024-09-12T11:51:54.848" v="2078" actId="27636"/>
        <pc:sldMkLst>
          <pc:docMk/>
          <pc:sldMk cId="1159655034" sldId="275"/>
        </pc:sldMkLst>
        <pc:spChg chg="mod">
          <ac:chgData name="Tiago Lima" userId="cee0c9f1fbe86a33" providerId="LiveId" clId="{9C5F9224-86B3-4961-9227-FCABDC624F08}" dt="2024-09-12T11:51:54.848" v="2078" actId="27636"/>
          <ac:spMkLst>
            <pc:docMk/>
            <pc:sldMk cId="1159655034" sldId="275"/>
            <ac:spMk id="2" creationId="{71B348B7-EEC2-F2B5-B47A-5FEE264EF0B7}"/>
          </ac:spMkLst>
        </pc:spChg>
        <pc:spChg chg="mod">
          <ac:chgData name="Tiago Lima" userId="cee0c9f1fbe86a33" providerId="LiveId" clId="{9C5F9224-86B3-4961-9227-FCABDC624F08}" dt="2024-09-10T14:32:36.799" v="1863" actId="26606"/>
          <ac:spMkLst>
            <pc:docMk/>
            <pc:sldMk cId="1159655034" sldId="275"/>
            <ac:spMk id="3" creationId="{CA26811D-0BFF-8D7B-BEC8-E89899E1B131}"/>
          </ac:spMkLst>
        </pc:spChg>
        <pc:spChg chg="add">
          <ac:chgData name="Tiago Lima" userId="cee0c9f1fbe86a33" providerId="LiveId" clId="{9C5F9224-86B3-4961-9227-FCABDC624F08}" dt="2024-09-10T14:32:36.799" v="1863" actId="26606"/>
          <ac:spMkLst>
            <pc:docMk/>
            <pc:sldMk cId="1159655034" sldId="275"/>
            <ac:spMk id="10" creationId="{76906711-0AFB-47DD-A4B6-4E94B38B8C91}"/>
          </ac:spMkLst>
        </pc:spChg>
        <pc:spChg chg="add">
          <ac:chgData name="Tiago Lima" userId="cee0c9f1fbe86a33" providerId="LiveId" clId="{9C5F9224-86B3-4961-9227-FCABDC624F08}" dt="2024-09-10T14:32:36.799" v="1863" actId="26606"/>
          <ac:spMkLst>
            <pc:docMk/>
            <pc:sldMk cId="1159655034" sldId="275"/>
            <ac:spMk id="12" creationId="{AA91F649-894C-41F6-A21D-3D1AC558E934}"/>
          </ac:spMkLst>
        </pc:spChg>
        <pc:spChg chg="add">
          <ac:chgData name="Tiago Lima" userId="cee0c9f1fbe86a33" providerId="LiveId" clId="{9C5F9224-86B3-4961-9227-FCABDC624F08}" dt="2024-09-10T14:32:36.799" v="1863" actId="26606"/>
          <ac:spMkLst>
            <pc:docMk/>
            <pc:sldMk cId="1159655034" sldId="275"/>
            <ac:spMk id="14" creationId="{56037404-66BD-46B5-9323-1B531319671A}"/>
          </ac:spMkLst>
        </pc:spChg>
        <pc:picChg chg="add mod">
          <ac:chgData name="Tiago Lima" userId="cee0c9f1fbe86a33" providerId="LiveId" clId="{9C5F9224-86B3-4961-9227-FCABDC624F08}" dt="2024-09-10T14:32:36.799" v="1863" actId="26606"/>
          <ac:picMkLst>
            <pc:docMk/>
            <pc:sldMk cId="1159655034" sldId="275"/>
            <ac:picMk id="5" creationId="{EE24AB19-5311-1C5D-B6C8-2CC8A1326A96}"/>
          </ac:picMkLst>
        </pc:picChg>
      </pc:sldChg>
      <pc:sldChg chg="modSp new del mod">
        <pc:chgData name="Tiago Lima" userId="cee0c9f1fbe86a33" providerId="LiveId" clId="{9C5F9224-86B3-4961-9227-FCABDC624F08}" dt="2024-09-10T14:38:54.117" v="1892" actId="47"/>
        <pc:sldMkLst>
          <pc:docMk/>
          <pc:sldMk cId="1452573216" sldId="276"/>
        </pc:sldMkLst>
        <pc:spChg chg="mod">
          <ac:chgData name="Tiago Lima" userId="cee0c9f1fbe86a33" providerId="LiveId" clId="{9C5F9224-86B3-4961-9227-FCABDC624F08}" dt="2024-09-10T14:38:43.384" v="1891" actId="20577"/>
          <ac:spMkLst>
            <pc:docMk/>
            <pc:sldMk cId="1452573216" sldId="276"/>
            <ac:spMk id="2" creationId="{ECCEB24C-BF34-2B0C-3A9A-9AB6E4067E46}"/>
          </ac:spMkLst>
        </pc:spChg>
      </pc:sldChg>
      <pc:sldChg chg="modSp mod">
        <pc:chgData name="Tiago Lima" userId="cee0c9f1fbe86a33" providerId="LiveId" clId="{9C5F9224-86B3-4961-9227-FCABDC624F08}" dt="2024-09-12T11:37:01.439" v="2067" actId="6549"/>
        <pc:sldMkLst>
          <pc:docMk/>
          <pc:sldMk cId="247540601" sldId="283"/>
        </pc:sldMkLst>
        <pc:spChg chg="mod">
          <ac:chgData name="Tiago Lima" userId="cee0c9f1fbe86a33" providerId="LiveId" clId="{9C5F9224-86B3-4961-9227-FCABDC624F08}" dt="2024-09-12T11:37:01.439" v="2067" actId="6549"/>
          <ac:spMkLst>
            <pc:docMk/>
            <pc:sldMk cId="247540601" sldId="283"/>
            <ac:spMk id="3" creationId="{85186D81-27C0-4357-7040-120BB5E04858}"/>
          </ac:spMkLst>
        </pc:spChg>
      </pc:sldChg>
      <pc:sldChg chg="modSp mod">
        <pc:chgData name="Tiago Lima" userId="cee0c9f1fbe86a33" providerId="LiveId" clId="{9C5F9224-86B3-4961-9227-FCABDC624F08}" dt="2024-09-12T11:52:36.858" v="2079" actId="113"/>
        <pc:sldMkLst>
          <pc:docMk/>
          <pc:sldMk cId="1614453092" sldId="298"/>
        </pc:sldMkLst>
        <pc:spChg chg="mod">
          <ac:chgData name="Tiago Lima" userId="cee0c9f1fbe86a33" providerId="LiveId" clId="{9C5F9224-86B3-4961-9227-FCABDC624F08}" dt="2024-09-12T11:52:36.858" v="2079" actId="113"/>
          <ac:spMkLst>
            <pc:docMk/>
            <pc:sldMk cId="1614453092" sldId="298"/>
            <ac:spMk id="3" creationId="{E7638836-6909-2646-8D9A-02D2CC5F6CB7}"/>
          </ac:spMkLst>
        </pc:spChg>
      </pc:sldChg>
      <pc:sldChg chg="modSp mod">
        <pc:chgData name="Tiago Lima" userId="cee0c9f1fbe86a33" providerId="LiveId" clId="{9C5F9224-86B3-4961-9227-FCABDC624F08}" dt="2024-09-12T11:13:41.713" v="1906" actId="6549"/>
        <pc:sldMkLst>
          <pc:docMk/>
          <pc:sldMk cId="1362393002" sldId="302"/>
        </pc:sldMkLst>
        <pc:spChg chg="mod">
          <ac:chgData name="Tiago Lima" userId="cee0c9f1fbe86a33" providerId="LiveId" clId="{9C5F9224-86B3-4961-9227-FCABDC624F08}" dt="2024-09-12T11:13:41.713" v="1906" actId="6549"/>
          <ac:spMkLst>
            <pc:docMk/>
            <pc:sldMk cId="1362393002" sldId="302"/>
            <ac:spMk id="2" creationId="{BC6A2BCD-BADD-514C-B4D9-C73C72DD30A4}"/>
          </ac:spMkLst>
        </pc:spChg>
      </pc:sldChg>
      <pc:sldChg chg="addSp delSp modSp new mod">
        <pc:chgData name="Tiago Lima" userId="cee0c9f1fbe86a33" providerId="LiveId" clId="{9C5F9224-86B3-4961-9227-FCABDC624F08}" dt="2024-09-12T11:32:05.139" v="2061" actId="1076"/>
        <pc:sldMkLst>
          <pc:docMk/>
          <pc:sldMk cId="2472508505" sldId="304"/>
        </pc:sldMkLst>
        <pc:spChg chg="mod">
          <ac:chgData name="Tiago Lima" userId="cee0c9f1fbe86a33" providerId="LiveId" clId="{9C5F9224-86B3-4961-9227-FCABDC624F08}" dt="2024-09-12T11:20:37.660" v="1957" actId="20577"/>
          <ac:spMkLst>
            <pc:docMk/>
            <pc:sldMk cId="2472508505" sldId="304"/>
            <ac:spMk id="2" creationId="{12676D73-6866-B016-E8AF-0A1B316F855C}"/>
          </ac:spMkLst>
        </pc:spChg>
        <pc:spChg chg="del">
          <ac:chgData name="Tiago Lima" userId="cee0c9f1fbe86a33" providerId="LiveId" clId="{9C5F9224-86B3-4961-9227-FCABDC624F08}" dt="2024-09-12T11:16:41.927" v="1912"/>
          <ac:spMkLst>
            <pc:docMk/>
            <pc:sldMk cId="2472508505" sldId="304"/>
            <ac:spMk id="3" creationId="{0B95A24B-11B4-16AE-A21A-CDFF165A6C33}"/>
          </ac:spMkLst>
        </pc:spChg>
        <pc:spChg chg="add del mod">
          <ac:chgData name="Tiago Lima" userId="cee0c9f1fbe86a33" providerId="LiveId" clId="{9C5F9224-86B3-4961-9227-FCABDC624F08}" dt="2024-09-12T11:31:53.688" v="2059" actId="478"/>
          <ac:spMkLst>
            <pc:docMk/>
            <pc:sldMk cId="2472508505" sldId="304"/>
            <ac:spMk id="4" creationId="{6ED51FBF-3DF9-2A20-8A5C-B110555F3F83}"/>
          </ac:spMkLst>
        </pc:spChg>
        <pc:spChg chg="add">
          <ac:chgData name="Tiago Lima" userId="cee0c9f1fbe86a33" providerId="LiveId" clId="{9C5F9224-86B3-4961-9227-FCABDC624F08}" dt="2024-09-12T11:19:02.818" v="1923"/>
          <ac:spMkLst>
            <pc:docMk/>
            <pc:sldMk cId="2472508505" sldId="304"/>
            <ac:spMk id="7" creationId="{FFFFD044-A65B-E952-4897-E8A8C97FA6B5}"/>
          </ac:spMkLst>
        </pc:spChg>
        <pc:spChg chg="add">
          <ac:chgData name="Tiago Lima" userId="cee0c9f1fbe86a33" providerId="LiveId" clId="{9C5F9224-86B3-4961-9227-FCABDC624F08}" dt="2024-09-12T11:19:05.779" v="1924"/>
          <ac:spMkLst>
            <pc:docMk/>
            <pc:sldMk cId="2472508505" sldId="304"/>
            <ac:spMk id="8" creationId="{322B83F2-E123-48C0-FA6E-EA10035FEC87}"/>
          </ac:spMkLst>
        </pc:spChg>
        <pc:spChg chg="add">
          <ac:chgData name="Tiago Lima" userId="cee0c9f1fbe86a33" providerId="LiveId" clId="{9C5F9224-86B3-4961-9227-FCABDC624F08}" dt="2024-09-12T11:19:08.510" v="1925"/>
          <ac:spMkLst>
            <pc:docMk/>
            <pc:sldMk cId="2472508505" sldId="304"/>
            <ac:spMk id="9" creationId="{72CAEE47-E191-BA22-146A-060A7A228677}"/>
          </ac:spMkLst>
        </pc:spChg>
        <pc:spChg chg="add">
          <ac:chgData name="Tiago Lima" userId="cee0c9f1fbe86a33" providerId="LiveId" clId="{9C5F9224-86B3-4961-9227-FCABDC624F08}" dt="2024-09-12T11:19:12.534" v="1927"/>
          <ac:spMkLst>
            <pc:docMk/>
            <pc:sldMk cId="2472508505" sldId="304"/>
            <ac:spMk id="10" creationId="{BD31BCAD-6ED0-3A8E-89B3-6F8D9839A09D}"/>
          </ac:spMkLst>
        </pc:spChg>
        <pc:spChg chg="add del mod">
          <ac:chgData name="Tiago Lima" userId="cee0c9f1fbe86a33" providerId="LiveId" clId="{9C5F9224-86B3-4961-9227-FCABDC624F08}" dt="2024-09-12T11:31:55.285" v="2060" actId="478"/>
          <ac:spMkLst>
            <pc:docMk/>
            <pc:sldMk cId="2472508505" sldId="304"/>
            <ac:spMk id="14" creationId="{44FFEAF0-AAD9-B002-9ECB-CC922F6CD1C3}"/>
          </ac:spMkLst>
        </pc:spChg>
        <pc:picChg chg="add del mod">
          <ac:chgData name="Tiago Lima" userId="cee0c9f1fbe86a33" providerId="LiveId" clId="{9C5F9224-86B3-4961-9227-FCABDC624F08}" dt="2024-09-12T11:24:30.269" v="2019" actId="478"/>
          <ac:picMkLst>
            <pc:docMk/>
            <pc:sldMk cId="2472508505" sldId="304"/>
            <ac:picMk id="5" creationId="{EEBFA141-5E60-82E6-4A1F-80AA3D378B54}"/>
          </ac:picMkLst>
        </pc:picChg>
        <pc:picChg chg="add mod">
          <ac:chgData name="Tiago Lima" userId="cee0c9f1fbe86a33" providerId="LiveId" clId="{9C5F9224-86B3-4961-9227-FCABDC624F08}" dt="2024-09-12T11:18:58.639" v="1922"/>
          <ac:picMkLst>
            <pc:docMk/>
            <pc:sldMk cId="2472508505" sldId="304"/>
            <ac:picMk id="6" creationId="{72FF9FBF-6273-FF84-2161-2C28B4102250}"/>
          </ac:picMkLst>
        </pc:picChg>
        <pc:picChg chg="add mod">
          <ac:chgData name="Tiago Lima" userId="cee0c9f1fbe86a33" providerId="LiveId" clId="{9C5F9224-86B3-4961-9227-FCABDC624F08}" dt="2024-09-12T11:32:05.139" v="2061" actId="1076"/>
          <ac:picMkLst>
            <pc:docMk/>
            <pc:sldMk cId="2472508505" sldId="304"/>
            <ac:picMk id="12" creationId="{DB8C8717-146B-8E99-EB34-DDF372DAC41A}"/>
          </ac:picMkLst>
        </pc:picChg>
        <pc:picChg chg="add del mod">
          <ac:chgData name="Tiago Lima" userId="cee0c9f1fbe86a33" providerId="LiveId" clId="{9C5F9224-86B3-4961-9227-FCABDC624F08}" dt="2024-09-12T11:18:29.770" v="1913" actId="21"/>
          <ac:picMkLst>
            <pc:docMk/>
            <pc:sldMk cId="2472508505" sldId="304"/>
            <ac:picMk id="1026" creationId="{EEBFA141-5E60-82E6-4A1F-80AA3D378B54}"/>
          </ac:picMkLst>
        </pc:picChg>
      </pc:sldChg>
      <pc:sldChg chg="modSp add mod">
        <pc:chgData name="Tiago Lima" userId="cee0c9f1fbe86a33" providerId="LiveId" clId="{9C5F9224-86B3-4961-9227-FCABDC624F08}" dt="2024-09-12T11:33:19.732" v="2066" actId="113"/>
        <pc:sldMkLst>
          <pc:docMk/>
          <pc:sldMk cId="3724498515" sldId="305"/>
        </pc:sldMkLst>
        <pc:spChg chg="mod">
          <ac:chgData name="Tiago Lima" userId="cee0c9f1fbe86a33" providerId="LiveId" clId="{9C5F9224-86B3-4961-9227-FCABDC624F08}" dt="2024-09-12T11:33:19.732" v="2066" actId="113"/>
          <ac:spMkLst>
            <pc:docMk/>
            <pc:sldMk cId="3724498515" sldId="305"/>
            <ac:spMk id="2" creationId="{12676D73-6866-B016-E8AF-0A1B316F855C}"/>
          </ac:spMkLst>
        </pc:spChg>
        <pc:spChg chg="mod">
          <ac:chgData name="Tiago Lima" userId="cee0c9f1fbe86a33" providerId="LiveId" clId="{9C5F9224-86B3-4961-9227-FCABDC624F08}" dt="2024-09-12T11:33:01.011" v="2065" actId="20577"/>
          <ac:spMkLst>
            <pc:docMk/>
            <pc:sldMk cId="3724498515" sldId="305"/>
            <ac:spMk id="4" creationId="{6ED51FBF-3DF9-2A20-8A5C-B110555F3F83}"/>
          </ac:spMkLst>
        </pc:spChg>
      </pc:sldChg>
    </pc:docChg>
  </pc:docChgLst>
  <pc:docChgLst>
    <pc:chgData name="Tiago Lima" userId="cee0c9f1fbe86a33" providerId="Windows Live" clId="Web-{2B51223C-D279-4F47-9774-86F0E021AA90}"/>
    <pc:docChg chg="addSld modSld">
      <pc:chgData name="Tiago Lima" userId="cee0c9f1fbe86a33" providerId="Windows Live" clId="Web-{2B51223C-D279-4F47-9774-86F0E021AA90}" dt="2024-09-11T12:30:13.346" v="63"/>
      <pc:docMkLst>
        <pc:docMk/>
      </pc:docMkLst>
      <pc:sldChg chg="modSp new">
        <pc:chgData name="Tiago Lima" userId="cee0c9f1fbe86a33" providerId="Windows Live" clId="Web-{2B51223C-D279-4F47-9774-86F0E021AA90}" dt="2024-09-11T12:24:26.146" v="10" actId="20577"/>
        <pc:sldMkLst>
          <pc:docMk/>
          <pc:sldMk cId="1539653217" sldId="299"/>
        </pc:sldMkLst>
        <pc:spChg chg="mod">
          <ac:chgData name="Tiago Lima" userId="cee0c9f1fbe86a33" providerId="Windows Live" clId="Web-{2B51223C-D279-4F47-9774-86F0E021AA90}" dt="2024-09-11T12:24:13.083" v="2" actId="20577"/>
          <ac:spMkLst>
            <pc:docMk/>
            <pc:sldMk cId="1539653217" sldId="299"/>
            <ac:spMk id="2" creationId="{D521E66B-163F-DF3D-4F62-5A4CB44ED44A}"/>
          </ac:spMkLst>
        </pc:spChg>
        <pc:spChg chg="mod">
          <ac:chgData name="Tiago Lima" userId="cee0c9f1fbe86a33" providerId="Windows Live" clId="Web-{2B51223C-D279-4F47-9774-86F0E021AA90}" dt="2024-09-11T12:24:26.146" v="10" actId="20577"/>
          <ac:spMkLst>
            <pc:docMk/>
            <pc:sldMk cId="1539653217" sldId="299"/>
            <ac:spMk id="3" creationId="{8253190D-8DE2-2C5A-6696-6FE77370A800}"/>
          </ac:spMkLst>
        </pc:spChg>
      </pc:sldChg>
      <pc:sldChg chg="modSp new">
        <pc:chgData name="Tiago Lima" userId="cee0c9f1fbe86a33" providerId="Windows Live" clId="Web-{2B51223C-D279-4F47-9774-86F0E021AA90}" dt="2024-09-11T12:25:07.460" v="22" actId="20577"/>
        <pc:sldMkLst>
          <pc:docMk/>
          <pc:sldMk cId="3373312047" sldId="300"/>
        </pc:sldMkLst>
        <pc:spChg chg="mod">
          <ac:chgData name="Tiago Lima" userId="cee0c9f1fbe86a33" providerId="Windows Live" clId="Web-{2B51223C-D279-4F47-9774-86F0E021AA90}" dt="2024-09-11T12:25:07.460" v="22" actId="20577"/>
          <ac:spMkLst>
            <pc:docMk/>
            <pc:sldMk cId="3373312047" sldId="300"/>
            <ac:spMk id="2" creationId="{42913F11-07BF-B369-F5E3-36319E2C14C0}"/>
          </ac:spMkLst>
        </pc:spChg>
        <pc:spChg chg="mod">
          <ac:chgData name="Tiago Lima" userId="cee0c9f1fbe86a33" providerId="Windows Live" clId="Web-{2B51223C-D279-4F47-9774-86F0E021AA90}" dt="2024-09-11T12:25:05.069" v="20" actId="20577"/>
          <ac:spMkLst>
            <pc:docMk/>
            <pc:sldMk cId="3373312047" sldId="300"/>
            <ac:spMk id="3" creationId="{504EB193-8767-EC65-B11F-CEE801DA89F3}"/>
          </ac:spMkLst>
        </pc:spChg>
      </pc:sldChg>
      <pc:sldChg chg="modSp new">
        <pc:chgData name="Tiago Lima" userId="cee0c9f1fbe86a33" providerId="Windows Live" clId="Web-{2B51223C-D279-4F47-9774-86F0E021AA90}" dt="2024-09-11T12:25:50.462" v="37" actId="20577"/>
        <pc:sldMkLst>
          <pc:docMk/>
          <pc:sldMk cId="2694703599" sldId="301"/>
        </pc:sldMkLst>
        <pc:spChg chg="mod">
          <ac:chgData name="Tiago Lima" userId="cee0c9f1fbe86a33" providerId="Windows Live" clId="Web-{2B51223C-D279-4F47-9774-86F0E021AA90}" dt="2024-09-11T12:25:33.023" v="25" actId="20577"/>
          <ac:spMkLst>
            <pc:docMk/>
            <pc:sldMk cId="2694703599" sldId="301"/>
            <ac:spMk id="2" creationId="{C0045D9E-BD3B-5CD2-14AF-669ECC82043E}"/>
          </ac:spMkLst>
        </pc:spChg>
        <pc:spChg chg="mod">
          <ac:chgData name="Tiago Lima" userId="cee0c9f1fbe86a33" providerId="Windows Live" clId="Web-{2B51223C-D279-4F47-9774-86F0E021AA90}" dt="2024-09-11T12:25:50.462" v="37" actId="20577"/>
          <ac:spMkLst>
            <pc:docMk/>
            <pc:sldMk cId="2694703599" sldId="301"/>
            <ac:spMk id="3" creationId="{E61C4FB8-C23E-A68A-B6CE-0E6C60E3201A}"/>
          </ac:spMkLst>
        </pc:spChg>
      </pc:sldChg>
      <pc:sldChg chg="addSp delSp modSp new">
        <pc:chgData name="Tiago Lima" userId="cee0c9f1fbe86a33" providerId="Windows Live" clId="Web-{2B51223C-D279-4F47-9774-86F0E021AA90}" dt="2024-09-11T12:27:20.918" v="43"/>
        <pc:sldMkLst>
          <pc:docMk/>
          <pc:sldMk cId="1362393002" sldId="302"/>
        </pc:sldMkLst>
        <pc:spChg chg="mod">
          <ac:chgData name="Tiago Lima" userId="cee0c9f1fbe86a33" providerId="Windows Live" clId="Web-{2B51223C-D279-4F47-9774-86F0E021AA90}" dt="2024-09-11T12:27:15.699" v="41" actId="20577"/>
          <ac:spMkLst>
            <pc:docMk/>
            <pc:sldMk cId="1362393002" sldId="302"/>
            <ac:spMk id="2" creationId="{BC6A2BCD-BADD-514C-B4D9-C73C72DD30A4}"/>
          </ac:spMkLst>
        </pc:spChg>
        <pc:spChg chg="del">
          <ac:chgData name="Tiago Lima" userId="cee0c9f1fbe86a33" providerId="Windows Live" clId="Web-{2B51223C-D279-4F47-9774-86F0E021AA90}" dt="2024-09-11T12:27:20.902" v="42"/>
          <ac:spMkLst>
            <pc:docMk/>
            <pc:sldMk cId="1362393002" sldId="302"/>
            <ac:spMk id="3" creationId="{21249762-C5E5-7A10-903C-438A434AC4CD}"/>
          </ac:spMkLst>
        </pc:spChg>
        <pc:picChg chg="add mod ord">
          <ac:chgData name="Tiago Lima" userId="cee0c9f1fbe86a33" providerId="Windows Live" clId="Web-{2B51223C-D279-4F47-9774-86F0E021AA90}" dt="2024-09-11T12:27:20.918" v="43"/>
          <ac:picMkLst>
            <pc:docMk/>
            <pc:sldMk cId="1362393002" sldId="302"/>
            <ac:picMk id="4" creationId="{670A173D-E28B-10FE-6D8A-DE5B0099017B}"/>
          </ac:picMkLst>
        </pc:picChg>
      </pc:sldChg>
      <pc:sldChg chg="addSp delSp modSp new mod setBg">
        <pc:chgData name="Tiago Lima" userId="cee0c9f1fbe86a33" providerId="Windows Live" clId="Web-{2B51223C-D279-4F47-9774-86F0E021AA90}" dt="2024-09-11T12:30:13.346" v="63"/>
        <pc:sldMkLst>
          <pc:docMk/>
          <pc:sldMk cId="4006768967" sldId="303"/>
        </pc:sldMkLst>
        <pc:spChg chg="mod">
          <ac:chgData name="Tiago Lima" userId="cee0c9f1fbe86a33" providerId="Windows Live" clId="Web-{2B51223C-D279-4F47-9774-86F0E021AA90}" dt="2024-09-11T12:30:13.346" v="63"/>
          <ac:spMkLst>
            <pc:docMk/>
            <pc:sldMk cId="4006768967" sldId="303"/>
            <ac:spMk id="2" creationId="{C230EFDB-14D7-6ACF-E663-6A934A013ABD}"/>
          </ac:spMkLst>
        </pc:spChg>
        <pc:spChg chg="del">
          <ac:chgData name="Tiago Lima" userId="cee0c9f1fbe86a33" providerId="Windows Live" clId="Web-{2B51223C-D279-4F47-9774-86F0E021AA90}" dt="2024-09-11T12:28:32.796" v="51"/>
          <ac:spMkLst>
            <pc:docMk/>
            <pc:sldMk cId="4006768967" sldId="303"/>
            <ac:spMk id="3" creationId="{B9CB5D3A-A3ED-C15D-B9C7-81C9BD028766}"/>
          </ac:spMkLst>
        </pc:spChg>
        <pc:spChg chg="add del">
          <ac:chgData name="Tiago Lima" userId="cee0c9f1fbe86a33" providerId="Windows Live" clId="Web-{2B51223C-D279-4F47-9774-86F0E021AA90}" dt="2024-09-11T12:30:05.221" v="58"/>
          <ac:spMkLst>
            <pc:docMk/>
            <pc:sldMk cId="4006768967" sldId="303"/>
            <ac:spMk id="11" creationId="{439BCA50-5C8B-4034-853C-B29176644ED3}"/>
          </ac:spMkLst>
        </pc:spChg>
        <pc:spChg chg="add del">
          <ac:chgData name="Tiago Lima" userId="cee0c9f1fbe86a33" providerId="Windows Live" clId="Web-{2B51223C-D279-4F47-9774-86F0E021AA90}" dt="2024-09-11T12:30:07.877" v="60"/>
          <ac:spMkLst>
            <pc:docMk/>
            <pc:sldMk cId="4006768967" sldId="303"/>
            <ac:spMk id="15" creationId="{0FE50278-E2EC-42B2-A1F1-921DD39901C4}"/>
          </ac:spMkLst>
        </pc:spChg>
        <pc:spChg chg="add del">
          <ac:chgData name="Tiago Lima" userId="cee0c9f1fbe86a33" providerId="Windows Live" clId="Web-{2B51223C-D279-4F47-9774-86F0E021AA90}" dt="2024-09-11T12:30:07.877" v="60"/>
          <ac:spMkLst>
            <pc:docMk/>
            <pc:sldMk cId="4006768967" sldId="303"/>
            <ac:spMk id="17" creationId="{1236153F-0DB4-40DD-87C6-B40C1B7E282C}"/>
          </ac:spMkLst>
        </pc:spChg>
        <pc:spChg chg="add del">
          <ac:chgData name="Tiago Lima" userId="cee0c9f1fbe86a33" providerId="Windows Live" clId="Web-{2B51223C-D279-4F47-9774-86F0E021AA90}" dt="2024-09-11T12:30:07.877" v="60"/>
          <ac:spMkLst>
            <pc:docMk/>
            <pc:sldMk cId="4006768967" sldId="303"/>
            <ac:spMk id="18" creationId="{9CB95732-565A-4D2C-A3AB-CC460C0D3826}"/>
          </ac:spMkLst>
        </pc:spChg>
        <pc:spChg chg="add del">
          <ac:chgData name="Tiago Lima" userId="cee0c9f1fbe86a33" providerId="Windows Live" clId="Web-{2B51223C-D279-4F47-9774-86F0E021AA90}" dt="2024-09-11T12:30:07.877" v="60"/>
          <ac:spMkLst>
            <pc:docMk/>
            <pc:sldMk cId="4006768967" sldId="303"/>
            <ac:spMk id="19" creationId="{E19B653C-798C-4333-8452-3DF3AE3C1D11}"/>
          </ac:spMkLst>
        </pc:spChg>
        <pc:spChg chg="add del">
          <ac:chgData name="Tiago Lima" userId="cee0c9f1fbe86a33" providerId="Windows Live" clId="Web-{2B51223C-D279-4F47-9774-86F0E021AA90}" dt="2024-09-11T12:30:13.346" v="62"/>
          <ac:spMkLst>
            <pc:docMk/>
            <pc:sldMk cId="4006768967" sldId="303"/>
            <ac:spMk id="21" creationId="{ADA216DF-C268-4A25-A2DC-51E15F55003F}"/>
          </ac:spMkLst>
        </pc:spChg>
        <pc:spChg chg="add del">
          <ac:chgData name="Tiago Lima" userId="cee0c9f1fbe86a33" providerId="Windows Live" clId="Web-{2B51223C-D279-4F47-9774-86F0E021AA90}" dt="2024-09-11T12:30:13.346" v="62"/>
          <ac:spMkLst>
            <pc:docMk/>
            <pc:sldMk cId="4006768967" sldId="303"/>
            <ac:spMk id="22" creationId="{DE127D07-37F2-4FE3-9F47-F0CD6740D5D8}"/>
          </ac:spMkLst>
        </pc:spChg>
        <pc:spChg chg="add">
          <ac:chgData name="Tiago Lima" userId="cee0c9f1fbe86a33" providerId="Windows Live" clId="Web-{2B51223C-D279-4F47-9774-86F0E021AA90}" dt="2024-09-11T12:30:13.346" v="63"/>
          <ac:spMkLst>
            <pc:docMk/>
            <pc:sldMk cId="4006768967" sldId="303"/>
            <ac:spMk id="24" creationId="{7C98A213-5994-475E-B327-DC6EC27FBA8B}"/>
          </ac:spMkLst>
        </pc:spChg>
        <pc:spChg chg="add">
          <ac:chgData name="Tiago Lima" userId="cee0c9f1fbe86a33" providerId="Windows Live" clId="Web-{2B51223C-D279-4F47-9774-86F0E021AA90}" dt="2024-09-11T12:30:13.346" v="63"/>
          <ac:spMkLst>
            <pc:docMk/>
            <pc:sldMk cId="4006768967" sldId="303"/>
            <ac:spMk id="25" creationId="{4B030A0D-0DAD-4A99-89BB-419527D6A64B}"/>
          </ac:spMkLst>
        </pc:spChg>
        <pc:grpChg chg="add del">
          <ac:chgData name="Tiago Lima" userId="cee0c9f1fbe86a33" providerId="Windows Live" clId="Web-{2B51223C-D279-4F47-9774-86F0E021AA90}" dt="2024-09-11T12:30:05.221" v="58"/>
          <ac:grpSpMkLst>
            <pc:docMk/>
            <pc:sldMk cId="4006768967" sldId="303"/>
            <ac:grpSpMk id="13" creationId="{CB018903-3549-4A3B-A9DF-B26757CAA9C6}"/>
          </ac:grpSpMkLst>
        </pc:grpChg>
        <pc:picChg chg="add mod ord">
          <ac:chgData name="Tiago Lima" userId="cee0c9f1fbe86a33" providerId="Windows Live" clId="Web-{2B51223C-D279-4F47-9774-86F0E021AA90}" dt="2024-09-11T12:30:13.346" v="63"/>
          <ac:picMkLst>
            <pc:docMk/>
            <pc:sldMk cId="4006768967" sldId="303"/>
            <ac:picMk id="4" creationId="{00746483-896A-5F5C-FC9F-EA7B5856B95B}"/>
          </ac:picMkLst>
        </pc:picChg>
        <pc:picChg chg="add mod ord">
          <ac:chgData name="Tiago Lima" userId="cee0c9f1fbe86a33" providerId="Windows Live" clId="Web-{2B51223C-D279-4F47-9774-86F0E021AA90}" dt="2024-09-11T12:30:13.346" v="63"/>
          <ac:picMkLst>
            <pc:docMk/>
            <pc:sldMk cId="4006768967" sldId="303"/>
            <ac:picMk id="5" creationId="{B495E6A8-A6B4-6923-7624-9D50C8EE2755}"/>
          </ac:picMkLst>
        </pc:picChg>
        <pc:picChg chg="add mod">
          <ac:chgData name="Tiago Lima" userId="cee0c9f1fbe86a33" providerId="Windows Live" clId="Web-{2B51223C-D279-4F47-9774-86F0E021AA90}" dt="2024-09-11T12:30:13.346" v="63"/>
          <ac:picMkLst>
            <pc:docMk/>
            <pc:sldMk cId="4006768967" sldId="303"/>
            <ac:picMk id="6" creationId="{0C4B7DA1-521B-00C8-74FE-2359532B496B}"/>
          </ac:picMkLst>
        </pc:picChg>
      </pc:sldChg>
    </pc:docChg>
  </pc:docChgLst>
  <pc:docChgLst>
    <pc:chgData name="Tiago Lima" userId="cee0c9f1fbe86a33" providerId="LiveId" clId="{0704584F-4352-CA45-ABCD-2F4C4042BF1C}"/>
    <pc:docChg chg="undo custSel addSld delSld modSld sldOrd">
      <pc:chgData name="Tiago Lima" userId="cee0c9f1fbe86a33" providerId="LiveId" clId="{0704584F-4352-CA45-ABCD-2F4C4042BF1C}" dt="2024-09-10T23:05:08.861" v="2737" actId="26606"/>
      <pc:docMkLst>
        <pc:docMk/>
      </pc:docMkLst>
      <pc:sldChg chg="modNotesTx">
        <pc:chgData name="Tiago Lima" userId="cee0c9f1fbe86a33" providerId="LiveId" clId="{0704584F-4352-CA45-ABCD-2F4C4042BF1C}" dt="2024-09-10T19:16:25.493" v="1518" actId="20577"/>
        <pc:sldMkLst>
          <pc:docMk/>
          <pc:sldMk cId="1963896789" sldId="258"/>
        </pc:sldMkLst>
      </pc:sldChg>
      <pc:sldChg chg="modNotesTx">
        <pc:chgData name="Tiago Lima" userId="cee0c9f1fbe86a33" providerId="LiveId" clId="{0704584F-4352-CA45-ABCD-2F4C4042BF1C}" dt="2024-09-10T19:16:48.712" v="1519" actId="20577"/>
        <pc:sldMkLst>
          <pc:docMk/>
          <pc:sldMk cId="1446964394" sldId="259"/>
        </pc:sldMkLst>
      </pc:sldChg>
      <pc:sldChg chg="modSp">
        <pc:chgData name="Tiago Lima" userId="cee0c9f1fbe86a33" providerId="LiveId" clId="{0704584F-4352-CA45-ABCD-2F4C4042BF1C}" dt="2024-09-10T19:23:01.863" v="1589"/>
        <pc:sldMkLst>
          <pc:docMk/>
          <pc:sldMk cId="252252451" sldId="260"/>
        </pc:sldMkLst>
        <pc:picChg chg="mod">
          <ac:chgData name="Tiago Lima" userId="cee0c9f1fbe86a33" providerId="LiveId" clId="{0704584F-4352-CA45-ABCD-2F4C4042BF1C}" dt="2024-09-10T19:23:01.863" v="1589"/>
          <ac:picMkLst>
            <pc:docMk/>
            <pc:sldMk cId="252252451" sldId="260"/>
            <ac:picMk id="2050" creationId="{66DA3E3D-352F-4E83-936E-7D57E39BF9B4}"/>
          </ac:picMkLst>
        </pc:picChg>
      </pc:sldChg>
      <pc:sldChg chg="ord">
        <pc:chgData name="Tiago Lima" userId="cee0c9f1fbe86a33" providerId="LiveId" clId="{0704584F-4352-CA45-ABCD-2F4C4042BF1C}" dt="2024-09-10T22:05:53.868" v="2242" actId="20578"/>
        <pc:sldMkLst>
          <pc:docMk/>
          <pc:sldMk cId="2945559537" sldId="262"/>
        </pc:sldMkLst>
      </pc:sldChg>
      <pc:sldChg chg="del">
        <pc:chgData name="Tiago Lima" userId="cee0c9f1fbe86a33" providerId="LiveId" clId="{0704584F-4352-CA45-ABCD-2F4C4042BF1C}" dt="2024-09-10T19:41:28.353" v="1714" actId="2696"/>
        <pc:sldMkLst>
          <pc:docMk/>
          <pc:sldMk cId="3572075028" sldId="263"/>
        </pc:sldMkLst>
      </pc:sldChg>
      <pc:sldChg chg="modSp mod">
        <pc:chgData name="Tiago Lima" userId="cee0c9f1fbe86a33" providerId="LiveId" clId="{0704584F-4352-CA45-ABCD-2F4C4042BF1C}" dt="2024-09-10T19:39:35.494" v="1684" actId="20577"/>
        <pc:sldMkLst>
          <pc:docMk/>
          <pc:sldMk cId="1306922335" sldId="264"/>
        </pc:sldMkLst>
        <pc:spChg chg="mod">
          <ac:chgData name="Tiago Lima" userId="cee0c9f1fbe86a33" providerId="LiveId" clId="{0704584F-4352-CA45-ABCD-2F4C4042BF1C}" dt="2024-09-10T19:39:35.494" v="1684" actId="20577"/>
          <ac:spMkLst>
            <pc:docMk/>
            <pc:sldMk cId="1306922335" sldId="264"/>
            <ac:spMk id="3" creationId="{470DEAFF-E048-7B6F-38A8-6A0D8D690418}"/>
          </ac:spMkLst>
        </pc:spChg>
      </pc:sldChg>
      <pc:sldChg chg="addSp delSp modSp mod">
        <pc:chgData name="Tiago Lima" userId="cee0c9f1fbe86a33" providerId="LiveId" clId="{0704584F-4352-CA45-ABCD-2F4C4042BF1C}" dt="2024-09-10T20:54:37.325" v="2136" actId="478"/>
        <pc:sldMkLst>
          <pc:docMk/>
          <pc:sldMk cId="1129588049" sldId="266"/>
        </pc:sldMkLst>
        <pc:spChg chg="mod">
          <ac:chgData name="Tiago Lima" userId="cee0c9f1fbe86a33" providerId="LiveId" clId="{0704584F-4352-CA45-ABCD-2F4C4042BF1C}" dt="2024-09-10T19:43:34.744" v="1719" actId="113"/>
          <ac:spMkLst>
            <pc:docMk/>
            <pc:sldMk cId="1129588049" sldId="266"/>
            <ac:spMk id="4" creationId="{A3A9B048-72D3-BEB1-D0D3-22F1B0089DD1}"/>
          </ac:spMkLst>
        </pc:spChg>
        <pc:spChg chg="add del mod">
          <ac:chgData name="Tiago Lima" userId="cee0c9f1fbe86a33" providerId="LiveId" clId="{0704584F-4352-CA45-ABCD-2F4C4042BF1C}" dt="2024-09-10T20:53:27.108" v="2109" actId="478"/>
          <ac:spMkLst>
            <pc:docMk/>
            <pc:sldMk cId="1129588049" sldId="266"/>
            <ac:spMk id="7" creationId="{29059823-9C25-C7E7-BF3E-62FB8B22E949}"/>
          </ac:spMkLst>
        </pc:spChg>
        <pc:spChg chg="add del mod">
          <ac:chgData name="Tiago Lima" userId="cee0c9f1fbe86a33" providerId="LiveId" clId="{0704584F-4352-CA45-ABCD-2F4C4042BF1C}" dt="2024-09-10T20:54:37.325" v="2136" actId="478"/>
          <ac:spMkLst>
            <pc:docMk/>
            <pc:sldMk cId="1129588049" sldId="266"/>
            <ac:spMk id="12" creationId="{1E2971F3-5DE5-EEEA-DAF8-872E27D5AE7A}"/>
          </ac:spMkLst>
        </pc:spChg>
        <pc:spChg chg="mod">
          <ac:chgData name="Tiago Lima" userId="cee0c9f1fbe86a33" providerId="LiveId" clId="{0704584F-4352-CA45-ABCD-2F4C4042BF1C}" dt="2024-09-10T19:43:47.279" v="1721" actId="113"/>
          <ac:spMkLst>
            <pc:docMk/>
            <pc:sldMk cId="1129588049" sldId="266"/>
            <ac:spMk id="19" creationId="{63437B6E-2CF2-8677-4FE6-34A7EA0D2727}"/>
          </ac:spMkLst>
        </pc:spChg>
        <pc:spChg chg="mod">
          <ac:chgData name="Tiago Lima" userId="cee0c9f1fbe86a33" providerId="LiveId" clId="{0704584F-4352-CA45-ABCD-2F4C4042BF1C}" dt="2024-09-10T19:43:43.360" v="1720" actId="113"/>
          <ac:spMkLst>
            <pc:docMk/>
            <pc:sldMk cId="1129588049" sldId="266"/>
            <ac:spMk id="22" creationId="{8CF36D82-6207-324E-C6B7-5FF70DE09C73}"/>
          </ac:spMkLst>
        </pc:spChg>
      </pc:sldChg>
      <pc:sldChg chg="addSp modSp mod setBg">
        <pc:chgData name="Tiago Lima" userId="cee0c9f1fbe86a33" providerId="LiveId" clId="{0704584F-4352-CA45-ABCD-2F4C4042BF1C}" dt="2024-09-10T23:05:08.861" v="2737" actId="26606"/>
        <pc:sldMkLst>
          <pc:docMk/>
          <pc:sldMk cId="3785614320" sldId="269"/>
        </pc:sldMkLst>
        <pc:spChg chg="mod">
          <ac:chgData name="Tiago Lima" userId="cee0c9f1fbe86a33" providerId="LiveId" clId="{0704584F-4352-CA45-ABCD-2F4C4042BF1C}" dt="2024-09-10T23:05:08.861" v="2737" actId="26606"/>
          <ac:spMkLst>
            <pc:docMk/>
            <pc:sldMk cId="3785614320" sldId="269"/>
            <ac:spMk id="2" creationId="{4632C874-610B-5146-89F6-D55CD61EB3E2}"/>
          </ac:spMkLst>
        </pc:spChg>
        <pc:spChg chg="mod">
          <ac:chgData name="Tiago Lima" userId="cee0c9f1fbe86a33" providerId="LiveId" clId="{0704584F-4352-CA45-ABCD-2F4C4042BF1C}" dt="2024-09-10T23:05:08.861" v="2737" actId="26606"/>
          <ac:spMkLst>
            <pc:docMk/>
            <pc:sldMk cId="3785614320" sldId="269"/>
            <ac:spMk id="3" creationId="{1F7EA7D6-0D85-3CFA-19B1-E2FB7FFC111F}"/>
          </ac:spMkLst>
        </pc:spChg>
        <pc:spChg chg="add">
          <ac:chgData name="Tiago Lima" userId="cee0c9f1fbe86a33" providerId="LiveId" clId="{0704584F-4352-CA45-ABCD-2F4C4042BF1C}" dt="2024-09-10T23:05:08.861" v="2737" actId="26606"/>
          <ac:spMkLst>
            <pc:docMk/>
            <pc:sldMk cId="3785614320" sldId="269"/>
            <ac:spMk id="10247" creationId="{2B97F24A-32CE-4C1C-A50D-3016B394DCFB}"/>
          </ac:spMkLst>
        </pc:spChg>
        <pc:spChg chg="add">
          <ac:chgData name="Tiago Lima" userId="cee0c9f1fbe86a33" providerId="LiveId" clId="{0704584F-4352-CA45-ABCD-2F4C4042BF1C}" dt="2024-09-10T23:05:08.861" v="2737" actId="26606"/>
          <ac:spMkLst>
            <pc:docMk/>
            <pc:sldMk cId="3785614320" sldId="269"/>
            <ac:spMk id="10249" creationId="{CD8B4F24-440B-49E9-B85D-733523DC064B}"/>
          </ac:spMkLst>
        </pc:spChg>
        <pc:picChg chg="add mod">
          <ac:chgData name="Tiago Lima" userId="cee0c9f1fbe86a33" providerId="LiveId" clId="{0704584F-4352-CA45-ABCD-2F4C4042BF1C}" dt="2024-09-10T23:05:08.861" v="2737" actId="26606"/>
          <ac:picMkLst>
            <pc:docMk/>
            <pc:sldMk cId="3785614320" sldId="269"/>
            <ac:picMk id="10242" creationId="{60E96A75-9DBB-8073-51C7-D5E5D3C15FE1}"/>
          </ac:picMkLst>
        </pc:picChg>
      </pc:sldChg>
      <pc:sldChg chg="modSp mod">
        <pc:chgData name="Tiago Lima" userId="cee0c9f1fbe86a33" providerId="LiveId" clId="{0704584F-4352-CA45-ABCD-2F4C4042BF1C}" dt="2024-09-10T19:29:47.693" v="1612" actId="20577"/>
        <pc:sldMkLst>
          <pc:docMk/>
          <pc:sldMk cId="2750954509" sldId="271"/>
        </pc:sldMkLst>
        <pc:spChg chg="mod">
          <ac:chgData name="Tiago Lima" userId="cee0c9f1fbe86a33" providerId="LiveId" clId="{0704584F-4352-CA45-ABCD-2F4C4042BF1C}" dt="2024-09-10T19:29:47.693" v="1612" actId="20577"/>
          <ac:spMkLst>
            <pc:docMk/>
            <pc:sldMk cId="2750954509" sldId="271"/>
            <ac:spMk id="3" creationId="{CA26811D-0BFF-8D7B-BEC8-E89899E1B131}"/>
          </ac:spMkLst>
        </pc:spChg>
      </pc:sldChg>
      <pc:sldChg chg="modSp mod">
        <pc:chgData name="Tiago Lima" userId="cee0c9f1fbe86a33" providerId="LiveId" clId="{0704584F-4352-CA45-ABCD-2F4C4042BF1C}" dt="2024-09-10T19:30:46.060" v="1613" actId="20577"/>
        <pc:sldMkLst>
          <pc:docMk/>
          <pc:sldMk cId="654969084" sldId="272"/>
        </pc:sldMkLst>
        <pc:spChg chg="mod">
          <ac:chgData name="Tiago Lima" userId="cee0c9f1fbe86a33" providerId="LiveId" clId="{0704584F-4352-CA45-ABCD-2F4C4042BF1C}" dt="2024-09-10T19:30:46.060" v="1613" actId="20577"/>
          <ac:spMkLst>
            <pc:docMk/>
            <pc:sldMk cId="654969084" sldId="272"/>
            <ac:spMk id="3" creationId="{CA26811D-0BFF-8D7B-BEC8-E89899E1B131}"/>
          </ac:spMkLst>
        </pc:spChg>
      </pc:sldChg>
      <pc:sldChg chg="modSp mod">
        <pc:chgData name="Tiago Lima" userId="cee0c9f1fbe86a33" providerId="LiveId" clId="{0704584F-4352-CA45-ABCD-2F4C4042BF1C}" dt="2024-09-10T19:32:37.327" v="1658" actId="20577"/>
        <pc:sldMkLst>
          <pc:docMk/>
          <pc:sldMk cId="1091741595" sldId="273"/>
        </pc:sldMkLst>
        <pc:spChg chg="mod">
          <ac:chgData name="Tiago Lima" userId="cee0c9f1fbe86a33" providerId="LiveId" clId="{0704584F-4352-CA45-ABCD-2F4C4042BF1C}" dt="2024-09-10T19:32:37.327" v="1658" actId="20577"/>
          <ac:spMkLst>
            <pc:docMk/>
            <pc:sldMk cId="1091741595" sldId="273"/>
            <ac:spMk id="3" creationId="{CA26811D-0BFF-8D7B-BEC8-E89899E1B131}"/>
          </ac:spMkLst>
        </pc:spChg>
      </pc:sldChg>
      <pc:sldChg chg="addSp delSp modSp mod ord setBg">
        <pc:chgData name="Tiago Lima" userId="cee0c9f1fbe86a33" providerId="LiveId" clId="{0704584F-4352-CA45-ABCD-2F4C4042BF1C}" dt="2024-09-10T23:03:45.543" v="2722" actId="120"/>
        <pc:sldMkLst>
          <pc:docMk/>
          <pc:sldMk cId="494923758" sldId="276"/>
        </pc:sldMkLst>
        <pc:spChg chg="mod">
          <ac:chgData name="Tiago Lima" userId="cee0c9f1fbe86a33" providerId="LiveId" clId="{0704584F-4352-CA45-ABCD-2F4C4042BF1C}" dt="2024-09-10T23:02:54.035" v="2712" actId="26606"/>
          <ac:spMkLst>
            <pc:docMk/>
            <pc:sldMk cId="494923758" sldId="276"/>
            <ac:spMk id="2" creationId="{134EDBDB-B90C-9578-E7FA-08072F906E82}"/>
          </ac:spMkLst>
        </pc:spChg>
        <pc:spChg chg="mod">
          <ac:chgData name="Tiago Lima" userId="cee0c9f1fbe86a33" providerId="LiveId" clId="{0704584F-4352-CA45-ABCD-2F4C4042BF1C}" dt="2024-09-10T23:03:45.543" v="2722" actId="120"/>
          <ac:spMkLst>
            <pc:docMk/>
            <pc:sldMk cId="494923758" sldId="276"/>
            <ac:spMk id="3" creationId="{67B513C7-9398-40F5-D4F2-BD0F3846C946}"/>
          </ac:spMkLst>
        </pc:spChg>
        <pc:spChg chg="del">
          <ac:chgData name="Tiago Lima" userId="cee0c9f1fbe86a33" providerId="LiveId" clId="{0704584F-4352-CA45-ABCD-2F4C4042BF1C}" dt="2024-09-10T20:14:03.007" v="1806" actId="478"/>
          <ac:spMkLst>
            <pc:docMk/>
            <pc:sldMk cId="494923758" sldId="276"/>
            <ac:spMk id="5" creationId="{8A2153D9-BF6A-A7B5-9B85-006B8233A0A8}"/>
          </ac:spMkLst>
        </pc:spChg>
        <pc:spChg chg="add">
          <ac:chgData name="Tiago Lima" userId="cee0c9f1fbe86a33" providerId="LiveId" clId="{0704584F-4352-CA45-ABCD-2F4C4042BF1C}" dt="2024-09-10T23:02:54.035" v="2712" actId="26606"/>
          <ac:spMkLst>
            <pc:docMk/>
            <pc:sldMk cId="494923758" sldId="276"/>
            <ac:spMk id="1033" creationId="{2B97F24A-32CE-4C1C-A50D-3016B394DCFB}"/>
          </ac:spMkLst>
        </pc:spChg>
        <pc:spChg chg="add">
          <ac:chgData name="Tiago Lima" userId="cee0c9f1fbe86a33" providerId="LiveId" clId="{0704584F-4352-CA45-ABCD-2F4C4042BF1C}" dt="2024-09-10T23:02:54.035" v="2712" actId="26606"/>
          <ac:spMkLst>
            <pc:docMk/>
            <pc:sldMk cId="494923758" sldId="276"/>
            <ac:spMk id="1035" creationId="{CD8B4F24-440B-49E9-B85D-733523DC064B}"/>
          </ac:spMkLst>
        </pc:spChg>
        <pc:picChg chg="add del mod">
          <ac:chgData name="Tiago Lima" userId="cee0c9f1fbe86a33" providerId="LiveId" clId="{0704584F-4352-CA45-ABCD-2F4C4042BF1C}" dt="2024-09-10T22:43:24.829" v="2608" actId="21"/>
          <ac:picMkLst>
            <pc:docMk/>
            <pc:sldMk cId="494923758" sldId="276"/>
            <ac:picMk id="1026" creationId="{17E6C11B-A80E-5349-F8C8-1FF334D81152}"/>
          </ac:picMkLst>
        </pc:picChg>
        <pc:picChg chg="add mod">
          <ac:chgData name="Tiago Lima" userId="cee0c9f1fbe86a33" providerId="LiveId" clId="{0704584F-4352-CA45-ABCD-2F4C4042BF1C}" dt="2024-09-10T23:02:54.035" v="2712" actId="26606"/>
          <ac:picMkLst>
            <pc:docMk/>
            <pc:sldMk cId="494923758" sldId="276"/>
            <ac:picMk id="1028" creationId="{ADAD02A5-4F5F-FD90-539C-684A02CFA595}"/>
          </ac:picMkLst>
        </pc:picChg>
      </pc:sldChg>
      <pc:sldChg chg="del">
        <pc:chgData name="Tiago Lima" userId="cee0c9f1fbe86a33" providerId="LiveId" clId="{0704584F-4352-CA45-ABCD-2F4C4042BF1C}" dt="2024-09-10T19:41:29.277" v="1715" actId="2696"/>
        <pc:sldMkLst>
          <pc:docMk/>
          <pc:sldMk cId="496120272" sldId="277"/>
        </pc:sldMkLst>
      </pc:sldChg>
      <pc:sldChg chg="del">
        <pc:chgData name="Tiago Lima" userId="cee0c9f1fbe86a33" providerId="LiveId" clId="{0704584F-4352-CA45-ABCD-2F4C4042BF1C}" dt="2024-09-10T19:41:29.819" v="1716" actId="2696"/>
        <pc:sldMkLst>
          <pc:docMk/>
          <pc:sldMk cId="3023166172" sldId="278"/>
        </pc:sldMkLst>
      </pc:sldChg>
      <pc:sldChg chg="del">
        <pc:chgData name="Tiago Lima" userId="cee0c9f1fbe86a33" providerId="LiveId" clId="{0704584F-4352-CA45-ABCD-2F4C4042BF1C}" dt="2024-09-10T19:38:48.067" v="1659" actId="2696"/>
        <pc:sldMkLst>
          <pc:docMk/>
          <pc:sldMk cId="3901689449" sldId="279"/>
        </pc:sldMkLst>
      </pc:sldChg>
      <pc:sldChg chg="modSp new mod">
        <pc:chgData name="Tiago Lima" userId="cee0c9f1fbe86a33" providerId="LiveId" clId="{0704584F-4352-CA45-ABCD-2F4C4042BF1C}" dt="2024-09-10T18:21:02.007" v="656"/>
        <pc:sldMkLst>
          <pc:docMk/>
          <pc:sldMk cId="1795999718" sldId="280"/>
        </pc:sldMkLst>
        <pc:spChg chg="mod">
          <ac:chgData name="Tiago Lima" userId="cee0c9f1fbe86a33" providerId="LiveId" clId="{0704584F-4352-CA45-ABCD-2F4C4042BF1C}" dt="2024-09-10T18:13:36.371" v="20" actId="20577"/>
          <ac:spMkLst>
            <pc:docMk/>
            <pc:sldMk cId="1795999718" sldId="280"/>
            <ac:spMk id="2" creationId="{B0FAE3F2-9C77-4BB6-670E-422138B67600}"/>
          </ac:spMkLst>
        </pc:spChg>
        <pc:spChg chg="mod">
          <ac:chgData name="Tiago Lima" userId="cee0c9f1fbe86a33" providerId="LiveId" clId="{0704584F-4352-CA45-ABCD-2F4C4042BF1C}" dt="2024-09-10T18:21:02.007" v="656"/>
          <ac:spMkLst>
            <pc:docMk/>
            <pc:sldMk cId="1795999718" sldId="280"/>
            <ac:spMk id="3" creationId="{156F2D78-533A-4B8F-BA10-C41515C9AE0F}"/>
          </ac:spMkLst>
        </pc:spChg>
      </pc:sldChg>
      <pc:sldChg chg="modSp add mod">
        <pc:chgData name="Tiago Lima" userId="cee0c9f1fbe86a33" providerId="LiveId" clId="{0704584F-4352-CA45-ABCD-2F4C4042BF1C}" dt="2024-09-10T18:23:52.101" v="680" actId="123"/>
        <pc:sldMkLst>
          <pc:docMk/>
          <pc:sldMk cId="1051321444" sldId="281"/>
        </pc:sldMkLst>
        <pc:spChg chg="mod">
          <ac:chgData name="Tiago Lima" userId="cee0c9f1fbe86a33" providerId="LiveId" clId="{0704584F-4352-CA45-ABCD-2F4C4042BF1C}" dt="2024-09-10T18:23:52.101" v="680" actId="123"/>
          <ac:spMkLst>
            <pc:docMk/>
            <pc:sldMk cId="1051321444" sldId="281"/>
            <ac:spMk id="3" creationId="{156F2D78-533A-4B8F-BA10-C41515C9AE0F}"/>
          </ac:spMkLst>
        </pc:spChg>
      </pc:sldChg>
      <pc:sldChg chg="modSp new mod">
        <pc:chgData name="Tiago Lima" userId="cee0c9f1fbe86a33" providerId="LiveId" clId="{0704584F-4352-CA45-ABCD-2F4C4042BF1C}" dt="2024-09-10T18:24:09.061" v="688" actId="20577"/>
        <pc:sldMkLst>
          <pc:docMk/>
          <pc:sldMk cId="2323939882" sldId="282"/>
        </pc:sldMkLst>
        <pc:spChg chg="mod">
          <ac:chgData name="Tiago Lima" userId="cee0c9f1fbe86a33" providerId="LiveId" clId="{0704584F-4352-CA45-ABCD-2F4C4042BF1C}" dt="2024-09-10T18:22:44.108" v="674" actId="20577"/>
          <ac:spMkLst>
            <pc:docMk/>
            <pc:sldMk cId="2323939882" sldId="282"/>
            <ac:spMk id="2" creationId="{261C72A4-B250-C05B-7896-FA8F7CA59C33}"/>
          </ac:spMkLst>
        </pc:spChg>
        <pc:spChg chg="mod">
          <ac:chgData name="Tiago Lima" userId="cee0c9f1fbe86a33" providerId="LiveId" clId="{0704584F-4352-CA45-ABCD-2F4C4042BF1C}" dt="2024-09-10T18:24:09.061" v="688" actId="20577"/>
          <ac:spMkLst>
            <pc:docMk/>
            <pc:sldMk cId="2323939882" sldId="282"/>
            <ac:spMk id="3" creationId="{2A7D3649-5345-EF62-E0B9-66972C3F9FCF}"/>
          </ac:spMkLst>
        </pc:spChg>
      </pc:sldChg>
      <pc:sldChg chg="modSp new mod ord">
        <pc:chgData name="Tiago Lima" userId="cee0c9f1fbe86a33" providerId="LiveId" clId="{0704584F-4352-CA45-ABCD-2F4C4042BF1C}" dt="2024-09-10T19:39:05.102" v="1664" actId="20577"/>
        <pc:sldMkLst>
          <pc:docMk/>
          <pc:sldMk cId="247540601" sldId="283"/>
        </pc:sldMkLst>
        <pc:spChg chg="mod">
          <ac:chgData name="Tiago Lima" userId="cee0c9f1fbe86a33" providerId="LiveId" clId="{0704584F-4352-CA45-ABCD-2F4C4042BF1C}" dt="2024-09-10T18:24:24.619" v="696" actId="20577"/>
          <ac:spMkLst>
            <pc:docMk/>
            <pc:sldMk cId="247540601" sldId="283"/>
            <ac:spMk id="2" creationId="{3E4283B7-449D-292C-7CE0-688A131EE606}"/>
          </ac:spMkLst>
        </pc:spChg>
        <pc:spChg chg="mod">
          <ac:chgData name="Tiago Lima" userId="cee0c9f1fbe86a33" providerId="LiveId" clId="{0704584F-4352-CA45-ABCD-2F4C4042BF1C}" dt="2024-09-10T19:39:05.102" v="1664" actId="20577"/>
          <ac:spMkLst>
            <pc:docMk/>
            <pc:sldMk cId="247540601" sldId="283"/>
            <ac:spMk id="3" creationId="{85186D81-27C0-4357-7040-120BB5E04858}"/>
          </ac:spMkLst>
        </pc:spChg>
      </pc:sldChg>
      <pc:sldChg chg="modSp new del mod">
        <pc:chgData name="Tiago Lima" userId="cee0c9f1fbe86a33" providerId="LiveId" clId="{0704584F-4352-CA45-ABCD-2F4C4042BF1C}" dt="2024-09-10T19:16:18.329" v="1517" actId="2696"/>
        <pc:sldMkLst>
          <pc:docMk/>
          <pc:sldMk cId="1945705687" sldId="284"/>
        </pc:sldMkLst>
        <pc:spChg chg="mod">
          <ac:chgData name="Tiago Lima" userId="cee0c9f1fbe86a33" providerId="LiveId" clId="{0704584F-4352-CA45-ABCD-2F4C4042BF1C}" dt="2024-09-10T18:52:41.165" v="1063" actId="20577"/>
          <ac:spMkLst>
            <pc:docMk/>
            <pc:sldMk cId="1945705687" sldId="284"/>
            <ac:spMk id="2" creationId="{1C7DB1D0-0D53-DCF3-F906-10181AA6B90E}"/>
          </ac:spMkLst>
        </pc:spChg>
        <pc:spChg chg="mod">
          <ac:chgData name="Tiago Lima" userId="cee0c9f1fbe86a33" providerId="LiveId" clId="{0704584F-4352-CA45-ABCD-2F4C4042BF1C}" dt="2024-09-10T18:54:59.374" v="1139"/>
          <ac:spMkLst>
            <pc:docMk/>
            <pc:sldMk cId="1945705687" sldId="284"/>
            <ac:spMk id="3" creationId="{9D9D9107-0B2A-611B-EFFC-B9EB6589E4D5}"/>
          </ac:spMkLst>
        </pc:spChg>
      </pc:sldChg>
      <pc:sldChg chg="modSp new mod ord">
        <pc:chgData name="Tiago Lima" userId="cee0c9f1fbe86a33" providerId="LiveId" clId="{0704584F-4352-CA45-ABCD-2F4C4042BF1C}" dt="2024-09-10T19:10:21.246" v="1494" actId="20578"/>
        <pc:sldMkLst>
          <pc:docMk/>
          <pc:sldMk cId="3625087876" sldId="285"/>
        </pc:sldMkLst>
        <pc:spChg chg="mod">
          <ac:chgData name="Tiago Lima" userId="cee0c9f1fbe86a33" providerId="LiveId" clId="{0704584F-4352-CA45-ABCD-2F4C4042BF1C}" dt="2024-09-10T18:55:11.010" v="1156" actId="20577"/>
          <ac:spMkLst>
            <pc:docMk/>
            <pc:sldMk cId="3625087876" sldId="285"/>
            <ac:spMk id="2" creationId="{0930D8EA-5EC6-9B4F-C6B8-327751869150}"/>
          </ac:spMkLst>
        </pc:spChg>
        <pc:spChg chg="mod">
          <ac:chgData name="Tiago Lima" userId="cee0c9f1fbe86a33" providerId="LiveId" clId="{0704584F-4352-CA45-ABCD-2F4C4042BF1C}" dt="2024-09-10T19:09:43.670" v="1493" actId="20577"/>
          <ac:spMkLst>
            <pc:docMk/>
            <pc:sldMk cId="3625087876" sldId="285"/>
            <ac:spMk id="3" creationId="{D4AE285D-8F9C-97B6-807D-DB39EDDC2E85}"/>
          </ac:spMkLst>
        </pc:spChg>
      </pc:sldChg>
      <pc:sldChg chg="modSp new del mod">
        <pc:chgData name="Tiago Lima" userId="cee0c9f1fbe86a33" providerId="LiveId" clId="{0704584F-4352-CA45-ABCD-2F4C4042BF1C}" dt="2024-09-10T19:21:31.639" v="1588" actId="2696"/>
        <pc:sldMkLst>
          <pc:docMk/>
          <pc:sldMk cId="944609309" sldId="286"/>
        </pc:sldMkLst>
        <pc:spChg chg="mod">
          <ac:chgData name="Tiago Lima" userId="cee0c9f1fbe86a33" providerId="LiveId" clId="{0704584F-4352-CA45-ABCD-2F4C4042BF1C}" dt="2024-09-10T19:18:21.919" v="1535" actId="20577"/>
          <ac:spMkLst>
            <pc:docMk/>
            <pc:sldMk cId="944609309" sldId="286"/>
            <ac:spMk id="2" creationId="{5D01267A-FAA0-227D-56B4-53FF17545267}"/>
          </ac:spMkLst>
        </pc:spChg>
        <pc:spChg chg="mod">
          <ac:chgData name="Tiago Lima" userId="cee0c9f1fbe86a33" providerId="LiveId" clId="{0704584F-4352-CA45-ABCD-2F4C4042BF1C}" dt="2024-09-10T19:20:51.004" v="1587" actId="20577"/>
          <ac:spMkLst>
            <pc:docMk/>
            <pc:sldMk cId="944609309" sldId="286"/>
            <ac:spMk id="3" creationId="{170D3B5C-0703-C862-CB41-B1EBA2F7D3E9}"/>
          </ac:spMkLst>
        </pc:spChg>
      </pc:sldChg>
      <pc:sldChg chg="addSp delSp modSp new mod setBg">
        <pc:chgData name="Tiago Lima" userId="cee0c9f1fbe86a33" providerId="LiveId" clId="{0704584F-4352-CA45-ABCD-2F4C4042BF1C}" dt="2024-09-10T23:03:50.225" v="2723" actId="120"/>
        <pc:sldMkLst>
          <pc:docMk/>
          <pc:sldMk cId="3126929279" sldId="286"/>
        </pc:sldMkLst>
        <pc:spChg chg="mod">
          <ac:chgData name="Tiago Lima" userId="cee0c9f1fbe86a33" providerId="LiveId" clId="{0704584F-4352-CA45-ABCD-2F4C4042BF1C}" dt="2024-09-10T23:03:23.805" v="2718" actId="26606"/>
          <ac:spMkLst>
            <pc:docMk/>
            <pc:sldMk cId="3126929279" sldId="286"/>
            <ac:spMk id="2" creationId="{4FD4D280-99E0-D4FF-A6ED-2A43BBBB613E}"/>
          </ac:spMkLst>
        </pc:spChg>
        <pc:spChg chg="mod">
          <ac:chgData name="Tiago Lima" userId="cee0c9f1fbe86a33" providerId="LiveId" clId="{0704584F-4352-CA45-ABCD-2F4C4042BF1C}" dt="2024-09-10T23:03:50.225" v="2723" actId="120"/>
          <ac:spMkLst>
            <pc:docMk/>
            <pc:sldMk cId="3126929279" sldId="286"/>
            <ac:spMk id="3" creationId="{44AFE776-32F4-719D-6396-91E8A8B4EA97}"/>
          </ac:spMkLst>
        </pc:spChg>
        <pc:spChg chg="add del">
          <ac:chgData name="Tiago Lima" userId="cee0c9f1fbe86a33" providerId="LiveId" clId="{0704584F-4352-CA45-ABCD-2F4C4042BF1C}" dt="2024-09-10T23:03:22.521" v="2715" actId="26606"/>
          <ac:spMkLst>
            <pc:docMk/>
            <pc:sldMk cId="3126929279" sldId="286"/>
            <ac:spMk id="2057" creationId="{2B97F24A-32CE-4C1C-A50D-3016B394DCFB}"/>
          </ac:spMkLst>
        </pc:spChg>
        <pc:spChg chg="add del">
          <ac:chgData name="Tiago Lima" userId="cee0c9f1fbe86a33" providerId="LiveId" clId="{0704584F-4352-CA45-ABCD-2F4C4042BF1C}" dt="2024-09-10T23:03:22.521" v="2715" actId="26606"/>
          <ac:spMkLst>
            <pc:docMk/>
            <pc:sldMk cId="3126929279" sldId="286"/>
            <ac:spMk id="2059" creationId="{6357EC4F-235E-4222-A36F-C7878ACE37F2}"/>
          </ac:spMkLst>
        </pc:spChg>
        <pc:spChg chg="add del">
          <ac:chgData name="Tiago Lima" userId="cee0c9f1fbe86a33" providerId="LiveId" clId="{0704584F-4352-CA45-ABCD-2F4C4042BF1C}" dt="2024-09-10T23:03:23.784" v="2717" actId="26606"/>
          <ac:spMkLst>
            <pc:docMk/>
            <pc:sldMk cId="3126929279" sldId="286"/>
            <ac:spMk id="2061" creationId="{2B97F24A-32CE-4C1C-A50D-3016B394DCFB}"/>
          </ac:spMkLst>
        </pc:spChg>
        <pc:spChg chg="add del">
          <ac:chgData name="Tiago Lima" userId="cee0c9f1fbe86a33" providerId="LiveId" clId="{0704584F-4352-CA45-ABCD-2F4C4042BF1C}" dt="2024-09-10T23:03:23.784" v="2717" actId="26606"/>
          <ac:spMkLst>
            <pc:docMk/>
            <pc:sldMk cId="3126929279" sldId="286"/>
            <ac:spMk id="2062" creationId="{CD8B4F24-440B-49E9-B85D-733523DC064B}"/>
          </ac:spMkLst>
        </pc:spChg>
        <pc:spChg chg="add">
          <ac:chgData name="Tiago Lima" userId="cee0c9f1fbe86a33" providerId="LiveId" clId="{0704584F-4352-CA45-ABCD-2F4C4042BF1C}" dt="2024-09-10T23:03:23.805" v="2718" actId="26606"/>
          <ac:spMkLst>
            <pc:docMk/>
            <pc:sldMk cId="3126929279" sldId="286"/>
            <ac:spMk id="2064" creationId="{2B97F24A-32CE-4C1C-A50D-3016B394DCFB}"/>
          </ac:spMkLst>
        </pc:spChg>
        <pc:spChg chg="add">
          <ac:chgData name="Tiago Lima" userId="cee0c9f1fbe86a33" providerId="LiveId" clId="{0704584F-4352-CA45-ABCD-2F4C4042BF1C}" dt="2024-09-10T23:03:23.805" v="2718" actId="26606"/>
          <ac:spMkLst>
            <pc:docMk/>
            <pc:sldMk cId="3126929279" sldId="286"/>
            <ac:spMk id="2065" creationId="{6357EC4F-235E-4222-A36F-C7878ACE37F2}"/>
          </ac:spMkLst>
        </pc:spChg>
        <pc:picChg chg="add del mod">
          <ac:chgData name="Tiago Lima" userId="cee0c9f1fbe86a33" providerId="LiveId" clId="{0704584F-4352-CA45-ABCD-2F4C4042BF1C}" dt="2024-09-10T22:43:51.688" v="2617" actId="21"/>
          <ac:picMkLst>
            <pc:docMk/>
            <pc:sldMk cId="3126929279" sldId="286"/>
            <ac:picMk id="2050" creationId="{98F47D85-105A-6D77-BF59-94CB462C2467}"/>
          </ac:picMkLst>
        </pc:picChg>
        <pc:picChg chg="add mod">
          <ac:chgData name="Tiago Lima" userId="cee0c9f1fbe86a33" providerId="LiveId" clId="{0704584F-4352-CA45-ABCD-2F4C4042BF1C}" dt="2024-09-10T23:03:23.805" v="2718" actId="26606"/>
          <ac:picMkLst>
            <pc:docMk/>
            <pc:sldMk cId="3126929279" sldId="286"/>
            <ac:picMk id="2052" creationId="{EFBC614A-3947-34C8-1CC6-899608281CAD}"/>
          </ac:picMkLst>
        </pc:picChg>
      </pc:sldChg>
      <pc:sldChg chg="modSp new del mod">
        <pc:chgData name="Tiago Lima" userId="cee0c9f1fbe86a33" providerId="LiveId" clId="{0704584F-4352-CA45-ABCD-2F4C4042BF1C}" dt="2024-09-10T19:16:17.260" v="1516" actId="2696"/>
        <pc:sldMkLst>
          <pc:docMk/>
          <pc:sldMk cId="4236720997" sldId="286"/>
        </pc:sldMkLst>
        <pc:spChg chg="mod">
          <ac:chgData name="Tiago Lima" userId="cee0c9f1fbe86a33" providerId="LiveId" clId="{0704584F-4352-CA45-ABCD-2F4C4042BF1C}" dt="2024-09-10T19:11:22.196" v="1515" actId="20577"/>
          <ac:spMkLst>
            <pc:docMk/>
            <pc:sldMk cId="4236720997" sldId="286"/>
            <ac:spMk id="2" creationId="{8665EE12-4EBE-FBE9-2F13-B3BA67D04E34}"/>
          </ac:spMkLst>
        </pc:spChg>
      </pc:sldChg>
      <pc:sldChg chg="addSp delSp modSp new mod setBg">
        <pc:chgData name="Tiago Lima" userId="cee0c9f1fbe86a33" providerId="LiveId" clId="{0704584F-4352-CA45-ABCD-2F4C4042BF1C}" dt="2024-09-10T22:44:27.599" v="2628" actId="26606"/>
        <pc:sldMkLst>
          <pc:docMk/>
          <pc:sldMk cId="2806666993" sldId="287"/>
        </pc:sldMkLst>
        <pc:spChg chg="del mod">
          <ac:chgData name="Tiago Lima" userId="cee0c9f1fbe86a33" providerId="LiveId" clId="{0704584F-4352-CA45-ABCD-2F4C4042BF1C}" dt="2024-09-10T22:44:22.173" v="2625" actId="478"/>
          <ac:spMkLst>
            <pc:docMk/>
            <pc:sldMk cId="2806666993" sldId="287"/>
            <ac:spMk id="2" creationId="{BEA1BA52-0B9B-AF16-9F65-9E31EEBA80C1}"/>
          </ac:spMkLst>
        </pc:spChg>
        <pc:spChg chg="del">
          <ac:chgData name="Tiago Lima" userId="cee0c9f1fbe86a33" providerId="LiveId" clId="{0704584F-4352-CA45-ABCD-2F4C4042BF1C}" dt="2024-09-10T22:44:19.392" v="2624" actId="478"/>
          <ac:spMkLst>
            <pc:docMk/>
            <pc:sldMk cId="2806666993" sldId="287"/>
            <ac:spMk id="3" creationId="{5EB0EE47-9342-36A8-FDD5-2570F30F5F50}"/>
          </ac:spMkLst>
        </pc:spChg>
        <pc:spChg chg="add del mod">
          <ac:chgData name="Tiago Lima" userId="cee0c9f1fbe86a33" providerId="LiveId" clId="{0704584F-4352-CA45-ABCD-2F4C4042BF1C}" dt="2024-09-10T22:44:23.739" v="2626" actId="478"/>
          <ac:spMkLst>
            <pc:docMk/>
            <pc:sldMk cId="2806666993" sldId="287"/>
            <ac:spMk id="5" creationId="{1C3B5909-C5B3-55F5-B32C-5BF7921AAB67}"/>
          </ac:spMkLst>
        </pc:spChg>
        <pc:spChg chg="add">
          <ac:chgData name="Tiago Lima" userId="cee0c9f1fbe86a33" providerId="LiveId" clId="{0704584F-4352-CA45-ABCD-2F4C4042BF1C}" dt="2024-09-10T22:44:27.599" v="2628" actId="26606"/>
          <ac:spMkLst>
            <pc:docMk/>
            <pc:sldMk cId="2806666993" sldId="287"/>
            <ac:spMk id="11" creationId="{2D2B266D-3625-4584-A5C3-7D3F672CFF30}"/>
          </ac:spMkLst>
        </pc:spChg>
        <pc:spChg chg="add">
          <ac:chgData name="Tiago Lima" userId="cee0c9f1fbe86a33" providerId="LiveId" clId="{0704584F-4352-CA45-ABCD-2F4C4042BF1C}" dt="2024-09-10T22:44:27.599" v="2628" actId="26606"/>
          <ac:spMkLst>
            <pc:docMk/>
            <pc:sldMk cId="2806666993" sldId="287"/>
            <ac:spMk id="13" creationId="{C463B99A-73EE-4FBB-B7C4-F9F9BCC25C65}"/>
          </ac:spMkLst>
        </pc:spChg>
        <pc:spChg chg="add">
          <ac:chgData name="Tiago Lima" userId="cee0c9f1fbe86a33" providerId="LiveId" clId="{0704584F-4352-CA45-ABCD-2F4C4042BF1C}" dt="2024-09-10T22:44:27.599" v="2628" actId="26606"/>
          <ac:spMkLst>
            <pc:docMk/>
            <pc:sldMk cId="2806666993" sldId="287"/>
            <ac:spMk id="15" creationId="{A5D2A5D1-BA0D-47D3-B051-DA7743C46E28}"/>
          </ac:spMkLst>
        </pc:spChg>
        <pc:picChg chg="add mod">
          <ac:chgData name="Tiago Lima" userId="cee0c9f1fbe86a33" providerId="LiveId" clId="{0704584F-4352-CA45-ABCD-2F4C4042BF1C}" dt="2024-09-10T22:44:27.599" v="2628" actId="26606"/>
          <ac:picMkLst>
            <pc:docMk/>
            <pc:sldMk cId="2806666993" sldId="287"/>
            <ac:picMk id="6" creationId="{D0945DCE-F07E-0E53-8C94-6C482770C2BF}"/>
          </ac:picMkLst>
        </pc:picChg>
        <pc:picChg chg="add del mod">
          <ac:chgData name="Tiago Lima" userId="cee0c9f1fbe86a33" providerId="LiveId" clId="{0704584F-4352-CA45-ABCD-2F4C4042BF1C}" dt="2024-09-10T22:44:17.173" v="2623" actId="21"/>
          <ac:picMkLst>
            <pc:docMk/>
            <pc:sldMk cId="2806666993" sldId="287"/>
            <ac:picMk id="6146" creationId="{42C9EB93-854D-549C-BCA2-588F6A187D3B}"/>
          </ac:picMkLst>
        </pc:picChg>
      </pc:sldChg>
      <pc:sldChg chg="delSp modSp add mod">
        <pc:chgData name="Tiago Lima" userId="cee0c9f1fbe86a33" providerId="LiveId" clId="{0704584F-4352-CA45-ABCD-2F4C4042BF1C}" dt="2024-09-10T20:04:28.342" v="1780" actId="20577"/>
        <pc:sldMkLst>
          <pc:docMk/>
          <pc:sldMk cId="942491606" sldId="288"/>
        </pc:sldMkLst>
        <pc:spChg chg="mod">
          <ac:chgData name="Tiago Lima" userId="cee0c9f1fbe86a33" providerId="LiveId" clId="{0704584F-4352-CA45-ABCD-2F4C4042BF1C}" dt="2024-09-10T20:00:23.900" v="1769" actId="20577"/>
          <ac:spMkLst>
            <pc:docMk/>
            <pc:sldMk cId="942491606" sldId="288"/>
            <ac:spMk id="2" creationId="{134EDBDB-B90C-9578-E7FA-08072F906E82}"/>
          </ac:spMkLst>
        </pc:spChg>
        <pc:spChg chg="mod">
          <ac:chgData name="Tiago Lima" userId="cee0c9f1fbe86a33" providerId="LiveId" clId="{0704584F-4352-CA45-ABCD-2F4C4042BF1C}" dt="2024-09-10T20:04:28.342" v="1780" actId="20577"/>
          <ac:spMkLst>
            <pc:docMk/>
            <pc:sldMk cId="942491606" sldId="288"/>
            <ac:spMk id="3" creationId="{67B513C7-9398-40F5-D4F2-BD0F3846C946}"/>
          </ac:spMkLst>
        </pc:spChg>
        <pc:spChg chg="del">
          <ac:chgData name="Tiago Lima" userId="cee0c9f1fbe86a33" providerId="LiveId" clId="{0704584F-4352-CA45-ABCD-2F4C4042BF1C}" dt="2024-09-10T19:58:49.378" v="1757" actId="478"/>
          <ac:spMkLst>
            <pc:docMk/>
            <pc:sldMk cId="942491606" sldId="288"/>
            <ac:spMk id="5" creationId="{8A2153D9-BF6A-A7B5-9B85-006B8233A0A8}"/>
          </ac:spMkLst>
        </pc:spChg>
      </pc:sldChg>
      <pc:sldChg chg="modSp new del mod">
        <pc:chgData name="Tiago Lima" userId="cee0c9f1fbe86a33" providerId="LiveId" clId="{0704584F-4352-CA45-ABCD-2F4C4042BF1C}" dt="2024-09-10T20:38:46.974" v="1957" actId="2696"/>
        <pc:sldMkLst>
          <pc:docMk/>
          <pc:sldMk cId="1165468871" sldId="289"/>
        </pc:sldMkLst>
        <pc:spChg chg="mod">
          <ac:chgData name="Tiago Lima" userId="cee0c9f1fbe86a33" providerId="LiveId" clId="{0704584F-4352-CA45-ABCD-2F4C4042BF1C}" dt="2024-09-10T20:35:43.888" v="1954" actId="20577"/>
          <ac:spMkLst>
            <pc:docMk/>
            <pc:sldMk cId="1165468871" sldId="289"/>
            <ac:spMk id="2" creationId="{691B5E8F-6423-50EC-B4B5-607178125324}"/>
          </ac:spMkLst>
        </pc:spChg>
      </pc:sldChg>
      <pc:sldChg chg="modSp add mod ord">
        <pc:chgData name="Tiago Lima" userId="cee0c9f1fbe86a33" providerId="LiveId" clId="{0704584F-4352-CA45-ABCD-2F4C4042BF1C}" dt="2024-09-10T23:04:04.805" v="2733" actId="20577"/>
        <pc:sldMkLst>
          <pc:docMk/>
          <pc:sldMk cId="2513212143" sldId="290"/>
        </pc:sldMkLst>
        <pc:spChg chg="mod">
          <ac:chgData name="Tiago Lima" userId="cee0c9f1fbe86a33" providerId="LiveId" clId="{0704584F-4352-CA45-ABCD-2F4C4042BF1C}" dt="2024-09-10T23:04:04.805" v="2733" actId="20577"/>
          <ac:spMkLst>
            <pc:docMk/>
            <pc:sldMk cId="2513212143" sldId="290"/>
            <ac:spMk id="2" creationId="{134EDBDB-B90C-9578-E7FA-08072F906E82}"/>
          </ac:spMkLst>
        </pc:spChg>
        <pc:spChg chg="mod">
          <ac:chgData name="Tiago Lima" userId="cee0c9f1fbe86a33" providerId="LiveId" clId="{0704584F-4352-CA45-ABCD-2F4C4042BF1C}" dt="2024-09-10T22:39:39.874" v="2604" actId="113"/>
          <ac:spMkLst>
            <pc:docMk/>
            <pc:sldMk cId="2513212143" sldId="290"/>
            <ac:spMk id="3" creationId="{67B513C7-9398-40F5-D4F2-BD0F3846C946}"/>
          </ac:spMkLst>
        </pc:spChg>
      </pc:sldChg>
      <pc:sldChg chg="modSp new mod">
        <pc:chgData name="Tiago Lima" userId="cee0c9f1fbe86a33" providerId="LiveId" clId="{0704584F-4352-CA45-ABCD-2F4C4042BF1C}" dt="2024-09-10T20:56:24.840" v="2174" actId="20577"/>
        <pc:sldMkLst>
          <pc:docMk/>
          <pc:sldMk cId="281204679" sldId="291"/>
        </pc:sldMkLst>
        <pc:spChg chg="mod">
          <ac:chgData name="Tiago Lima" userId="cee0c9f1fbe86a33" providerId="LiveId" clId="{0704584F-4352-CA45-ABCD-2F4C4042BF1C}" dt="2024-09-10T20:54:50.559" v="2164" actId="20577"/>
          <ac:spMkLst>
            <pc:docMk/>
            <pc:sldMk cId="281204679" sldId="291"/>
            <ac:spMk id="2" creationId="{3004268F-45FE-128C-FF7C-00B736F53E21}"/>
          </ac:spMkLst>
        </pc:spChg>
        <pc:spChg chg="mod">
          <ac:chgData name="Tiago Lima" userId="cee0c9f1fbe86a33" providerId="LiveId" clId="{0704584F-4352-CA45-ABCD-2F4C4042BF1C}" dt="2024-09-10T20:56:24.840" v="2174" actId="20577"/>
          <ac:spMkLst>
            <pc:docMk/>
            <pc:sldMk cId="281204679" sldId="291"/>
            <ac:spMk id="3" creationId="{63BC05C8-0FC0-EE03-0E59-2EEF30833A8E}"/>
          </ac:spMkLst>
        </pc:spChg>
      </pc:sldChg>
      <pc:sldChg chg="modSp new del mod">
        <pc:chgData name="Tiago Lima" userId="cee0c9f1fbe86a33" providerId="LiveId" clId="{0704584F-4352-CA45-ABCD-2F4C4042BF1C}" dt="2024-09-10T20:51:25.157" v="2103" actId="2696"/>
        <pc:sldMkLst>
          <pc:docMk/>
          <pc:sldMk cId="2002081594" sldId="291"/>
        </pc:sldMkLst>
        <pc:spChg chg="mod">
          <ac:chgData name="Tiago Lima" userId="cee0c9f1fbe86a33" providerId="LiveId" clId="{0704584F-4352-CA45-ABCD-2F4C4042BF1C}" dt="2024-09-10T20:49:59.625" v="2049" actId="20577"/>
          <ac:spMkLst>
            <pc:docMk/>
            <pc:sldMk cId="2002081594" sldId="291"/>
            <ac:spMk id="2" creationId="{7B710ED9-94EA-0C69-287A-7CB5A62A7E0F}"/>
          </ac:spMkLst>
        </pc:spChg>
        <pc:spChg chg="mod">
          <ac:chgData name="Tiago Lima" userId="cee0c9f1fbe86a33" providerId="LiveId" clId="{0704584F-4352-CA45-ABCD-2F4C4042BF1C}" dt="2024-09-10T20:50:13.047" v="2102" actId="20577"/>
          <ac:spMkLst>
            <pc:docMk/>
            <pc:sldMk cId="2002081594" sldId="291"/>
            <ac:spMk id="3" creationId="{F1B7B462-F256-B359-953F-26E13E718872}"/>
          </ac:spMkLst>
        </pc:spChg>
      </pc:sldChg>
      <pc:sldChg chg="addSp delSp modSp new del mod">
        <pc:chgData name="Tiago Lima" userId="cee0c9f1fbe86a33" providerId="LiveId" clId="{0704584F-4352-CA45-ABCD-2F4C4042BF1C}" dt="2024-09-10T21:14:44.812" v="2191" actId="2696"/>
        <pc:sldMkLst>
          <pc:docMk/>
          <pc:sldMk cId="3879308997" sldId="292"/>
        </pc:sldMkLst>
        <pc:spChg chg="mod">
          <ac:chgData name="Tiago Lima" userId="cee0c9f1fbe86a33" providerId="LiveId" clId="{0704584F-4352-CA45-ABCD-2F4C4042BF1C}" dt="2024-09-10T21:12:25.056" v="2185" actId="20577"/>
          <ac:spMkLst>
            <pc:docMk/>
            <pc:sldMk cId="3879308997" sldId="292"/>
            <ac:spMk id="2" creationId="{FD4C419E-8109-274C-7B04-66337253194F}"/>
          </ac:spMkLst>
        </pc:spChg>
        <pc:spChg chg="del">
          <ac:chgData name="Tiago Lima" userId="cee0c9f1fbe86a33" providerId="LiveId" clId="{0704584F-4352-CA45-ABCD-2F4C4042BF1C}" dt="2024-09-10T21:13:14.465" v="2186" actId="478"/>
          <ac:spMkLst>
            <pc:docMk/>
            <pc:sldMk cId="3879308997" sldId="292"/>
            <ac:spMk id="3" creationId="{5FAB3D75-B72B-8216-4833-2A834968360E}"/>
          </ac:spMkLst>
        </pc:spChg>
        <pc:picChg chg="add mod">
          <ac:chgData name="Tiago Lima" userId="cee0c9f1fbe86a33" providerId="LiveId" clId="{0704584F-4352-CA45-ABCD-2F4C4042BF1C}" dt="2024-09-10T21:13:26.897" v="2190" actId="14100"/>
          <ac:picMkLst>
            <pc:docMk/>
            <pc:sldMk cId="3879308997" sldId="292"/>
            <ac:picMk id="3074" creationId="{C1060967-3F36-BFE9-D59B-F2D538907F7C}"/>
          </ac:picMkLst>
        </pc:picChg>
      </pc:sldChg>
      <pc:sldChg chg="addSp delSp modSp new mod ord setBg">
        <pc:chgData name="Tiago Lima" userId="cee0c9f1fbe86a33" providerId="LiveId" clId="{0704584F-4352-CA45-ABCD-2F4C4042BF1C}" dt="2024-09-10T22:38:51.416" v="2603" actId="20577"/>
        <pc:sldMkLst>
          <pc:docMk/>
          <pc:sldMk cId="4173113270" sldId="292"/>
        </pc:sldMkLst>
        <pc:spChg chg="mod">
          <ac:chgData name="Tiago Lima" userId="cee0c9f1fbe86a33" providerId="LiveId" clId="{0704584F-4352-CA45-ABCD-2F4C4042BF1C}" dt="2024-09-10T22:38:51.416" v="2603" actId="20577"/>
          <ac:spMkLst>
            <pc:docMk/>
            <pc:sldMk cId="4173113270" sldId="292"/>
            <ac:spMk id="2" creationId="{CA534CB5-65D5-2CBA-EA12-29D6529059FC}"/>
          </ac:spMkLst>
        </pc:spChg>
        <pc:spChg chg="mod">
          <ac:chgData name="Tiago Lima" userId="cee0c9f1fbe86a33" providerId="LiveId" clId="{0704584F-4352-CA45-ABCD-2F4C4042BF1C}" dt="2024-09-10T22:36:01.208" v="2586" actId="20577"/>
          <ac:spMkLst>
            <pc:docMk/>
            <pc:sldMk cId="4173113270" sldId="292"/>
            <ac:spMk id="3" creationId="{383FE35C-3867-4983-C752-CC8BDBE61B85}"/>
          </ac:spMkLst>
        </pc:spChg>
        <pc:spChg chg="add del">
          <ac:chgData name="Tiago Lima" userId="cee0c9f1fbe86a33" providerId="LiveId" clId="{0704584F-4352-CA45-ABCD-2F4C4042BF1C}" dt="2024-09-10T22:13:49.001" v="2311" actId="26606"/>
          <ac:spMkLst>
            <pc:docMk/>
            <pc:sldMk cId="4173113270" sldId="292"/>
            <ac:spMk id="4103" creationId="{2B97F24A-32CE-4C1C-A50D-3016B394DCFB}"/>
          </ac:spMkLst>
        </pc:spChg>
        <pc:spChg chg="add del">
          <ac:chgData name="Tiago Lima" userId="cee0c9f1fbe86a33" providerId="LiveId" clId="{0704584F-4352-CA45-ABCD-2F4C4042BF1C}" dt="2024-09-10T22:13:49.001" v="2311" actId="26606"/>
          <ac:spMkLst>
            <pc:docMk/>
            <pc:sldMk cId="4173113270" sldId="292"/>
            <ac:spMk id="4105" creationId="{CD8B4F24-440B-49E9-B85D-733523DC064B}"/>
          </ac:spMkLst>
        </pc:spChg>
        <pc:picChg chg="add mod">
          <ac:chgData name="Tiago Lima" userId="cee0c9f1fbe86a33" providerId="LiveId" clId="{0704584F-4352-CA45-ABCD-2F4C4042BF1C}" dt="2024-09-10T22:38:34.867" v="2587"/>
          <ac:picMkLst>
            <pc:docMk/>
            <pc:sldMk cId="4173113270" sldId="292"/>
            <ac:picMk id="4" creationId="{E15A4775-3F5D-D190-73FA-2687A681E096}"/>
          </ac:picMkLst>
        </pc:picChg>
        <pc:picChg chg="add mod">
          <ac:chgData name="Tiago Lima" userId="cee0c9f1fbe86a33" providerId="LiveId" clId="{0704584F-4352-CA45-ABCD-2F4C4042BF1C}" dt="2024-09-10T22:13:49.001" v="2311" actId="26606"/>
          <ac:picMkLst>
            <pc:docMk/>
            <pc:sldMk cId="4173113270" sldId="292"/>
            <ac:picMk id="4098" creationId="{8C5A0C42-38DE-BD6B-0036-786FB8293155}"/>
          </ac:picMkLst>
        </pc:picChg>
      </pc:sldChg>
      <pc:sldChg chg="modSp new del mod">
        <pc:chgData name="Tiago Lima" userId="cee0c9f1fbe86a33" providerId="LiveId" clId="{0704584F-4352-CA45-ABCD-2F4C4042BF1C}" dt="2024-09-10T22:32:32.333" v="2557" actId="2696"/>
        <pc:sldMkLst>
          <pc:docMk/>
          <pc:sldMk cId="2418817714" sldId="293"/>
        </pc:sldMkLst>
        <pc:spChg chg="mod">
          <ac:chgData name="Tiago Lima" userId="cee0c9f1fbe86a33" providerId="LiveId" clId="{0704584F-4352-CA45-ABCD-2F4C4042BF1C}" dt="2024-09-10T22:22:11.386" v="2477"/>
          <ac:spMkLst>
            <pc:docMk/>
            <pc:sldMk cId="2418817714" sldId="293"/>
            <ac:spMk id="2" creationId="{8CE72B6C-7E38-28F0-7E58-6D4455709308}"/>
          </ac:spMkLst>
        </pc:spChg>
        <pc:spChg chg="mod">
          <ac:chgData name="Tiago Lima" userId="cee0c9f1fbe86a33" providerId="LiveId" clId="{0704584F-4352-CA45-ABCD-2F4C4042BF1C}" dt="2024-09-10T22:19:08.272" v="2468" actId="20577"/>
          <ac:spMkLst>
            <pc:docMk/>
            <pc:sldMk cId="2418817714" sldId="293"/>
            <ac:spMk id="3" creationId="{E67A7D98-5D2F-D4EE-713C-9D427D6B5288}"/>
          </ac:spMkLst>
        </pc:spChg>
      </pc:sldChg>
      <pc:sldChg chg="addSp delSp modSp new mod">
        <pc:chgData name="Tiago Lima" userId="cee0c9f1fbe86a33" providerId="LiveId" clId="{0704584F-4352-CA45-ABCD-2F4C4042BF1C}" dt="2024-09-10T22:09:22.107" v="2275" actId="20577"/>
        <pc:sldMkLst>
          <pc:docMk/>
          <pc:sldMk cId="543363690" sldId="294"/>
        </pc:sldMkLst>
        <pc:spChg chg="del">
          <ac:chgData name="Tiago Lima" userId="cee0c9f1fbe86a33" providerId="LiveId" clId="{0704584F-4352-CA45-ABCD-2F4C4042BF1C}" dt="2024-09-10T22:08:47.629" v="2258" actId="478"/>
          <ac:spMkLst>
            <pc:docMk/>
            <pc:sldMk cId="543363690" sldId="294"/>
            <ac:spMk id="2" creationId="{18617B8C-EB8F-56DE-8E41-E257A4012CCA}"/>
          </ac:spMkLst>
        </pc:spChg>
        <pc:spChg chg="del mod">
          <ac:chgData name="Tiago Lima" userId="cee0c9f1fbe86a33" providerId="LiveId" clId="{0704584F-4352-CA45-ABCD-2F4C4042BF1C}" dt="2024-09-10T22:08:45.468" v="2257" actId="478"/>
          <ac:spMkLst>
            <pc:docMk/>
            <pc:sldMk cId="543363690" sldId="294"/>
            <ac:spMk id="3" creationId="{B80A18E3-0CD5-F591-34F5-232B2E54021F}"/>
          </ac:spMkLst>
        </pc:spChg>
        <pc:spChg chg="add mod">
          <ac:chgData name="Tiago Lima" userId="cee0c9f1fbe86a33" providerId="LiveId" clId="{0704584F-4352-CA45-ABCD-2F4C4042BF1C}" dt="2024-09-10T22:09:22.107" v="2275" actId="20577"/>
          <ac:spMkLst>
            <pc:docMk/>
            <pc:sldMk cId="543363690" sldId="294"/>
            <ac:spMk id="5" creationId="{0C25A248-4651-07F0-7088-5B8F7E975037}"/>
          </ac:spMkLst>
        </pc:spChg>
      </pc:sldChg>
      <pc:sldChg chg="modSp new del mod">
        <pc:chgData name="Tiago Lima" userId="cee0c9f1fbe86a33" providerId="LiveId" clId="{0704584F-4352-CA45-ABCD-2F4C4042BF1C}" dt="2024-09-10T22:32:32.361" v="2558" actId="2696"/>
        <pc:sldMkLst>
          <pc:docMk/>
          <pc:sldMk cId="1625634446" sldId="295"/>
        </pc:sldMkLst>
        <pc:spChg chg="mod">
          <ac:chgData name="Tiago Lima" userId="cee0c9f1fbe86a33" providerId="LiveId" clId="{0704584F-4352-CA45-ABCD-2F4C4042BF1C}" dt="2024-09-10T22:22:20.418" v="2478"/>
          <ac:spMkLst>
            <pc:docMk/>
            <pc:sldMk cId="1625634446" sldId="295"/>
            <ac:spMk id="2" creationId="{FCA13BFE-4610-55A8-4503-ADAF59F63488}"/>
          </ac:spMkLst>
        </pc:spChg>
        <pc:spChg chg="mod">
          <ac:chgData name="Tiago Lima" userId="cee0c9f1fbe86a33" providerId="LiveId" clId="{0704584F-4352-CA45-ABCD-2F4C4042BF1C}" dt="2024-09-10T22:21:58.720" v="2476" actId="20577"/>
          <ac:spMkLst>
            <pc:docMk/>
            <pc:sldMk cId="1625634446" sldId="295"/>
            <ac:spMk id="3" creationId="{0C4B5B86-BD35-63B1-AE87-214552076E58}"/>
          </ac:spMkLst>
        </pc:spChg>
      </pc:sldChg>
      <pc:sldChg chg="addSp delSp modSp new mod setBg">
        <pc:chgData name="Tiago Lima" userId="cee0c9f1fbe86a33" providerId="LiveId" clId="{0704584F-4352-CA45-ABCD-2F4C4042BF1C}" dt="2024-09-10T22:43:45.354" v="2616" actId="26606"/>
        <pc:sldMkLst>
          <pc:docMk/>
          <pc:sldMk cId="1742242821" sldId="295"/>
        </pc:sldMkLst>
        <pc:spChg chg="del">
          <ac:chgData name="Tiago Lima" userId="cee0c9f1fbe86a33" providerId="LiveId" clId="{0704584F-4352-CA45-ABCD-2F4C4042BF1C}" dt="2024-09-10T22:43:33.568" v="2611" actId="478"/>
          <ac:spMkLst>
            <pc:docMk/>
            <pc:sldMk cId="1742242821" sldId="295"/>
            <ac:spMk id="2" creationId="{4DEEC0DC-320D-0B4F-AF4D-86977A5774D6}"/>
          </ac:spMkLst>
        </pc:spChg>
        <pc:spChg chg="del">
          <ac:chgData name="Tiago Lima" userId="cee0c9f1fbe86a33" providerId="LiveId" clId="{0704584F-4352-CA45-ABCD-2F4C4042BF1C}" dt="2024-09-10T22:43:31.479" v="2610" actId="478"/>
          <ac:spMkLst>
            <pc:docMk/>
            <pc:sldMk cId="1742242821" sldId="295"/>
            <ac:spMk id="3" creationId="{7E0DEB2B-A1C9-8B22-1401-40DCC29834C6}"/>
          </ac:spMkLst>
        </pc:spChg>
        <pc:spChg chg="add del">
          <ac:chgData name="Tiago Lima" userId="cee0c9f1fbe86a33" providerId="LiveId" clId="{0704584F-4352-CA45-ABCD-2F4C4042BF1C}" dt="2024-09-10T22:43:45.346" v="2615" actId="26606"/>
          <ac:spMkLst>
            <pc:docMk/>
            <pc:sldMk cId="1742242821" sldId="295"/>
            <ac:spMk id="9" creationId="{F3060C83-F051-4F0E-ABAD-AA0DFC48B218}"/>
          </ac:spMkLst>
        </pc:spChg>
        <pc:spChg chg="add del">
          <ac:chgData name="Tiago Lima" userId="cee0c9f1fbe86a33" providerId="LiveId" clId="{0704584F-4352-CA45-ABCD-2F4C4042BF1C}" dt="2024-09-10T22:43:45.346" v="2615" actId="26606"/>
          <ac:spMkLst>
            <pc:docMk/>
            <pc:sldMk cId="1742242821" sldId="295"/>
            <ac:spMk id="11" creationId="{83C98ABE-055B-441F-B07E-44F97F083C39}"/>
          </ac:spMkLst>
        </pc:spChg>
        <pc:spChg chg="add del">
          <ac:chgData name="Tiago Lima" userId="cee0c9f1fbe86a33" providerId="LiveId" clId="{0704584F-4352-CA45-ABCD-2F4C4042BF1C}" dt="2024-09-10T22:43:45.346" v="2615" actId="26606"/>
          <ac:spMkLst>
            <pc:docMk/>
            <pc:sldMk cId="1742242821" sldId="295"/>
            <ac:spMk id="13" creationId="{29FDB030-9B49-4CED-8CCD-4D99382388AC}"/>
          </ac:spMkLst>
        </pc:spChg>
        <pc:spChg chg="add del">
          <ac:chgData name="Tiago Lima" userId="cee0c9f1fbe86a33" providerId="LiveId" clId="{0704584F-4352-CA45-ABCD-2F4C4042BF1C}" dt="2024-09-10T22:43:45.346" v="2615" actId="26606"/>
          <ac:spMkLst>
            <pc:docMk/>
            <pc:sldMk cId="1742242821" sldId="295"/>
            <ac:spMk id="15" creationId="{3783CA14-24A1-485C-8B30-D6A5D87987AD}"/>
          </ac:spMkLst>
        </pc:spChg>
        <pc:spChg chg="add del">
          <ac:chgData name="Tiago Lima" userId="cee0c9f1fbe86a33" providerId="LiveId" clId="{0704584F-4352-CA45-ABCD-2F4C4042BF1C}" dt="2024-09-10T22:43:45.346" v="2615" actId="26606"/>
          <ac:spMkLst>
            <pc:docMk/>
            <pc:sldMk cId="1742242821" sldId="295"/>
            <ac:spMk id="17" creationId="{9A97C86A-04D6-40F7-AE84-31AB43E6A846}"/>
          </ac:spMkLst>
        </pc:spChg>
        <pc:spChg chg="add del">
          <ac:chgData name="Tiago Lima" userId="cee0c9f1fbe86a33" providerId="LiveId" clId="{0704584F-4352-CA45-ABCD-2F4C4042BF1C}" dt="2024-09-10T22:43:45.346" v="2615" actId="26606"/>
          <ac:spMkLst>
            <pc:docMk/>
            <pc:sldMk cId="1742242821" sldId="295"/>
            <ac:spMk id="19" creationId="{FF9F2414-84E8-453E-B1F3-389FDE8192D9}"/>
          </ac:spMkLst>
        </pc:spChg>
        <pc:spChg chg="add del">
          <ac:chgData name="Tiago Lima" userId="cee0c9f1fbe86a33" providerId="LiveId" clId="{0704584F-4352-CA45-ABCD-2F4C4042BF1C}" dt="2024-09-10T22:43:45.346" v="2615" actId="26606"/>
          <ac:spMkLst>
            <pc:docMk/>
            <pc:sldMk cId="1742242821" sldId="295"/>
            <ac:spMk id="21" creationId="{3ECA69A1-7536-43AC-85EF-C7106179F5ED}"/>
          </ac:spMkLst>
        </pc:spChg>
        <pc:spChg chg="add">
          <ac:chgData name="Tiago Lima" userId="cee0c9f1fbe86a33" providerId="LiveId" clId="{0704584F-4352-CA45-ABCD-2F4C4042BF1C}" dt="2024-09-10T22:43:45.354" v="2616" actId="26606"/>
          <ac:spMkLst>
            <pc:docMk/>
            <pc:sldMk cId="1742242821" sldId="295"/>
            <ac:spMk id="23" creationId="{2D2B266D-3625-4584-A5C3-7D3F672CFF30}"/>
          </ac:spMkLst>
        </pc:spChg>
        <pc:spChg chg="add">
          <ac:chgData name="Tiago Lima" userId="cee0c9f1fbe86a33" providerId="LiveId" clId="{0704584F-4352-CA45-ABCD-2F4C4042BF1C}" dt="2024-09-10T22:43:45.354" v="2616" actId="26606"/>
          <ac:spMkLst>
            <pc:docMk/>
            <pc:sldMk cId="1742242821" sldId="295"/>
            <ac:spMk id="24" creationId="{C463B99A-73EE-4FBB-B7C4-F9F9BCC25C65}"/>
          </ac:spMkLst>
        </pc:spChg>
        <pc:spChg chg="add">
          <ac:chgData name="Tiago Lima" userId="cee0c9f1fbe86a33" providerId="LiveId" clId="{0704584F-4352-CA45-ABCD-2F4C4042BF1C}" dt="2024-09-10T22:43:45.354" v="2616" actId="26606"/>
          <ac:spMkLst>
            <pc:docMk/>
            <pc:sldMk cId="1742242821" sldId="295"/>
            <ac:spMk id="25" creationId="{A5D2A5D1-BA0D-47D3-B051-DA7743C46E28}"/>
          </ac:spMkLst>
        </pc:spChg>
        <pc:picChg chg="add mod">
          <ac:chgData name="Tiago Lima" userId="cee0c9f1fbe86a33" providerId="LiveId" clId="{0704584F-4352-CA45-ABCD-2F4C4042BF1C}" dt="2024-09-10T22:43:45.354" v="2616" actId="26606"/>
          <ac:picMkLst>
            <pc:docMk/>
            <pc:sldMk cId="1742242821" sldId="295"/>
            <ac:picMk id="4" creationId="{DD21019D-EB07-CBDF-B66E-DA52229E297D}"/>
          </ac:picMkLst>
        </pc:picChg>
      </pc:sldChg>
      <pc:sldChg chg="addSp delSp modSp new mod setBg">
        <pc:chgData name="Tiago Lima" userId="cee0c9f1fbe86a33" providerId="LiveId" clId="{0704584F-4352-CA45-ABCD-2F4C4042BF1C}" dt="2024-09-10T22:44:05.075" v="2622" actId="26606"/>
        <pc:sldMkLst>
          <pc:docMk/>
          <pc:sldMk cId="437663124" sldId="296"/>
        </pc:sldMkLst>
        <pc:spChg chg="del">
          <ac:chgData name="Tiago Lima" userId="cee0c9f1fbe86a33" providerId="LiveId" clId="{0704584F-4352-CA45-ABCD-2F4C4042BF1C}" dt="2024-09-10T22:44:00.633" v="2620" actId="478"/>
          <ac:spMkLst>
            <pc:docMk/>
            <pc:sldMk cId="437663124" sldId="296"/>
            <ac:spMk id="2" creationId="{24FDDC05-69F8-DC35-6E72-6731F26C8308}"/>
          </ac:spMkLst>
        </pc:spChg>
        <pc:spChg chg="del">
          <ac:chgData name="Tiago Lima" userId="cee0c9f1fbe86a33" providerId="LiveId" clId="{0704584F-4352-CA45-ABCD-2F4C4042BF1C}" dt="2024-09-10T22:43:58.237" v="2619" actId="478"/>
          <ac:spMkLst>
            <pc:docMk/>
            <pc:sldMk cId="437663124" sldId="296"/>
            <ac:spMk id="3" creationId="{352314D0-FFBE-23AE-EF71-0111BADD6A8F}"/>
          </ac:spMkLst>
        </pc:spChg>
        <pc:spChg chg="add">
          <ac:chgData name="Tiago Lima" userId="cee0c9f1fbe86a33" providerId="LiveId" clId="{0704584F-4352-CA45-ABCD-2F4C4042BF1C}" dt="2024-09-10T22:44:05.075" v="2622" actId="26606"/>
          <ac:spMkLst>
            <pc:docMk/>
            <pc:sldMk cId="437663124" sldId="296"/>
            <ac:spMk id="9" creationId="{2D2B266D-3625-4584-A5C3-7D3F672CFF30}"/>
          </ac:spMkLst>
        </pc:spChg>
        <pc:spChg chg="add">
          <ac:chgData name="Tiago Lima" userId="cee0c9f1fbe86a33" providerId="LiveId" clId="{0704584F-4352-CA45-ABCD-2F4C4042BF1C}" dt="2024-09-10T22:44:05.075" v="2622" actId="26606"/>
          <ac:spMkLst>
            <pc:docMk/>
            <pc:sldMk cId="437663124" sldId="296"/>
            <ac:spMk id="11" creationId="{C463B99A-73EE-4FBB-B7C4-F9F9BCC25C65}"/>
          </ac:spMkLst>
        </pc:spChg>
        <pc:spChg chg="add">
          <ac:chgData name="Tiago Lima" userId="cee0c9f1fbe86a33" providerId="LiveId" clId="{0704584F-4352-CA45-ABCD-2F4C4042BF1C}" dt="2024-09-10T22:44:05.075" v="2622" actId="26606"/>
          <ac:spMkLst>
            <pc:docMk/>
            <pc:sldMk cId="437663124" sldId="296"/>
            <ac:spMk id="13" creationId="{A5D2A5D1-BA0D-47D3-B051-DA7743C46E28}"/>
          </ac:spMkLst>
        </pc:spChg>
        <pc:picChg chg="add mod">
          <ac:chgData name="Tiago Lima" userId="cee0c9f1fbe86a33" providerId="LiveId" clId="{0704584F-4352-CA45-ABCD-2F4C4042BF1C}" dt="2024-09-10T22:44:05.075" v="2622" actId="26606"/>
          <ac:picMkLst>
            <pc:docMk/>
            <pc:sldMk cId="437663124" sldId="296"/>
            <ac:picMk id="4" creationId="{A6FFEDB9-4DE7-01F4-27AC-7B2BEC47AEBC}"/>
          </ac:picMkLst>
        </pc:picChg>
      </pc:sldChg>
      <pc:sldChg chg="modSp add del mod">
        <pc:chgData name="Tiago Lima" userId="cee0c9f1fbe86a33" providerId="LiveId" clId="{0704584F-4352-CA45-ABCD-2F4C4042BF1C}" dt="2024-09-10T22:32:32.389" v="2559" actId="2696"/>
        <pc:sldMkLst>
          <pc:docMk/>
          <pc:sldMk cId="2219698142" sldId="296"/>
        </pc:sldMkLst>
        <pc:spChg chg="mod">
          <ac:chgData name="Tiago Lima" userId="cee0c9f1fbe86a33" providerId="LiveId" clId="{0704584F-4352-CA45-ABCD-2F4C4042BF1C}" dt="2024-09-10T22:24:06.895" v="2481"/>
          <ac:spMkLst>
            <pc:docMk/>
            <pc:sldMk cId="2219698142" sldId="296"/>
            <ac:spMk id="2" creationId="{FCA13BFE-4610-55A8-4503-ADAF59F63488}"/>
          </ac:spMkLst>
        </pc:spChg>
        <pc:spChg chg="mod">
          <ac:chgData name="Tiago Lima" userId="cee0c9f1fbe86a33" providerId="LiveId" clId="{0704584F-4352-CA45-ABCD-2F4C4042BF1C}" dt="2024-09-10T22:23:58.549" v="2480"/>
          <ac:spMkLst>
            <pc:docMk/>
            <pc:sldMk cId="2219698142" sldId="296"/>
            <ac:spMk id="3" creationId="{0C4B5B86-BD35-63B1-AE87-214552076E58}"/>
          </ac:spMkLst>
        </pc:spChg>
      </pc:sldChg>
      <pc:sldChg chg="addSp modSp new mod setBg">
        <pc:chgData name="Tiago Lima" userId="cee0c9f1fbe86a33" providerId="LiveId" clId="{0704584F-4352-CA45-ABCD-2F4C4042BF1C}" dt="2024-09-10T23:04:30.792" v="2735" actId="26606"/>
        <pc:sldMkLst>
          <pc:docMk/>
          <pc:sldMk cId="1854559210" sldId="297"/>
        </pc:sldMkLst>
        <pc:spChg chg="mod">
          <ac:chgData name="Tiago Lima" userId="cee0c9f1fbe86a33" providerId="LiveId" clId="{0704584F-4352-CA45-ABCD-2F4C4042BF1C}" dt="2024-09-10T23:04:30.792" v="2735" actId="26606"/>
          <ac:spMkLst>
            <pc:docMk/>
            <pc:sldMk cId="1854559210" sldId="297"/>
            <ac:spMk id="2" creationId="{E198B690-2AC1-5A64-BBD8-E390BA8A1A56}"/>
          </ac:spMkLst>
        </pc:spChg>
        <pc:spChg chg="mod">
          <ac:chgData name="Tiago Lima" userId="cee0c9f1fbe86a33" providerId="LiveId" clId="{0704584F-4352-CA45-ABCD-2F4C4042BF1C}" dt="2024-09-10T23:04:30.792" v="2735" actId="26606"/>
          <ac:spMkLst>
            <pc:docMk/>
            <pc:sldMk cId="1854559210" sldId="297"/>
            <ac:spMk id="3" creationId="{62FC46D1-B37A-5565-253D-CE277F3286B2}"/>
          </ac:spMkLst>
        </pc:spChg>
        <pc:spChg chg="add">
          <ac:chgData name="Tiago Lima" userId="cee0c9f1fbe86a33" providerId="LiveId" clId="{0704584F-4352-CA45-ABCD-2F4C4042BF1C}" dt="2024-09-10T23:04:30.792" v="2735" actId="26606"/>
          <ac:spMkLst>
            <pc:docMk/>
            <pc:sldMk cId="1854559210" sldId="297"/>
            <ac:spMk id="9223" creationId="{2B97F24A-32CE-4C1C-A50D-3016B394DCFB}"/>
          </ac:spMkLst>
        </pc:spChg>
        <pc:spChg chg="add">
          <ac:chgData name="Tiago Lima" userId="cee0c9f1fbe86a33" providerId="LiveId" clId="{0704584F-4352-CA45-ABCD-2F4C4042BF1C}" dt="2024-09-10T23:04:30.792" v="2735" actId="26606"/>
          <ac:spMkLst>
            <pc:docMk/>
            <pc:sldMk cId="1854559210" sldId="297"/>
            <ac:spMk id="9225" creationId="{CD8B4F24-440B-49E9-B85D-733523DC064B}"/>
          </ac:spMkLst>
        </pc:spChg>
        <pc:picChg chg="add mod">
          <ac:chgData name="Tiago Lima" userId="cee0c9f1fbe86a33" providerId="LiveId" clId="{0704584F-4352-CA45-ABCD-2F4C4042BF1C}" dt="2024-09-10T23:04:30.792" v="2735" actId="26606"/>
          <ac:picMkLst>
            <pc:docMk/>
            <pc:sldMk cId="1854559210" sldId="297"/>
            <ac:picMk id="9218" creationId="{A6A6DEBF-06E2-9A07-431B-2445D444323B}"/>
          </ac:picMkLst>
        </pc:picChg>
      </pc:sldChg>
      <pc:sldChg chg="modSp add del mod">
        <pc:chgData name="Tiago Lima" userId="cee0c9f1fbe86a33" providerId="LiveId" clId="{0704584F-4352-CA45-ABCD-2F4C4042BF1C}" dt="2024-09-10T22:32:32.416" v="2560" actId="2696"/>
        <pc:sldMkLst>
          <pc:docMk/>
          <pc:sldMk cId="2769971294" sldId="297"/>
        </pc:sldMkLst>
        <pc:spChg chg="mod">
          <ac:chgData name="Tiago Lima" userId="cee0c9f1fbe86a33" providerId="LiveId" clId="{0704584F-4352-CA45-ABCD-2F4C4042BF1C}" dt="2024-09-10T22:26:48.914" v="2488"/>
          <ac:spMkLst>
            <pc:docMk/>
            <pc:sldMk cId="2769971294" sldId="297"/>
            <ac:spMk id="2" creationId="{FCA13BFE-4610-55A8-4503-ADAF59F63488}"/>
          </ac:spMkLst>
        </pc:spChg>
        <pc:spChg chg="mod">
          <ac:chgData name="Tiago Lima" userId="cee0c9f1fbe86a33" providerId="LiveId" clId="{0704584F-4352-CA45-ABCD-2F4C4042BF1C}" dt="2024-09-10T22:29:13.736" v="2545" actId="20577"/>
          <ac:spMkLst>
            <pc:docMk/>
            <pc:sldMk cId="2769971294" sldId="297"/>
            <ac:spMk id="3" creationId="{0C4B5B86-BD35-63B1-AE87-214552076E58}"/>
          </ac:spMkLst>
        </pc:spChg>
      </pc:sldChg>
      <pc:sldChg chg="modSp new mod">
        <pc:chgData name="Tiago Lima" userId="cee0c9f1fbe86a33" providerId="LiveId" clId="{0704584F-4352-CA45-ABCD-2F4C4042BF1C}" dt="2024-09-10T22:59:35.942" v="2710" actId="5793"/>
        <pc:sldMkLst>
          <pc:docMk/>
          <pc:sldMk cId="1614453092" sldId="298"/>
        </pc:sldMkLst>
        <pc:spChg chg="mod">
          <ac:chgData name="Tiago Lima" userId="cee0c9f1fbe86a33" providerId="LiveId" clId="{0704584F-4352-CA45-ABCD-2F4C4042BF1C}" dt="2024-09-10T22:49:12.137" v="2675" actId="20577"/>
          <ac:spMkLst>
            <pc:docMk/>
            <pc:sldMk cId="1614453092" sldId="298"/>
            <ac:spMk id="2" creationId="{1B565056-91D0-D7E9-CB1F-89892197CA6E}"/>
          </ac:spMkLst>
        </pc:spChg>
        <pc:spChg chg="mod">
          <ac:chgData name="Tiago Lima" userId="cee0c9f1fbe86a33" providerId="LiveId" clId="{0704584F-4352-CA45-ABCD-2F4C4042BF1C}" dt="2024-09-10T22:59:35.942" v="2710" actId="5793"/>
          <ac:spMkLst>
            <pc:docMk/>
            <pc:sldMk cId="1614453092" sldId="298"/>
            <ac:spMk id="3" creationId="{E7638836-6909-2646-8D9A-02D2CC5F6CB7}"/>
          </ac:spMkLst>
        </pc:spChg>
      </pc:sldChg>
      <pc:sldChg chg="modSp add del mod">
        <pc:chgData name="Tiago Lima" userId="cee0c9f1fbe86a33" providerId="LiveId" clId="{0704584F-4352-CA45-ABCD-2F4C4042BF1C}" dt="2024-09-10T22:32:32.425" v="2561" actId="2696"/>
        <pc:sldMkLst>
          <pc:docMk/>
          <pc:sldMk cId="3280706847" sldId="298"/>
        </pc:sldMkLst>
        <pc:spChg chg="mod">
          <ac:chgData name="Tiago Lima" userId="cee0c9f1fbe86a33" providerId="LiveId" clId="{0704584F-4352-CA45-ABCD-2F4C4042BF1C}" dt="2024-09-10T22:29:31.455" v="2547"/>
          <ac:spMkLst>
            <pc:docMk/>
            <pc:sldMk cId="3280706847" sldId="298"/>
            <ac:spMk id="2" creationId="{FCA13BFE-4610-55A8-4503-ADAF59F63488}"/>
          </ac:spMkLst>
        </pc:spChg>
        <pc:spChg chg="mod">
          <ac:chgData name="Tiago Lima" userId="cee0c9f1fbe86a33" providerId="LiveId" clId="{0704584F-4352-CA45-ABCD-2F4C4042BF1C}" dt="2024-09-10T22:30:22.406" v="2550" actId="123"/>
          <ac:spMkLst>
            <pc:docMk/>
            <pc:sldMk cId="3280706847" sldId="298"/>
            <ac:spMk id="3" creationId="{0C4B5B86-BD35-63B1-AE87-214552076E58}"/>
          </ac:spMkLst>
        </pc:spChg>
      </pc:sldChg>
      <pc:sldChg chg="addSp delSp modSp new del mod">
        <pc:chgData name="Tiago Lima" userId="cee0c9f1fbe86a33" providerId="LiveId" clId="{0704584F-4352-CA45-ABCD-2F4C4042BF1C}" dt="2024-09-10T22:33:40.846" v="2575" actId="2696"/>
        <pc:sldMkLst>
          <pc:docMk/>
          <pc:sldMk cId="1320361907" sldId="299"/>
        </pc:sldMkLst>
        <pc:spChg chg="del">
          <ac:chgData name="Tiago Lima" userId="cee0c9f1fbe86a33" providerId="LiveId" clId="{0704584F-4352-CA45-ABCD-2F4C4042BF1C}" dt="2024-09-10T22:31:28.938" v="2553" actId="478"/>
          <ac:spMkLst>
            <pc:docMk/>
            <pc:sldMk cId="1320361907" sldId="299"/>
            <ac:spMk id="2" creationId="{3EE05B26-B6E7-A52B-9476-217C51F19C0A}"/>
          </ac:spMkLst>
        </pc:spChg>
        <pc:spChg chg="del">
          <ac:chgData name="Tiago Lima" userId="cee0c9f1fbe86a33" providerId="LiveId" clId="{0704584F-4352-CA45-ABCD-2F4C4042BF1C}" dt="2024-09-10T22:31:26.197" v="2552" actId="478"/>
          <ac:spMkLst>
            <pc:docMk/>
            <pc:sldMk cId="1320361907" sldId="299"/>
            <ac:spMk id="3" creationId="{A950F83F-602C-6052-F880-45CCEC1D52DD}"/>
          </ac:spMkLst>
        </pc:spChg>
        <pc:picChg chg="add del mod">
          <ac:chgData name="Tiago Lima" userId="cee0c9f1fbe86a33" providerId="LiveId" clId="{0704584F-4352-CA45-ABCD-2F4C4042BF1C}" dt="2024-09-10T22:32:38.556" v="2562" actId="21"/>
          <ac:picMkLst>
            <pc:docMk/>
            <pc:sldMk cId="1320361907" sldId="299"/>
            <ac:picMk id="5122" creationId="{DE6A8836-98A4-B30F-69EC-C08BD07EF2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CCD85-6EC1-42FE-80CF-F32C9B6AA111}" type="datetimeFigureOut">
              <a:rPr lang="pt-BR" smtClean="0"/>
              <a:t>12/09/2024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B9CA0-B130-491D-B947-35FC96384678}" type="slidenum">
              <a:rPr lang="pt-BR" smtClean="0"/>
              <a:t>‹nº›</a:t>
            </a:fld>
            <a:endParaRPr lang="pt-BR"/>
          </a:p>
        </p:txBody>
      </p:sp>
    </p:spTree>
    <p:extLst>
      <p:ext uri="{BB962C8B-B14F-4D97-AF65-F5344CB8AC3E}">
        <p14:creationId xmlns:p14="http://schemas.microsoft.com/office/powerpoint/2010/main" val="300040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3DB9CA0-B130-491D-B947-35FC96384678}" type="slidenum">
              <a:rPr lang="pt-BR" smtClean="0"/>
              <a:t>9</a:t>
            </a:fld>
            <a:endParaRPr lang="pt-BR"/>
          </a:p>
        </p:txBody>
      </p:sp>
    </p:spTree>
    <p:extLst>
      <p:ext uri="{BB962C8B-B14F-4D97-AF65-F5344CB8AC3E}">
        <p14:creationId xmlns:p14="http://schemas.microsoft.com/office/powerpoint/2010/main" val="301240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3DB9CA0-B130-491D-B947-35FC96384678}" type="slidenum">
              <a:rPr lang="pt-BR" smtClean="0"/>
              <a:t>10</a:t>
            </a:fld>
            <a:endParaRPr lang="pt-BR"/>
          </a:p>
        </p:txBody>
      </p:sp>
    </p:spTree>
    <p:extLst>
      <p:ext uri="{BB962C8B-B14F-4D97-AF65-F5344CB8AC3E}">
        <p14:creationId xmlns:p14="http://schemas.microsoft.com/office/powerpoint/2010/main" val="792239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3DB9CA0-B130-491D-B947-35FC96384678}" type="slidenum">
              <a:rPr lang="pt-BR" smtClean="0"/>
              <a:t>18</a:t>
            </a:fld>
            <a:endParaRPr lang="pt-BR"/>
          </a:p>
        </p:txBody>
      </p:sp>
    </p:spTree>
    <p:extLst>
      <p:ext uri="{BB962C8B-B14F-4D97-AF65-F5344CB8AC3E}">
        <p14:creationId xmlns:p14="http://schemas.microsoft.com/office/powerpoint/2010/main" val="131433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2AFB8-BFF0-C380-E8CF-DF1F1C55946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87B38033-C1A5-69F0-D1C1-47DBA4BB9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B592434-A7B8-DEF1-E3EF-869120E3D441}"/>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56BE1CD5-D085-BB62-0F26-EDADD8D7BD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C1F8DE-BE00-B0FC-E7DA-A0C0F8113BFE}"/>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65270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067E04-F6B0-82C4-BA67-AC1D8A7631A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4B0F287-F15D-0B25-3C09-4ACB3C2B0A8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3D781A1-4BDA-5806-ADB0-57B82229749C}"/>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4B83FAA0-EA6A-E07E-DC3B-D7B025890B2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F154F75-C3D8-6BDF-546C-D2E76B5146CE}"/>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28940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08A1EA-FDE1-0288-C80F-39FBDD4C784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4F628CB-EA8D-0C24-BF9F-1CF18500953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0109CAA-731A-B9FE-30C0-AD2C9C0E5C22}"/>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EEB27E0C-3B2C-0A34-4796-BE5A9B42B9A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AB3C891-9F49-B301-71A7-84ECF06BE340}"/>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52752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96E7F-838D-65B8-860F-3C2AE517B30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2706D29-9D1A-65F1-F8A7-20161561A87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0024D64-DF8E-ED56-474A-42F3918E442F}"/>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44E3BFF8-BCCD-5276-9AA0-948E5233257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D8B60AE-8CF1-5525-057C-817AD6A85D38}"/>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27447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FC6C6-3BCD-F5DF-C8C0-A796B86FF2F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00C486F-97C7-43BD-745D-4931AE38CB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00A6267-96BC-A8BE-1D41-E95B496766A3}"/>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85AEEF82-4A4E-5E7D-A4A2-C9ACBE11B4F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DCC6E52-C72E-66F5-F4BF-68FEE5317DF0}"/>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21213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8795F-DC10-5E2A-9668-8BFF142BCB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F47B0BA-A0C8-0490-DCA4-B25D3104758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91E7D65-5825-AE63-5084-3753C3EA41B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F38AD5C-F015-29E0-A331-90B195553FD3}"/>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6" name="Espaço Reservado para Rodapé 5">
            <a:extLst>
              <a:ext uri="{FF2B5EF4-FFF2-40B4-BE49-F238E27FC236}">
                <a16:creationId xmlns:a16="http://schemas.microsoft.com/office/drawing/2014/main" id="{58EEB63C-2B2D-9D84-AC9D-8F7097B18F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4A77AD4-AA06-F930-F813-A4F116928439}"/>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148182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DEAAE7-612F-D60A-AC18-971A1D89FE1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3CCE5EB-7280-F097-C55B-02D1C4F2D2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C142C07-9C06-C7DF-2571-5A330B3602B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9B6F4C6-7099-EFCB-844B-879CB2EBF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64E5135-D8F9-6DE4-9D35-F4DB79B0366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1C297A5-F16B-A01E-7EA7-498B880B871E}"/>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8" name="Espaço Reservado para Rodapé 7">
            <a:extLst>
              <a:ext uri="{FF2B5EF4-FFF2-40B4-BE49-F238E27FC236}">
                <a16:creationId xmlns:a16="http://schemas.microsoft.com/office/drawing/2014/main" id="{59380428-EC7D-A81F-0255-C431979EB35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6496DE2-7CE2-6920-8814-0B1071B87B53}"/>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3616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0C7A7-6C8B-1BEE-4805-127D5BF7EC7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3E88CF1-83D1-9497-4EF8-5CB3D29BFCA3}"/>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4" name="Espaço Reservado para Rodapé 3">
            <a:extLst>
              <a:ext uri="{FF2B5EF4-FFF2-40B4-BE49-F238E27FC236}">
                <a16:creationId xmlns:a16="http://schemas.microsoft.com/office/drawing/2014/main" id="{DD09F3F8-2844-77D8-8098-8FBE9349B5B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87246CF-399D-9C46-71F8-EEEEC5F19762}"/>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88095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587AAEA-1CA3-AAEA-30C2-46472C857752}"/>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3" name="Espaço Reservado para Rodapé 2">
            <a:extLst>
              <a:ext uri="{FF2B5EF4-FFF2-40B4-BE49-F238E27FC236}">
                <a16:creationId xmlns:a16="http://schemas.microsoft.com/office/drawing/2014/main" id="{C466639B-7239-5337-763F-5D5454F204C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EA29EB0-EF00-D8A9-3936-2589E315FFDD}"/>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245819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F5B7E-B3F4-49BC-D621-45F6024164F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8FFA5AB-793A-D5FA-EE43-D2A7ABC59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052B97F-906B-F9CB-A1CF-11DDF5B5E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8EE186B-8411-B871-1A12-61F220EA69D4}"/>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6" name="Espaço Reservado para Rodapé 5">
            <a:extLst>
              <a:ext uri="{FF2B5EF4-FFF2-40B4-BE49-F238E27FC236}">
                <a16:creationId xmlns:a16="http://schemas.microsoft.com/office/drawing/2014/main" id="{8F2A2C6F-C796-B9C1-98CA-EDFED6C2FB1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A744304-3245-3F3A-45A6-F53A2478FCF8}"/>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11969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A3B6A-044F-9FC7-9008-92C8E4F166D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0D92BF5-497F-06D6-14F6-38D391BCA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D133F80-9262-07F1-FDBD-1DDB51887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542F197-50FB-73B5-1B91-52CD8D82EDFE}"/>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6" name="Espaço Reservado para Rodapé 5">
            <a:extLst>
              <a:ext uri="{FF2B5EF4-FFF2-40B4-BE49-F238E27FC236}">
                <a16:creationId xmlns:a16="http://schemas.microsoft.com/office/drawing/2014/main" id="{414C5C9B-A14C-0A4D-20B1-58C4F941A8C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465A570-F939-D6CF-58B3-E4EFE9378011}"/>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106461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8F0132B-A47C-7901-937C-71AA280D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5D1A9D-F2BE-4DF3-F627-A6103FDCC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1D1C7CE-6B7D-2293-8B9C-CD60063C4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90850FC6-138F-68B1-9B98-81A04D254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1BC1CE7-69A3-BC47-4D10-401D2C8E6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4018C0-4688-48B2-BDAD-85B6A9F7F034}" type="slidenum">
              <a:rPr lang="pt-BR" smtClean="0"/>
              <a:t>‹nº›</a:t>
            </a:fld>
            <a:endParaRPr lang="pt-BR"/>
          </a:p>
        </p:txBody>
      </p:sp>
    </p:spTree>
    <p:extLst>
      <p:ext uri="{BB962C8B-B14F-4D97-AF65-F5344CB8AC3E}">
        <p14:creationId xmlns:p14="http://schemas.microsoft.com/office/powerpoint/2010/main" val="1178993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i6xbl9QzIK0?feature=oemb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app=desktop&amp;v=mhPATD8S6D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www.kaggle.com/competitions/titanic" TargetMode="External"/><Relationship Id="rId1" Type="http://schemas.openxmlformats.org/officeDocument/2006/relationships/slideLayout" Target="../slideLayouts/slideLayout2.xml"/><Relationship Id="rId4" Type="http://schemas.openxmlformats.org/officeDocument/2006/relationships/hyperlink" Target="https://www.kaggle.com/datasets/mlg-ulb/creditcardfraud"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kaggle.com/competitions/walmart-recruiting-store-sales-forecasting/overview" TargetMode="External"/><Relationship Id="rId2" Type="http://schemas.openxmlformats.org/officeDocument/2006/relationships/hyperlink" Target="https://www.kaggle.com/competitions/house-prices-advanced-regression-techniques/overview"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kaggle.com/datasets/binovi/wholesale-customers-data-set/data" TargetMode="External"/><Relationship Id="rId2" Type="http://schemas.openxmlformats.org/officeDocument/2006/relationships/hyperlink" Target="https://www.kaggle.com/datasets/zubairmustafa/shopping-mall-customer-segmentation-data/dat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E4660-E260-61B3-74C8-D274DCEDBC65}"/>
              </a:ext>
            </a:extLst>
          </p:cNvPr>
          <p:cNvSpPr>
            <a:spLocks noGrp="1"/>
          </p:cNvSpPr>
          <p:nvPr>
            <p:ph type="ctrTitle"/>
          </p:nvPr>
        </p:nvSpPr>
        <p:spPr/>
        <p:txBody>
          <a:bodyPr/>
          <a:lstStyle/>
          <a:p>
            <a:r>
              <a:rPr lang="pt-BR" dirty="0"/>
              <a:t>Inteligência Artificial (IA)</a:t>
            </a:r>
          </a:p>
        </p:txBody>
      </p:sp>
      <p:sp>
        <p:nvSpPr>
          <p:cNvPr id="3" name="Subtítulo 2">
            <a:extLst>
              <a:ext uri="{FF2B5EF4-FFF2-40B4-BE49-F238E27FC236}">
                <a16:creationId xmlns:a16="http://schemas.microsoft.com/office/drawing/2014/main" id="{B506922E-2DBB-92F2-DE47-FA6C75C9C267}"/>
              </a:ext>
            </a:extLst>
          </p:cNvPr>
          <p:cNvSpPr>
            <a:spLocks noGrp="1"/>
          </p:cNvSpPr>
          <p:nvPr>
            <p:ph type="subTitle" idx="1"/>
          </p:nvPr>
        </p:nvSpPr>
        <p:spPr/>
        <p:txBody>
          <a:bodyPr/>
          <a:lstStyle/>
          <a:p>
            <a:r>
              <a:rPr lang="pt-BR" dirty="0"/>
              <a:t>Pré-requisitos, Introdução ao Assunto e Bibliografia</a:t>
            </a:r>
          </a:p>
        </p:txBody>
      </p:sp>
    </p:spTree>
    <p:extLst>
      <p:ext uri="{BB962C8B-B14F-4D97-AF65-F5344CB8AC3E}">
        <p14:creationId xmlns:p14="http://schemas.microsoft.com/office/powerpoint/2010/main" val="3555818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DB101-69F1-8F4F-CDC0-EA2AF17BBFE9}"/>
              </a:ext>
            </a:extLst>
          </p:cNvPr>
          <p:cNvSpPr>
            <a:spLocks noGrp="1"/>
          </p:cNvSpPr>
          <p:nvPr>
            <p:ph type="title"/>
          </p:nvPr>
        </p:nvSpPr>
        <p:spPr/>
        <p:txBody>
          <a:bodyPr/>
          <a:lstStyle/>
          <a:p>
            <a:r>
              <a:rPr lang="pt-BR" dirty="0"/>
              <a:t>Inteligência Artificial (IA)</a:t>
            </a:r>
          </a:p>
        </p:txBody>
      </p:sp>
      <p:sp>
        <p:nvSpPr>
          <p:cNvPr id="3" name="Espaço Reservado para Conteúdo 2">
            <a:extLst>
              <a:ext uri="{FF2B5EF4-FFF2-40B4-BE49-F238E27FC236}">
                <a16:creationId xmlns:a16="http://schemas.microsoft.com/office/drawing/2014/main" id="{641114D2-1422-588C-4374-D75E872C888B}"/>
              </a:ext>
            </a:extLst>
          </p:cNvPr>
          <p:cNvSpPr>
            <a:spLocks noGrp="1"/>
          </p:cNvSpPr>
          <p:nvPr>
            <p:ph idx="1"/>
          </p:nvPr>
        </p:nvSpPr>
        <p:spPr/>
        <p:txBody>
          <a:bodyPr/>
          <a:lstStyle/>
          <a:p>
            <a:pPr algn="just"/>
            <a:r>
              <a:rPr lang="pt-BR" dirty="0"/>
              <a:t>A IA leva essa busca um passo adiante. Não se trata apenas de compreender a inteligência, mas de replicá-la, de construir entidades que possam pensar e agir de forma inteligente.</a:t>
            </a:r>
          </a:p>
        </p:txBody>
      </p:sp>
      <p:graphicFrame>
        <p:nvGraphicFramePr>
          <p:cNvPr id="4" name="Object 1026">
            <a:extLst>
              <a:ext uri="{FF2B5EF4-FFF2-40B4-BE49-F238E27FC236}">
                <a16:creationId xmlns:a16="http://schemas.microsoft.com/office/drawing/2014/main" id="{945420F4-C60A-485D-BE66-6C46B4AEEE0D}"/>
              </a:ext>
            </a:extLst>
          </p:cNvPr>
          <p:cNvGraphicFramePr>
            <a:graphicFrameLocks/>
          </p:cNvGraphicFramePr>
          <p:nvPr>
            <p:extLst>
              <p:ext uri="{D42A27DB-BD31-4B8C-83A1-F6EECF244321}">
                <p14:modId xmlns:p14="http://schemas.microsoft.com/office/powerpoint/2010/main" val="1896585197"/>
              </p:ext>
            </p:extLst>
          </p:nvPr>
        </p:nvGraphicFramePr>
        <p:xfrm>
          <a:off x="2855494" y="3338847"/>
          <a:ext cx="6481011" cy="3124200"/>
        </p:xfrm>
        <a:graphic>
          <a:graphicData uri="http://schemas.openxmlformats.org/presentationml/2006/ole">
            <mc:AlternateContent xmlns:mc="http://schemas.openxmlformats.org/markup-compatibility/2006">
              <mc:Choice xmlns:v="urn:schemas-microsoft-com:vml" Requires="v">
                <p:oleObj name="CorelDRAW!" r:id="rId3" imgW="7842240" imgH="3993840" progId="">
                  <p:embed/>
                </p:oleObj>
              </mc:Choice>
              <mc:Fallback>
                <p:oleObj name="CorelDRAW!" r:id="rId3" imgW="7842240" imgH="3993840" progId="">
                  <p:embed/>
                  <p:pic>
                    <p:nvPicPr>
                      <p:cNvPr id="4" name="Object 1026">
                        <a:extLst>
                          <a:ext uri="{FF2B5EF4-FFF2-40B4-BE49-F238E27FC236}">
                            <a16:creationId xmlns:a16="http://schemas.microsoft.com/office/drawing/2014/main" id="{945420F4-C60A-485D-BE66-6C46B4AEEE0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494" y="3338847"/>
                        <a:ext cx="6481011" cy="312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4696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A910A4-D1F9-C12B-5060-D2B5EE352ACB}"/>
              </a:ext>
            </a:extLst>
          </p:cNvPr>
          <p:cNvSpPr>
            <a:spLocks noGrp="1"/>
          </p:cNvSpPr>
          <p:nvPr>
            <p:ph type="title"/>
          </p:nvPr>
        </p:nvSpPr>
        <p:spPr/>
        <p:txBody>
          <a:bodyPr/>
          <a:lstStyle/>
          <a:p>
            <a:r>
              <a:rPr lang="pt-BR"/>
              <a:t>IA: Um Campo Jovem e Promissor</a:t>
            </a:r>
            <a:endParaRPr lang="pt-BR" dirty="0"/>
          </a:p>
        </p:txBody>
      </p:sp>
      <p:pic>
        <p:nvPicPr>
          <p:cNvPr id="2050" name="Picture 2">
            <a:extLst>
              <a:ext uri="{FF2B5EF4-FFF2-40B4-BE49-F238E27FC236}">
                <a16:creationId xmlns:a16="http://schemas.microsoft.com/office/drawing/2014/main" id="{66DA3E3D-352F-4E83-936E-7D57E39BF9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4807" y="1825625"/>
            <a:ext cx="76223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5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2BCD-BADD-514C-B4D9-C73C72DD30A4}"/>
              </a:ext>
            </a:extLst>
          </p:cNvPr>
          <p:cNvSpPr>
            <a:spLocks noGrp="1"/>
          </p:cNvSpPr>
          <p:nvPr>
            <p:ph type="title"/>
          </p:nvPr>
        </p:nvSpPr>
        <p:spPr/>
        <p:txBody>
          <a:bodyPr/>
          <a:lstStyle/>
          <a:p>
            <a:r>
              <a:rPr lang="pt-BR" dirty="0">
                <a:ea typeface="+mj-lt"/>
                <a:cs typeface="+mj-lt"/>
              </a:rPr>
              <a:t>Etapas da IA</a:t>
            </a:r>
          </a:p>
        </p:txBody>
      </p:sp>
      <p:pic>
        <p:nvPicPr>
          <p:cNvPr id="4" name="Mídia Online 3" title="As 3 etapas da inteligência artificial e por que 3ª pode ser fatal">
            <a:hlinkClick r:id="" action="ppaction://media"/>
            <a:extLst>
              <a:ext uri="{FF2B5EF4-FFF2-40B4-BE49-F238E27FC236}">
                <a16:creationId xmlns:a16="http://schemas.microsoft.com/office/drawing/2014/main" id="{670A173D-E28B-10FE-6D8A-DE5B0099017B}"/>
              </a:ext>
            </a:extLst>
          </p:cNvPr>
          <p:cNvPicPr>
            <a:picLocks noGrp="1" noRot="1" noChangeAspect="1"/>
          </p:cNvPicPr>
          <p:nvPr>
            <p:ph idx="1"/>
            <a:videoFile r:link="rId1"/>
          </p:nvPr>
        </p:nvPicPr>
        <p:blipFill>
          <a:blip r:embed="rId3"/>
          <a:stretch>
            <a:fillRect/>
          </a:stretch>
        </p:blipFill>
        <p:spPr>
          <a:xfrm>
            <a:off x="2244725" y="1825625"/>
            <a:ext cx="7700963" cy="4351338"/>
          </a:xfrm>
        </p:spPr>
      </p:pic>
    </p:spTree>
    <p:extLst>
      <p:ext uri="{BB962C8B-B14F-4D97-AF65-F5344CB8AC3E}">
        <p14:creationId xmlns:p14="http://schemas.microsoft.com/office/powerpoint/2010/main" val="136239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1E66B-163F-DF3D-4F62-5A4CB44ED44A}"/>
              </a:ext>
            </a:extLst>
          </p:cNvPr>
          <p:cNvSpPr>
            <a:spLocks noGrp="1"/>
          </p:cNvSpPr>
          <p:nvPr>
            <p:ph type="title"/>
          </p:nvPr>
        </p:nvSpPr>
        <p:spPr/>
        <p:txBody>
          <a:bodyPr/>
          <a:lstStyle/>
          <a:p>
            <a:r>
              <a:rPr lang="pt-BR" dirty="0">
                <a:ea typeface="+mj-lt"/>
                <a:cs typeface="+mj-lt"/>
              </a:rPr>
              <a:t>IA Estreita (IA Fraca)</a:t>
            </a:r>
            <a:endParaRPr lang="pt-BR" dirty="0"/>
          </a:p>
        </p:txBody>
      </p:sp>
      <p:sp>
        <p:nvSpPr>
          <p:cNvPr id="3" name="Espaço Reservado para Conteúdo 2">
            <a:extLst>
              <a:ext uri="{FF2B5EF4-FFF2-40B4-BE49-F238E27FC236}">
                <a16:creationId xmlns:a16="http://schemas.microsoft.com/office/drawing/2014/main" id="{8253190D-8DE2-2C5A-6696-6FE77370A800}"/>
              </a:ext>
            </a:extLst>
          </p:cNvPr>
          <p:cNvSpPr>
            <a:spLocks noGrp="1"/>
          </p:cNvSpPr>
          <p:nvPr>
            <p:ph idx="1"/>
          </p:nvPr>
        </p:nvSpPr>
        <p:spPr/>
        <p:txBody>
          <a:bodyPr vert="horz" lIns="91440" tIns="45720" rIns="91440" bIns="45720" rtlCol="0" anchor="t">
            <a:normAutofit/>
          </a:bodyPr>
          <a:lstStyle/>
          <a:p>
            <a:r>
              <a:rPr lang="pt-BR" b="1" dirty="0">
                <a:ea typeface="+mn-lt"/>
                <a:cs typeface="+mn-lt"/>
              </a:rPr>
              <a:t>Definição:</a:t>
            </a:r>
            <a:r>
              <a:rPr lang="pt-BR" dirty="0">
                <a:ea typeface="+mn-lt"/>
                <a:cs typeface="+mn-lt"/>
              </a:rPr>
              <a:t> Focada em tarefas específicas.</a:t>
            </a:r>
            <a:endParaRPr lang="pt-BR" dirty="0"/>
          </a:p>
          <a:p>
            <a:r>
              <a:rPr lang="pt-BR" b="1" dirty="0">
                <a:ea typeface="+mn-lt"/>
                <a:cs typeface="+mn-lt"/>
              </a:rPr>
              <a:t>Características:</a:t>
            </a:r>
            <a:endParaRPr lang="pt-BR" dirty="0"/>
          </a:p>
          <a:p>
            <a:pPr lvl="1">
              <a:buFont typeface="Courier New" panose="020B0604020202020204" pitchFamily="34" charset="0"/>
              <a:buChar char="o"/>
            </a:pPr>
            <a:r>
              <a:rPr lang="pt-BR" dirty="0">
                <a:ea typeface="+mn-lt"/>
                <a:cs typeface="+mn-lt"/>
              </a:rPr>
              <a:t>Capaz de realizar apenas uma função (</a:t>
            </a:r>
            <a:r>
              <a:rPr lang="pt-BR" err="1">
                <a:ea typeface="+mn-lt"/>
                <a:cs typeface="+mn-lt"/>
              </a:rPr>
              <a:t>ex</a:t>
            </a:r>
            <a:r>
              <a:rPr lang="pt-BR" dirty="0">
                <a:ea typeface="+mn-lt"/>
                <a:cs typeface="+mn-lt"/>
              </a:rPr>
              <a:t>: reconhecimento de imagem).</a:t>
            </a:r>
            <a:endParaRPr lang="pt-BR"/>
          </a:p>
          <a:p>
            <a:pPr lvl="1">
              <a:buFont typeface="Courier New" panose="020B0604020202020204" pitchFamily="34" charset="0"/>
              <a:buChar char="o"/>
            </a:pPr>
            <a:r>
              <a:rPr lang="pt-BR" dirty="0">
                <a:ea typeface="+mn-lt"/>
                <a:cs typeface="+mn-lt"/>
              </a:rPr>
              <a:t>Não possui consciência ou entendimento geral.</a:t>
            </a:r>
            <a:endParaRPr lang="pt-BR"/>
          </a:p>
          <a:p>
            <a:r>
              <a:rPr lang="pt-BR" b="1" dirty="0">
                <a:ea typeface="+mn-lt"/>
                <a:cs typeface="+mn-lt"/>
              </a:rPr>
              <a:t>Exemplos:</a:t>
            </a:r>
            <a:endParaRPr lang="pt-BR" dirty="0"/>
          </a:p>
          <a:p>
            <a:pPr lvl="1">
              <a:buFont typeface="Courier New" panose="020B0604020202020204" pitchFamily="34" charset="0"/>
              <a:buChar char="o"/>
            </a:pPr>
            <a:r>
              <a:rPr lang="pt-BR" dirty="0">
                <a:ea typeface="+mn-lt"/>
                <a:cs typeface="+mn-lt"/>
              </a:rPr>
              <a:t>Assistentes virtuais (Siri, </a:t>
            </a:r>
            <a:r>
              <a:rPr lang="pt-BR" err="1">
                <a:ea typeface="+mn-lt"/>
                <a:cs typeface="+mn-lt"/>
              </a:rPr>
              <a:t>Alexa</a:t>
            </a:r>
            <a:r>
              <a:rPr lang="pt-BR" dirty="0">
                <a:ea typeface="+mn-lt"/>
                <a:cs typeface="+mn-lt"/>
              </a:rPr>
              <a:t>).</a:t>
            </a:r>
            <a:endParaRPr lang="pt-BR"/>
          </a:p>
          <a:p>
            <a:pPr lvl="1">
              <a:buFont typeface="Courier New" panose="020B0604020202020204" pitchFamily="34" charset="0"/>
              <a:buChar char="o"/>
            </a:pPr>
            <a:r>
              <a:rPr lang="pt-BR" dirty="0">
                <a:ea typeface="+mn-lt"/>
                <a:cs typeface="+mn-lt"/>
              </a:rPr>
              <a:t>Motores de recomendação (Netflix, </a:t>
            </a:r>
            <a:r>
              <a:rPr lang="pt-BR" err="1">
                <a:ea typeface="+mn-lt"/>
                <a:cs typeface="+mn-lt"/>
              </a:rPr>
              <a:t>Amazon</a:t>
            </a:r>
            <a:r>
              <a:rPr lang="pt-BR" dirty="0">
                <a:ea typeface="+mn-lt"/>
                <a:cs typeface="+mn-lt"/>
              </a:rPr>
              <a:t>).</a:t>
            </a:r>
            <a:endParaRPr lang="pt-BR" dirty="0"/>
          </a:p>
          <a:p>
            <a:endParaRPr lang="pt-BR" dirty="0"/>
          </a:p>
        </p:txBody>
      </p:sp>
    </p:spTree>
    <p:extLst>
      <p:ext uri="{BB962C8B-B14F-4D97-AF65-F5344CB8AC3E}">
        <p14:creationId xmlns:p14="http://schemas.microsoft.com/office/powerpoint/2010/main" val="1539653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13F11-07BF-B369-F5E3-36319E2C14C0}"/>
              </a:ext>
            </a:extLst>
          </p:cNvPr>
          <p:cNvSpPr>
            <a:spLocks noGrp="1"/>
          </p:cNvSpPr>
          <p:nvPr>
            <p:ph type="title"/>
          </p:nvPr>
        </p:nvSpPr>
        <p:spPr/>
        <p:txBody>
          <a:bodyPr/>
          <a:lstStyle/>
          <a:p>
            <a:r>
              <a:rPr lang="pt-BR" dirty="0">
                <a:ea typeface="+mj-lt"/>
                <a:cs typeface="+mj-lt"/>
              </a:rPr>
              <a:t>IA Geral (AGI ou IA Forte)</a:t>
            </a:r>
            <a:endParaRPr lang="pt-BR" dirty="0"/>
          </a:p>
        </p:txBody>
      </p:sp>
      <p:sp>
        <p:nvSpPr>
          <p:cNvPr id="3" name="Espaço Reservado para Conteúdo 2">
            <a:extLst>
              <a:ext uri="{FF2B5EF4-FFF2-40B4-BE49-F238E27FC236}">
                <a16:creationId xmlns:a16="http://schemas.microsoft.com/office/drawing/2014/main" id="{504EB193-8767-EC65-B11F-CEE801DA89F3}"/>
              </a:ext>
            </a:extLst>
          </p:cNvPr>
          <p:cNvSpPr>
            <a:spLocks noGrp="1"/>
          </p:cNvSpPr>
          <p:nvPr>
            <p:ph idx="1"/>
          </p:nvPr>
        </p:nvSpPr>
        <p:spPr/>
        <p:txBody>
          <a:bodyPr vert="horz" lIns="91440" tIns="45720" rIns="91440" bIns="45720" rtlCol="0" anchor="t">
            <a:normAutofit/>
          </a:bodyPr>
          <a:lstStyle/>
          <a:p>
            <a:r>
              <a:rPr lang="pt-BR" b="1" dirty="0">
                <a:ea typeface="+mn-lt"/>
                <a:cs typeface="+mn-lt"/>
              </a:rPr>
              <a:t>Definição:</a:t>
            </a:r>
            <a:r>
              <a:rPr lang="pt-BR" dirty="0">
                <a:ea typeface="+mn-lt"/>
                <a:cs typeface="+mn-lt"/>
              </a:rPr>
              <a:t> Capaz de realizar qualquer tarefa intelectual que um ser humano possa.</a:t>
            </a:r>
            <a:endParaRPr lang="pt-BR" dirty="0"/>
          </a:p>
          <a:p>
            <a:r>
              <a:rPr lang="pt-BR" b="1" dirty="0">
                <a:ea typeface="+mn-lt"/>
                <a:cs typeface="+mn-lt"/>
              </a:rPr>
              <a:t>Características:</a:t>
            </a:r>
            <a:endParaRPr lang="pt-BR" dirty="0"/>
          </a:p>
          <a:p>
            <a:pPr lvl="1">
              <a:buFont typeface="Courier New" panose="020B0604020202020204" pitchFamily="34" charset="0"/>
              <a:buChar char="o"/>
            </a:pPr>
            <a:r>
              <a:rPr lang="pt-BR" dirty="0">
                <a:ea typeface="+mn-lt"/>
                <a:cs typeface="+mn-lt"/>
              </a:rPr>
              <a:t>Compreende, aprende e adapta-se em diferentes contextos.</a:t>
            </a:r>
            <a:endParaRPr lang="pt-BR" dirty="0"/>
          </a:p>
          <a:p>
            <a:pPr lvl="1">
              <a:buFont typeface="Courier New" panose="020B0604020202020204" pitchFamily="34" charset="0"/>
              <a:buChar char="o"/>
            </a:pPr>
            <a:r>
              <a:rPr lang="pt-BR" dirty="0">
                <a:ea typeface="+mn-lt"/>
                <a:cs typeface="+mn-lt"/>
              </a:rPr>
              <a:t>Ainda em fase de pesquisa; não existe um exemplo real de AGI.</a:t>
            </a:r>
            <a:endParaRPr lang="pt-BR" dirty="0"/>
          </a:p>
          <a:p>
            <a:r>
              <a:rPr lang="pt-BR" b="1" dirty="0">
                <a:ea typeface="+mn-lt"/>
                <a:cs typeface="+mn-lt"/>
              </a:rPr>
              <a:t>Desafios:</a:t>
            </a:r>
            <a:endParaRPr lang="pt-BR" dirty="0"/>
          </a:p>
          <a:p>
            <a:pPr lvl="1">
              <a:buFont typeface="Courier New" panose="020B0604020202020204" pitchFamily="34" charset="0"/>
              <a:buChar char="o"/>
            </a:pPr>
            <a:r>
              <a:rPr lang="pt-BR" dirty="0">
                <a:ea typeface="+mn-lt"/>
                <a:cs typeface="+mn-lt"/>
              </a:rPr>
              <a:t>Construção de sistemas que raciocinam como humanos.</a:t>
            </a:r>
            <a:endParaRPr lang="pt-BR" dirty="0"/>
          </a:p>
          <a:p>
            <a:pPr lvl="1">
              <a:buFont typeface="Courier New" panose="020B0604020202020204" pitchFamily="34" charset="0"/>
              <a:buChar char="o"/>
            </a:pPr>
            <a:r>
              <a:rPr lang="pt-BR" dirty="0">
                <a:ea typeface="+mn-lt"/>
                <a:cs typeface="+mn-lt"/>
              </a:rPr>
              <a:t>Segurança e controle.</a:t>
            </a:r>
            <a:endParaRPr lang="pt-BR"/>
          </a:p>
          <a:p>
            <a:endParaRPr lang="pt-BR" dirty="0"/>
          </a:p>
        </p:txBody>
      </p:sp>
    </p:spTree>
    <p:extLst>
      <p:ext uri="{BB962C8B-B14F-4D97-AF65-F5344CB8AC3E}">
        <p14:creationId xmlns:p14="http://schemas.microsoft.com/office/powerpoint/2010/main" val="337331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45D9E-BD3B-5CD2-14AF-669ECC82043E}"/>
              </a:ext>
            </a:extLst>
          </p:cNvPr>
          <p:cNvSpPr>
            <a:spLocks noGrp="1"/>
          </p:cNvSpPr>
          <p:nvPr>
            <p:ph type="title"/>
          </p:nvPr>
        </p:nvSpPr>
        <p:spPr/>
        <p:txBody>
          <a:bodyPr/>
          <a:lstStyle/>
          <a:p>
            <a:r>
              <a:rPr lang="pt-BR" dirty="0">
                <a:ea typeface="+mj-lt"/>
                <a:cs typeface="+mj-lt"/>
              </a:rPr>
              <a:t>IA Superior (ASI)</a:t>
            </a:r>
            <a:endParaRPr lang="pt-BR" dirty="0"/>
          </a:p>
        </p:txBody>
      </p:sp>
      <p:sp>
        <p:nvSpPr>
          <p:cNvPr id="3" name="Espaço Reservado para Conteúdo 2">
            <a:extLst>
              <a:ext uri="{FF2B5EF4-FFF2-40B4-BE49-F238E27FC236}">
                <a16:creationId xmlns:a16="http://schemas.microsoft.com/office/drawing/2014/main" id="{E61C4FB8-C23E-A68A-B6CE-0E6C60E3201A}"/>
              </a:ext>
            </a:extLst>
          </p:cNvPr>
          <p:cNvSpPr>
            <a:spLocks noGrp="1"/>
          </p:cNvSpPr>
          <p:nvPr>
            <p:ph idx="1"/>
          </p:nvPr>
        </p:nvSpPr>
        <p:spPr/>
        <p:txBody>
          <a:bodyPr vert="horz" lIns="91440" tIns="45720" rIns="91440" bIns="45720" rtlCol="0" anchor="t">
            <a:normAutofit/>
          </a:bodyPr>
          <a:lstStyle/>
          <a:p>
            <a:r>
              <a:rPr lang="pt-BR" b="1" dirty="0">
                <a:ea typeface="+mn-lt"/>
                <a:cs typeface="+mn-lt"/>
              </a:rPr>
              <a:t>Definição:</a:t>
            </a:r>
            <a:r>
              <a:rPr lang="pt-BR" dirty="0">
                <a:ea typeface="+mn-lt"/>
                <a:cs typeface="+mn-lt"/>
              </a:rPr>
              <a:t> IA que supera a inteligência humana em todos os aspectos.</a:t>
            </a:r>
            <a:endParaRPr lang="pt-BR" dirty="0"/>
          </a:p>
          <a:p>
            <a:r>
              <a:rPr lang="pt-BR" b="1" dirty="0">
                <a:ea typeface="+mn-lt"/>
                <a:cs typeface="+mn-lt"/>
              </a:rPr>
              <a:t>Características:</a:t>
            </a:r>
            <a:endParaRPr lang="pt-BR" dirty="0"/>
          </a:p>
          <a:p>
            <a:pPr lvl="1">
              <a:buFont typeface="Courier New" panose="020B0604020202020204" pitchFamily="34" charset="0"/>
              <a:buChar char="o"/>
            </a:pPr>
            <a:r>
              <a:rPr lang="pt-BR" dirty="0">
                <a:ea typeface="+mn-lt"/>
                <a:cs typeface="+mn-lt"/>
              </a:rPr>
              <a:t>Habilidade de melhorar a si mesma.</a:t>
            </a:r>
            <a:endParaRPr lang="pt-BR"/>
          </a:p>
          <a:p>
            <a:pPr lvl="1">
              <a:buFont typeface="Courier New" panose="020B0604020202020204" pitchFamily="34" charset="0"/>
              <a:buChar char="o"/>
            </a:pPr>
            <a:r>
              <a:rPr lang="pt-BR" dirty="0">
                <a:ea typeface="+mn-lt"/>
                <a:cs typeface="+mn-lt"/>
              </a:rPr>
              <a:t>Poderia resolver problemas complexos de maneira que humanos não conseguem.</a:t>
            </a:r>
            <a:endParaRPr lang="pt-BR"/>
          </a:p>
          <a:p>
            <a:r>
              <a:rPr lang="pt-BR" b="1" dirty="0">
                <a:ea typeface="+mn-lt"/>
                <a:cs typeface="+mn-lt"/>
              </a:rPr>
              <a:t>Implicações:</a:t>
            </a:r>
            <a:endParaRPr lang="pt-BR" dirty="0"/>
          </a:p>
          <a:p>
            <a:pPr lvl="1">
              <a:buFont typeface="Courier New" panose="020B0604020202020204" pitchFamily="34" charset="0"/>
              <a:buChar char="o"/>
            </a:pPr>
            <a:r>
              <a:rPr lang="pt-BR" dirty="0">
                <a:ea typeface="+mn-lt"/>
                <a:cs typeface="+mn-lt"/>
              </a:rPr>
              <a:t>Potencial de transformações radicais na sociedade.</a:t>
            </a:r>
            <a:endParaRPr lang="pt-BR"/>
          </a:p>
          <a:p>
            <a:pPr lvl="1">
              <a:buFont typeface="Courier New" panose="020B0604020202020204" pitchFamily="34" charset="0"/>
              <a:buChar char="o"/>
            </a:pPr>
            <a:r>
              <a:rPr lang="pt-BR" dirty="0">
                <a:ea typeface="+mn-lt"/>
                <a:cs typeface="+mn-lt"/>
              </a:rPr>
              <a:t>Questões éticas e filosóficas sobre controle e segurança</a:t>
            </a:r>
            <a:endParaRPr lang="pt-BR"/>
          </a:p>
          <a:p>
            <a:endParaRPr lang="pt-BR" dirty="0"/>
          </a:p>
        </p:txBody>
      </p:sp>
    </p:spTree>
    <p:extLst>
      <p:ext uri="{BB962C8B-B14F-4D97-AF65-F5344CB8AC3E}">
        <p14:creationId xmlns:p14="http://schemas.microsoft.com/office/powerpoint/2010/main" val="269470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76D73-6866-B016-E8AF-0A1B316F855C}"/>
              </a:ext>
            </a:extLst>
          </p:cNvPr>
          <p:cNvSpPr>
            <a:spLocks noGrp="1"/>
          </p:cNvSpPr>
          <p:nvPr>
            <p:ph type="title"/>
          </p:nvPr>
        </p:nvSpPr>
        <p:spPr/>
        <p:txBody>
          <a:bodyPr/>
          <a:lstStyle/>
          <a:p>
            <a:r>
              <a:rPr lang="pt-BR" dirty="0"/>
              <a:t>Subáreas da IA</a:t>
            </a:r>
          </a:p>
        </p:txBody>
      </p:sp>
      <p:pic>
        <p:nvPicPr>
          <p:cNvPr id="12" name="Imagem 11">
            <a:extLst>
              <a:ext uri="{FF2B5EF4-FFF2-40B4-BE49-F238E27FC236}">
                <a16:creationId xmlns:a16="http://schemas.microsoft.com/office/drawing/2014/main" id="{DB8C8717-146B-8E99-EB34-DDF372DAC41A}"/>
              </a:ext>
            </a:extLst>
          </p:cNvPr>
          <p:cNvPicPr>
            <a:picLocks noChangeAspect="1"/>
          </p:cNvPicPr>
          <p:nvPr/>
        </p:nvPicPr>
        <p:blipFill>
          <a:blip r:embed="rId2"/>
          <a:stretch>
            <a:fillRect/>
          </a:stretch>
        </p:blipFill>
        <p:spPr>
          <a:xfrm>
            <a:off x="2300287" y="1690688"/>
            <a:ext cx="7591425" cy="4429125"/>
          </a:xfrm>
          <a:prstGeom prst="rect">
            <a:avLst/>
          </a:prstGeom>
        </p:spPr>
      </p:pic>
    </p:spTree>
    <p:extLst>
      <p:ext uri="{BB962C8B-B14F-4D97-AF65-F5344CB8AC3E}">
        <p14:creationId xmlns:p14="http://schemas.microsoft.com/office/powerpoint/2010/main" val="2472508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76D73-6866-B016-E8AF-0A1B316F855C}"/>
              </a:ext>
            </a:extLst>
          </p:cNvPr>
          <p:cNvSpPr>
            <a:spLocks noGrp="1"/>
          </p:cNvSpPr>
          <p:nvPr>
            <p:ph type="title"/>
          </p:nvPr>
        </p:nvSpPr>
        <p:spPr/>
        <p:txBody>
          <a:bodyPr/>
          <a:lstStyle/>
          <a:p>
            <a:r>
              <a:rPr lang="pt-BR" dirty="0"/>
              <a:t>Aprendizagem de Máquina</a:t>
            </a:r>
          </a:p>
        </p:txBody>
      </p:sp>
      <p:sp>
        <p:nvSpPr>
          <p:cNvPr id="4" name="Espaço Reservado para Conteúdo 3">
            <a:extLst>
              <a:ext uri="{FF2B5EF4-FFF2-40B4-BE49-F238E27FC236}">
                <a16:creationId xmlns:a16="http://schemas.microsoft.com/office/drawing/2014/main" id="{6ED51FBF-3DF9-2A20-8A5C-B110555F3F83}"/>
              </a:ext>
            </a:extLst>
          </p:cNvPr>
          <p:cNvSpPr>
            <a:spLocks noGrp="1"/>
          </p:cNvSpPr>
          <p:nvPr>
            <p:ph idx="1"/>
          </p:nvPr>
        </p:nvSpPr>
        <p:spPr/>
        <p:txBody>
          <a:bodyPr/>
          <a:lstStyle/>
          <a:p>
            <a:pPr algn="just"/>
            <a:r>
              <a:rPr lang="pt-BR" dirty="0"/>
              <a:t>O ramo da IA que capacita sistemas computacionais a aprender com dados, identificar padrões e tomar decisões, eliminando a necessidade de programação específica para cada tarefa. </a:t>
            </a:r>
          </a:p>
          <a:p>
            <a:pPr algn="just"/>
            <a:r>
              <a:rPr lang="pt-BR" dirty="0"/>
              <a:t>Essa habilidade é obtida por meio de algoritmos e modelos estatísticos que permitem às máquinas evoluir seu conhecimento com base em novas informações.</a:t>
            </a:r>
          </a:p>
        </p:txBody>
      </p:sp>
    </p:spTree>
    <p:extLst>
      <p:ext uri="{BB962C8B-B14F-4D97-AF65-F5344CB8AC3E}">
        <p14:creationId xmlns:p14="http://schemas.microsoft.com/office/powerpoint/2010/main" val="3724498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5D4E51-F2DC-4864-CDD0-FBF28238D5AE}"/>
              </a:ext>
            </a:extLst>
          </p:cNvPr>
          <p:cNvSpPr>
            <a:spLocks noGrp="1"/>
          </p:cNvSpPr>
          <p:nvPr>
            <p:ph type="title"/>
          </p:nvPr>
        </p:nvSpPr>
        <p:spPr>
          <a:xfrm>
            <a:off x="630936" y="639520"/>
            <a:ext cx="3429000" cy="1719072"/>
          </a:xfrm>
        </p:spPr>
        <p:txBody>
          <a:bodyPr anchor="b">
            <a:normAutofit fontScale="90000"/>
          </a:bodyPr>
          <a:lstStyle/>
          <a:p>
            <a:r>
              <a:rPr lang="pt-BR" sz="4200" dirty="0"/>
              <a:t>Aprendizagem de Máquina (AM)</a:t>
            </a:r>
          </a:p>
        </p:txBody>
      </p:sp>
      <p:sp>
        <p:nvSpPr>
          <p:cNvPr id="308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5FC15CE-D916-F1A9-AFC1-EA56CAD22DF1}"/>
              </a:ext>
            </a:extLst>
          </p:cNvPr>
          <p:cNvSpPr>
            <a:spLocks noGrp="1"/>
          </p:cNvSpPr>
          <p:nvPr>
            <p:ph idx="1"/>
          </p:nvPr>
        </p:nvSpPr>
        <p:spPr>
          <a:xfrm>
            <a:off x="630936" y="2807208"/>
            <a:ext cx="3429000" cy="3410712"/>
          </a:xfrm>
        </p:spPr>
        <p:txBody>
          <a:bodyPr anchor="t">
            <a:normAutofit lnSpcReduction="10000"/>
          </a:bodyPr>
          <a:lstStyle/>
          <a:p>
            <a:pPr marL="0" indent="0">
              <a:buNone/>
            </a:pPr>
            <a:r>
              <a:rPr lang="pt-BR" sz="2200" dirty="0"/>
              <a:t>Tom Mitchell (1998):</a:t>
            </a:r>
          </a:p>
          <a:p>
            <a:pPr marL="0" indent="0">
              <a:buNone/>
            </a:pPr>
            <a:r>
              <a:rPr lang="pt-BR" sz="2200" dirty="0"/>
              <a:t>Dizemos que um programa de computador aprende com a experiência </a:t>
            </a:r>
            <a:r>
              <a:rPr lang="pt-BR" sz="2200" b="1" dirty="0"/>
              <a:t>E</a:t>
            </a:r>
            <a:r>
              <a:rPr lang="pt-BR" sz="2200" dirty="0"/>
              <a:t>, em relação a alguma classe de tarefas </a:t>
            </a:r>
            <a:r>
              <a:rPr lang="pt-BR" sz="2200" b="1" dirty="0"/>
              <a:t>T</a:t>
            </a:r>
            <a:r>
              <a:rPr lang="pt-BR" sz="2200" dirty="0"/>
              <a:t> e medida de desempenho </a:t>
            </a:r>
            <a:r>
              <a:rPr lang="pt-BR" sz="2200" b="1" dirty="0"/>
              <a:t>P</a:t>
            </a:r>
            <a:r>
              <a:rPr lang="pt-BR" sz="2200" dirty="0"/>
              <a:t>, se o seu desempenho nas tarefas em </a:t>
            </a:r>
            <a:r>
              <a:rPr lang="pt-BR" sz="2200" b="1" dirty="0"/>
              <a:t>T</a:t>
            </a:r>
            <a:r>
              <a:rPr lang="pt-BR" sz="2200" dirty="0"/>
              <a:t>, conforme medido por </a:t>
            </a:r>
            <a:r>
              <a:rPr lang="pt-BR" sz="2200" b="1" dirty="0"/>
              <a:t>P</a:t>
            </a:r>
            <a:r>
              <a:rPr lang="pt-BR" sz="2200" dirty="0"/>
              <a:t>, melhora com a experiência </a:t>
            </a:r>
            <a:r>
              <a:rPr lang="pt-BR" sz="2200" b="1" dirty="0"/>
              <a:t>E</a:t>
            </a:r>
            <a:r>
              <a:rPr lang="pt-BR" sz="2200" dirty="0"/>
              <a:t>.</a:t>
            </a:r>
          </a:p>
        </p:txBody>
      </p:sp>
      <p:sp>
        <p:nvSpPr>
          <p:cNvPr id="4" name="Retângulo 3">
            <a:extLst>
              <a:ext uri="{FF2B5EF4-FFF2-40B4-BE49-F238E27FC236}">
                <a16:creationId xmlns:a16="http://schemas.microsoft.com/office/drawing/2014/main" id="{34968CBE-8C8B-7DD4-494F-6CE88CC418A5}"/>
              </a:ext>
            </a:extLst>
          </p:cNvPr>
          <p:cNvSpPr/>
          <p:nvPr/>
        </p:nvSpPr>
        <p:spPr>
          <a:xfrm>
            <a:off x="7268927" y="3336849"/>
            <a:ext cx="1875645" cy="855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Algoritmo de Treinamento (AM)</a:t>
            </a:r>
          </a:p>
        </p:txBody>
      </p:sp>
      <p:sp>
        <p:nvSpPr>
          <p:cNvPr id="5" name="Retângulo 4">
            <a:extLst>
              <a:ext uri="{FF2B5EF4-FFF2-40B4-BE49-F238E27FC236}">
                <a16:creationId xmlns:a16="http://schemas.microsoft.com/office/drawing/2014/main" id="{14ACF59A-FF7F-95B3-BCDF-2DBDFDBAB613}"/>
              </a:ext>
            </a:extLst>
          </p:cNvPr>
          <p:cNvSpPr/>
          <p:nvPr/>
        </p:nvSpPr>
        <p:spPr>
          <a:xfrm>
            <a:off x="4647767" y="3336849"/>
            <a:ext cx="1875645" cy="855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Estudo do Problema</a:t>
            </a:r>
          </a:p>
        </p:txBody>
      </p:sp>
      <p:cxnSp>
        <p:nvCxnSpPr>
          <p:cNvPr id="7" name="Conector de Seta Reta 6">
            <a:extLst>
              <a:ext uri="{FF2B5EF4-FFF2-40B4-BE49-F238E27FC236}">
                <a16:creationId xmlns:a16="http://schemas.microsoft.com/office/drawing/2014/main" id="{0260B925-7891-E1F8-DD72-849125204F82}"/>
              </a:ext>
            </a:extLst>
          </p:cNvPr>
          <p:cNvCxnSpPr>
            <a:stCxn id="5" idx="3"/>
            <a:endCxn id="4" idx="1"/>
          </p:cNvCxnSpPr>
          <p:nvPr/>
        </p:nvCxnSpPr>
        <p:spPr>
          <a:xfrm>
            <a:off x="6523412" y="3764471"/>
            <a:ext cx="74551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Fluxograma: Dados 7">
            <a:extLst>
              <a:ext uri="{FF2B5EF4-FFF2-40B4-BE49-F238E27FC236}">
                <a16:creationId xmlns:a16="http://schemas.microsoft.com/office/drawing/2014/main" id="{914105E4-C403-3C12-6E5E-455F71E57F49}"/>
              </a:ext>
            </a:extLst>
          </p:cNvPr>
          <p:cNvSpPr/>
          <p:nvPr/>
        </p:nvSpPr>
        <p:spPr>
          <a:xfrm>
            <a:off x="7268927" y="1828640"/>
            <a:ext cx="1875645" cy="978568"/>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t>Dados de Exemplos</a:t>
            </a:r>
          </a:p>
        </p:txBody>
      </p:sp>
      <p:cxnSp>
        <p:nvCxnSpPr>
          <p:cNvPr id="10" name="Conector de Seta Reta 9">
            <a:extLst>
              <a:ext uri="{FF2B5EF4-FFF2-40B4-BE49-F238E27FC236}">
                <a16:creationId xmlns:a16="http://schemas.microsoft.com/office/drawing/2014/main" id="{D680FB8E-E4B1-DB57-EB63-F0BE821098C0}"/>
              </a:ext>
            </a:extLst>
          </p:cNvPr>
          <p:cNvCxnSpPr>
            <a:cxnSpLocks/>
            <a:stCxn id="8" idx="4"/>
            <a:endCxn id="4" idx="0"/>
          </p:cNvCxnSpPr>
          <p:nvPr/>
        </p:nvCxnSpPr>
        <p:spPr>
          <a:xfrm>
            <a:off x="8206750" y="2807208"/>
            <a:ext cx="0" cy="529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Losango 11">
            <a:extLst>
              <a:ext uri="{FF2B5EF4-FFF2-40B4-BE49-F238E27FC236}">
                <a16:creationId xmlns:a16="http://schemas.microsoft.com/office/drawing/2014/main" id="{91CD3F9C-3A98-F412-4447-F1A9E7625F93}"/>
              </a:ext>
            </a:extLst>
          </p:cNvPr>
          <p:cNvSpPr/>
          <p:nvPr/>
        </p:nvSpPr>
        <p:spPr>
          <a:xfrm>
            <a:off x="9890087" y="3336849"/>
            <a:ext cx="1875645" cy="855244"/>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t>Avaliar</a:t>
            </a:r>
            <a:endParaRPr lang="pt-BR" dirty="0"/>
          </a:p>
          <a:p>
            <a:pPr algn="ctr"/>
            <a:r>
              <a:rPr lang="pt-BR" sz="1600" dirty="0"/>
              <a:t>solução</a:t>
            </a:r>
          </a:p>
        </p:txBody>
      </p:sp>
      <p:cxnSp>
        <p:nvCxnSpPr>
          <p:cNvPr id="13" name="Conector de Seta Reta 12">
            <a:extLst>
              <a:ext uri="{FF2B5EF4-FFF2-40B4-BE49-F238E27FC236}">
                <a16:creationId xmlns:a16="http://schemas.microsoft.com/office/drawing/2014/main" id="{BB932015-65FD-B3CD-AEA4-8BFE5B53E0E2}"/>
              </a:ext>
            </a:extLst>
          </p:cNvPr>
          <p:cNvCxnSpPr/>
          <p:nvPr/>
        </p:nvCxnSpPr>
        <p:spPr>
          <a:xfrm>
            <a:off x="9144572" y="3764471"/>
            <a:ext cx="74551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tângulo 13">
            <a:extLst>
              <a:ext uri="{FF2B5EF4-FFF2-40B4-BE49-F238E27FC236}">
                <a16:creationId xmlns:a16="http://schemas.microsoft.com/office/drawing/2014/main" id="{7A0924FD-2281-F454-0C37-6C2D4FE963D5}"/>
              </a:ext>
            </a:extLst>
          </p:cNvPr>
          <p:cNvSpPr/>
          <p:nvPr/>
        </p:nvSpPr>
        <p:spPr>
          <a:xfrm>
            <a:off x="9890087" y="1890302"/>
            <a:ext cx="1875645" cy="855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Implantar</a:t>
            </a:r>
          </a:p>
        </p:txBody>
      </p:sp>
      <p:sp>
        <p:nvSpPr>
          <p:cNvPr id="15" name="Retângulo 14">
            <a:extLst>
              <a:ext uri="{FF2B5EF4-FFF2-40B4-BE49-F238E27FC236}">
                <a16:creationId xmlns:a16="http://schemas.microsoft.com/office/drawing/2014/main" id="{76BF4B47-60B5-C014-5BF8-1EBC1D82365C}"/>
              </a:ext>
            </a:extLst>
          </p:cNvPr>
          <p:cNvSpPr/>
          <p:nvPr/>
        </p:nvSpPr>
        <p:spPr>
          <a:xfrm>
            <a:off x="7268927" y="4721734"/>
            <a:ext cx="1875645" cy="855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Analisar Erros</a:t>
            </a:r>
          </a:p>
        </p:txBody>
      </p:sp>
      <p:cxnSp>
        <p:nvCxnSpPr>
          <p:cNvPr id="17" name="Conector: Angulado 16">
            <a:extLst>
              <a:ext uri="{FF2B5EF4-FFF2-40B4-BE49-F238E27FC236}">
                <a16:creationId xmlns:a16="http://schemas.microsoft.com/office/drawing/2014/main" id="{A2BD87C2-5664-F706-63CA-FA3C33C0EA50}"/>
              </a:ext>
            </a:extLst>
          </p:cNvPr>
          <p:cNvCxnSpPr>
            <a:stCxn id="12" idx="2"/>
            <a:endCxn id="15" idx="3"/>
          </p:cNvCxnSpPr>
          <p:nvPr/>
        </p:nvCxnSpPr>
        <p:spPr>
          <a:xfrm rot="5400000">
            <a:off x="9507610" y="3829055"/>
            <a:ext cx="957263" cy="168333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ector: Angulado 18">
            <a:extLst>
              <a:ext uri="{FF2B5EF4-FFF2-40B4-BE49-F238E27FC236}">
                <a16:creationId xmlns:a16="http://schemas.microsoft.com/office/drawing/2014/main" id="{2D5DE2C9-36B1-ECBB-2CF7-6C8D72B654F2}"/>
              </a:ext>
            </a:extLst>
          </p:cNvPr>
          <p:cNvCxnSpPr>
            <a:stCxn id="15" idx="1"/>
            <a:endCxn id="5" idx="2"/>
          </p:cNvCxnSpPr>
          <p:nvPr/>
        </p:nvCxnSpPr>
        <p:spPr>
          <a:xfrm rot="10800000">
            <a:off x="5585591" y="4192094"/>
            <a:ext cx="1683337" cy="95726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ector de Seta Reta 20">
            <a:extLst>
              <a:ext uri="{FF2B5EF4-FFF2-40B4-BE49-F238E27FC236}">
                <a16:creationId xmlns:a16="http://schemas.microsoft.com/office/drawing/2014/main" id="{4EF4F1E9-203C-C4BF-BEAD-D193AE214721}"/>
              </a:ext>
            </a:extLst>
          </p:cNvPr>
          <p:cNvCxnSpPr>
            <a:stCxn id="12" idx="0"/>
            <a:endCxn id="14" idx="2"/>
          </p:cNvCxnSpPr>
          <p:nvPr/>
        </p:nvCxnSpPr>
        <p:spPr>
          <a:xfrm flipV="1">
            <a:off x="10827910" y="2745546"/>
            <a:ext cx="0" cy="5913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555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2"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5D4E51-F2DC-4864-CDD0-FBF28238D5AE}"/>
              </a:ext>
            </a:extLst>
          </p:cNvPr>
          <p:cNvSpPr>
            <a:spLocks noGrp="1"/>
          </p:cNvSpPr>
          <p:nvPr>
            <p:ph type="title"/>
          </p:nvPr>
        </p:nvSpPr>
        <p:spPr>
          <a:xfrm>
            <a:off x="630936" y="639520"/>
            <a:ext cx="3429000" cy="1719072"/>
          </a:xfrm>
        </p:spPr>
        <p:txBody>
          <a:bodyPr anchor="b">
            <a:normAutofit fontScale="90000"/>
          </a:bodyPr>
          <a:lstStyle/>
          <a:p>
            <a:r>
              <a:rPr lang="pt-BR" sz="4200" dirty="0"/>
              <a:t>Aprendizagem de Máquina (AM)</a:t>
            </a:r>
          </a:p>
        </p:txBody>
      </p:sp>
      <p:sp>
        <p:nvSpPr>
          <p:cNvPr id="308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5FC15CE-D916-F1A9-AFC1-EA56CAD22DF1}"/>
              </a:ext>
            </a:extLst>
          </p:cNvPr>
          <p:cNvSpPr>
            <a:spLocks noGrp="1"/>
          </p:cNvSpPr>
          <p:nvPr>
            <p:ph idx="1"/>
          </p:nvPr>
        </p:nvSpPr>
        <p:spPr>
          <a:xfrm>
            <a:off x="630936" y="2807208"/>
            <a:ext cx="3429000" cy="3410712"/>
          </a:xfrm>
        </p:spPr>
        <p:txBody>
          <a:bodyPr anchor="t">
            <a:normAutofit/>
          </a:bodyPr>
          <a:lstStyle/>
          <a:p>
            <a:pPr marL="0" indent="0">
              <a:buNone/>
            </a:pPr>
            <a:r>
              <a:rPr lang="pt-BR" sz="2200" dirty="0"/>
              <a:t>Arthur Samuel (1959): </a:t>
            </a:r>
          </a:p>
          <a:p>
            <a:pPr marL="0" indent="0">
              <a:buNone/>
            </a:pPr>
            <a:r>
              <a:rPr lang="pt-BR" sz="2200" dirty="0"/>
              <a:t> “o campo de estudo que dá aos computadores a capacidade de aprender sem serem explicitamente programados”.  </a:t>
            </a:r>
          </a:p>
        </p:txBody>
      </p:sp>
      <p:pic>
        <p:nvPicPr>
          <p:cNvPr id="3074" name="Picture 2" descr="Inteligência artificial e o aprendizado de máquina – OnlineBioinfo">
            <a:extLst>
              <a:ext uri="{FF2B5EF4-FFF2-40B4-BE49-F238E27FC236}">
                <a16:creationId xmlns:a16="http://schemas.microsoft.com/office/drawing/2014/main" id="{F31B2FE0-F99C-4126-1A3C-250BCD2326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87329"/>
            <a:ext cx="6903720" cy="388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15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0C25A248-4651-07F0-7088-5B8F7E975037}"/>
              </a:ext>
            </a:extLst>
          </p:cNvPr>
          <p:cNvSpPr txBox="1"/>
          <p:nvPr/>
        </p:nvSpPr>
        <p:spPr>
          <a:xfrm>
            <a:off x="4888424" y="4365010"/>
            <a:ext cx="7303576" cy="2492990"/>
          </a:xfrm>
          <a:prstGeom prst="rect">
            <a:avLst/>
          </a:prstGeom>
          <a:noFill/>
        </p:spPr>
        <p:txBody>
          <a:bodyPr wrap="square">
            <a:spAutoFit/>
          </a:bodyPr>
          <a:lstStyle/>
          <a:p>
            <a:pPr algn="l" fontAlgn="base"/>
            <a:r>
              <a:rPr lang="pt-BR" sz="6000" b="0" i="0" dirty="0">
                <a:solidFill>
                  <a:srgbClr val="000000"/>
                </a:solidFill>
                <a:effectLst/>
                <a:latin typeface="primary"/>
              </a:rPr>
              <a:t>“In </a:t>
            </a:r>
            <a:r>
              <a:rPr lang="pt-BR" sz="6000" b="0" i="0" dirty="0" err="1">
                <a:solidFill>
                  <a:srgbClr val="000000"/>
                </a:solidFill>
                <a:effectLst/>
                <a:latin typeface="primary"/>
              </a:rPr>
              <a:t>God</a:t>
            </a:r>
            <a:r>
              <a:rPr lang="pt-BR" sz="6000" b="0" i="0" dirty="0">
                <a:solidFill>
                  <a:srgbClr val="000000"/>
                </a:solidFill>
                <a:effectLst/>
                <a:latin typeface="primary"/>
              </a:rPr>
              <a:t> </a:t>
            </a:r>
            <a:r>
              <a:rPr lang="pt-BR" sz="6000" b="0" i="0" dirty="0" err="1">
                <a:solidFill>
                  <a:srgbClr val="000000"/>
                </a:solidFill>
                <a:effectLst/>
                <a:latin typeface="primary"/>
              </a:rPr>
              <a:t>we</a:t>
            </a:r>
            <a:r>
              <a:rPr lang="pt-BR" sz="6000" b="0" i="0" dirty="0">
                <a:solidFill>
                  <a:srgbClr val="000000"/>
                </a:solidFill>
                <a:effectLst/>
                <a:latin typeface="primary"/>
              </a:rPr>
              <a:t> </a:t>
            </a:r>
            <a:r>
              <a:rPr lang="pt-BR" sz="6000" b="0" i="0" dirty="0" err="1">
                <a:solidFill>
                  <a:srgbClr val="000000"/>
                </a:solidFill>
                <a:effectLst/>
                <a:latin typeface="primary"/>
              </a:rPr>
              <a:t>trust</a:t>
            </a:r>
            <a:r>
              <a:rPr lang="pt-BR" sz="6000" b="0" i="0" dirty="0">
                <a:solidFill>
                  <a:srgbClr val="000000"/>
                </a:solidFill>
                <a:effectLst/>
                <a:latin typeface="primary"/>
              </a:rPr>
              <a:t>. </a:t>
            </a:r>
            <a:r>
              <a:rPr lang="pt-BR" sz="6000" b="0" i="0" dirty="0" err="1">
                <a:solidFill>
                  <a:srgbClr val="000000"/>
                </a:solidFill>
                <a:effectLst/>
                <a:latin typeface="primary"/>
              </a:rPr>
              <a:t>All</a:t>
            </a:r>
            <a:r>
              <a:rPr lang="pt-BR" sz="6000" b="0" i="0" dirty="0">
                <a:solidFill>
                  <a:srgbClr val="000000"/>
                </a:solidFill>
                <a:effectLst/>
                <a:latin typeface="primary"/>
              </a:rPr>
              <a:t> </a:t>
            </a:r>
            <a:r>
              <a:rPr lang="pt-BR" sz="6000" b="0" i="0" dirty="0" err="1">
                <a:solidFill>
                  <a:srgbClr val="000000"/>
                </a:solidFill>
                <a:effectLst/>
                <a:latin typeface="primary"/>
              </a:rPr>
              <a:t>other</a:t>
            </a:r>
            <a:r>
              <a:rPr lang="pt-BR" sz="6000" b="0" i="0" dirty="0">
                <a:solidFill>
                  <a:srgbClr val="000000"/>
                </a:solidFill>
                <a:effectLst/>
                <a:latin typeface="primary"/>
              </a:rPr>
              <a:t> must </a:t>
            </a:r>
            <a:r>
              <a:rPr lang="pt-BR" sz="6000" b="0" i="0" dirty="0" err="1">
                <a:solidFill>
                  <a:srgbClr val="000000"/>
                </a:solidFill>
                <a:effectLst/>
                <a:latin typeface="primary"/>
              </a:rPr>
              <a:t>bring</a:t>
            </a:r>
            <a:r>
              <a:rPr lang="pt-BR" sz="6000" b="0" i="0" dirty="0">
                <a:solidFill>
                  <a:srgbClr val="000000"/>
                </a:solidFill>
                <a:effectLst/>
                <a:latin typeface="primary"/>
              </a:rPr>
              <a:t> data”</a:t>
            </a:r>
          </a:p>
          <a:p>
            <a:br>
              <a:rPr lang="pt-BR" dirty="0"/>
            </a:br>
            <a:endParaRPr lang="pt-BR" dirty="0"/>
          </a:p>
        </p:txBody>
      </p:sp>
    </p:spTree>
    <p:extLst>
      <p:ext uri="{BB962C8B-B14F-4D97-AF65-F5344CB8AC3E}">
        <p14:creationId xmlns:p14="http://schemas.microsoft.com/office/powerpoint/2010/main" val="54336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34CB5-65D5-2CBA-EA12-29D6529059FC}"/>
              </a:ext>
            </a:extLst>
          </p:cNvPr>
          <p:cNvSpPr>
            <a:spLocks noGrp="1"/>
          </p:cNvSpPr>
          <p:nvPr>
            <p:ph type="title"/>
          </p:nvPr>
        </p:nvSpPr>
        <p:spPr/>
        <p:txBody>
          <a:bodyPr/>
          <a:lstStyle/>
          <a:p>
            <a:r>
              <a:rPr lang="pt-BR" dirty="0"/>
              <a:t>Fluxo de um Sistema com AM</a:t>
            </a:r>
          </a:p>
        </p:txBody>
      </p:sp>
      <p:sp>
        <p:nvSpPr>
          <p:cNvPr id="3" name="Espaço Reservado para Conteúdo 2">
            <a:extLst>
              <a:ext uri="{FF2B5EF4-FFF2-40B4-BE49-F238E27FC236}">
                <a16:creationId xmlns:a16="http://schemas.microsoft.com/office/drawing/2014/main" id="{383FE35C-3867-4983-C752-CC8BDBE61B85}"/>
              </a:ext>
            </a:extLst>
          </p:cNvPr>
          <p:cNvSpPr>
            <a:spLocks noGrp="1"/>
          </p:cNvSpPr>
          <p:nvPr>
            <p:ph idx="1"/>
          </p:nvPr>
        </p:nvSpPr>
        <p:spPr/>
        <p:txBody>
          <a:bodyPr/>
          <a:lstStyle/>
          <a:p>
            <a:pPr marL="0" indent="0" algn="just">
              <a:buNone/>
            </a:pPr>
            <a:r>
              <a:rPr lang="pt-BR" sz="2800" dirty="0"/>
              <a:t>Sistemas baseados em AM se diferenciam dos tradicionais por extraírem conhecimento diretamente dos dados, em vez de dependerem de programação explícita. Assim, são descritas a seguir, as principais etapas para a construção de soluções:</a:t>
            </a:r>
          </a:p>
          <a:p>
            <a:pPr marL="0" indent="0" algn="just">
              <a:buNone/>
            </a:pPr>
            <a:endParaRPr lang="pt-BR" sz="2800" dirty="0"/>
          </a:p>
        </p:txBody>
      </p:sp>
      <p:pic>
        <p:nvPicPr>
          <p:cNvPr id="4" name="Picture 2">
            <a:hlinkClick r:id="rId2"/>
            <a:extLst>
              <a:ext uri="{FF2B5EF4-FFF2-40B4-BE49-F238E27FC236}">
                <a16:creationId xmlns:a16="http://schemas.microsoft.com/office/drawing/2014/main" id="{E15A4775-3F5D-D190-73FA-2687A681E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302" y="3604645"/>
            <a:ext cx="5517396" cy="304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113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B348B7-EEC2-F2B5-B47A-5FEE264EF0B7}"/>
              </a:ext>
            </a:extLst>
          </p:cNvPr>
          <p:cNvSpPr>
            <a:spLocks noGrp="1"/>
          </p:cNvSpPr>
          <p:nvPr>
            <p:ph type="title"/>
          </p:nvPr>
        </p:nvSpPr>
        <p:spPr>
          <a:xfrm>
            <a:off x="630918" y="643465"/>
            <a:ext cx="3895359" cy="1846615"/>
          </a:xfrm>
        </p:spPr>
        <p:txBody>
          <a:bodyPr anchor="b">
            <a:normAutofit/>
          </a:bodyPr>
          <a:lstStyle/>
          <a:p>
            <a:r>
              <a:rPr lang="pt-BR" sz="4200" dirty="0"/>
              <a:t>Por que AM se tornou tão importante?</a:t>
            </a:r>
          </a:p>
        </p:txBody>
      </p:sp>
      <p:sp>
        <p:nvSpPr>
          <p:cNvPr id="26"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A26811D-0BFF-8D7B-BEC8-E89899E1B131}"/>
              </a:ext>
            </a:extLst>
          </p:cNvPr>
          <p:cNvSpPr>
            <a:spLocks noGrp="1"/>
          </p:cNvSpPr>
          <p:nvPr>
            <p:ph idx="1"/>
          </p:nvPr>
        </p:nvSpPr>
        <p:spPr>
          <a:xfrm>
            <a:off x="630936" y="2807167"/>
            <a:ext cx="3895522" cy="3386399"/>
          </a:xfrm>
        </p:spPr>
        <p:txBody>
          <a:bodyPr>
            <a:normAutofit/>
          </a:bodyPr>
          <a:lstStyle/>
          <a:p>
            <a:r>
              <a:rPr lang="pt-BR" sz="2200" dirty="0"/>
              <a:t>Dados em Abundância</a:t>
            </a:r>
          </a:p>
          <a:p>
            <a:r>
              <a:rPr lang="pt-BR" sz="2200" dirty="0"/>
              <a:t>Recursos Computacionais</a:t>
            </a:r>
          </a:p>
          <a:p>
            <a:r>
              <a:rPr lang="pt-BR" sz="2200" dirty="0"/>
              <a:t>Estratégias e Técnicas de Treinamento</a:t>
            </a:r>
          </a:p>
          <a:p>
            <a:r>
              <a:rPr lang="pt-BR" sz="2200" dirty="0"/>
              <a:t>Frameworks de Desenvolvimento</a:t>
            </a:r>
          </a:p>
        </p:txBody>
      </p:sp>
      <p:pic>
        <p:nvPicPr>
          <p:cNvPr id="5" name="Imagem 4">
            <a:extLst>
              <a:ext uri="{FF2B5EF4-FFF2-40B4-BE49-F238E27FC236}">
                <a16:creationId xmlns:a16="http://schemas.microsoft.com/office/drawing/2014/main" id="{1B466B04-A3D7-18E4-C9B0-203BE7B828D8}"/>
              </a:ext>
            </a:extLst>
          </p:cNvPr>
          <p:cNvPicPr>
            <a:picLocks noChangeAspect="1"/>
          </p:cNvPicPr>
          <p:nvPr/>
        </p:nvPicPr>
        <p:blipFill>
          <a:blip r:embed="rId2"/>
          <a:stretch>
            <a:fillRect/>
          </a:stretch>
        </p:blipFill>
        <p:spPr>
          <a:xfrm>
            <a:off x="4992624" y="208125"/>
            <a:ext cx="3099816" cy="3369365"/>
          </a:xfrm>
          <a:prstGeom prst="rect">
            <a:avLst/>
          </a:prstGeom>
        </p:spPr>
      </p:pic>
      <p:pic>
        <p:nvPicPr>
          <p:cNvPr id="9" name="Imagem 8">
            <a:extLst>
              <a:ext uri="{FF2B5EF4-FFF2-40B4-BE49-F238E27FC236}">
                <a16:creationId xmlns:a16="http://schemas.microsoft.com/office/drawing/2014/main" id="{9C96FCBF-0596-DFEA-F7EA-4ACBFDABA033}"/>
              </a:ext>
            </a:extLst>
          </p:cNvPr>
          <p:cNvPicPr>
            <a:picLocks noChangeAspect="1"/>
          </p:cNvPicPr>
          <p:nvPr/>
        </p:nvPicPr>
        <p:blipFill>
          <a:blip r:embed="rId3"/>
          <a:stretch>
            <a:fillRect/>
          </a:stretch>
        </p:blipFill>
        <p:spPr>
          <a:xfrm>
            <a:off x="8355172" y="164592"/>
            <a:ext cx="3571047" cy="2642575"/>
          </a:xfrm>
          <a:prstGeom prst="rect">
            <a:avLst/>
          </a:prstGeom>
        </p:spPr>
      </p:pic>
      <p:pic>
        <p:nvPicPr>
          <p:cNvPr id="7" name="Imagem 6">
            <a:extLst>
              <a:ext uri="{FF2B5EF4-FFF2-40B4-BE49-F238E27FC236}">
                <a16:creationId xmlns:a16="http://schemas.microsoft.com/office/drawing/2014/main" id="{52E9F674-1EB0-A59F-C25C-5A382EB4B41F}"/>
              </a:ext>
            </a:extLst>
          </p:cNvPr>
          <p:cNvPicPr>
            <a:picLocks noChangeAspect="1"/>
          </p:cNvPicPr>
          <p:nvPr/>
        </p:nvPicPr>
        <p:blipFill>
          <a:blip r:embed="rId4"/>
          <a:stretch>
            <a:fillRect/>
          </a:stretch>
        </p:blipFill>
        <p:spPr>
          <a:xfrm>
            <a:off x="5156379" y="3795522"/>
            <a:ext cx="2772305" cy="2398044"/>
          </a:xfrm>
          <a:prstGeom prst="rect">
            <a:avLst/>
          </a:prstGeom>
        </p:spPr>
      </p:pic>
      <p:pic>
        <p:nvPicPr>
          <p:cNvPr id="11" name="Imagem 10">
            <a:extLst>
              <a:ext uri="{FF2B5EF4-FFF2-40B4-BE49-F238E27FC236}">
                <a16:creationId xmlns:a16="http://schemas.microsoft.com/office/drawing/2014/main" id="{F917DEA6-77F5-B93B-3643-6D7345AF0AC7}"/>
              </a:ext>
            </a:extLst>
          </p:cNvPr>
          <p:cNvPicPr>
            <a:picLocks noChangeAspect="1"/>
          </p:cNvPicPr>
          <p:nvPr/>
        </p:nvPicPr>
        <p:blipFill>
          <a:blip r:embed="rId5"/>
          <a:stretch>
            <a:fillRect/>
          </a:stretch>
        </p:blipFill>
        <p:spPr>
          <a:xfrm>
            <a:off x="8517619" y="2971759"/>
            <a:ext cx="3246153" cy="3221807"/>
          </a:xfrm>
          <a:prstGeom prst="rect">
            <a:avLst/>
          </a:prstGeom>
        </p:spPr>
      </p:pic>
    </p:spTree>
    <p:extLst>
      <p:ext uri="{BB962C8B-B14F-4D97-AF65-F5344CB8AC3E}">
        <p14:creationId xmlns:p14="http://schemas.microsoft.com/office/powerpoint/2010/main" val="275095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B348B7-EEC2-F2B5-B47A-5FEE264EF0B7}"/>
              </a:ext>
            </a:extLst>
          </p:cNvPr>
          <p:cNvSpPr>
            <a:spLocks noGrp="1"/>
          </p:cNvSpPr>
          <p:nvPr>
            <p:ph type="title"/>
          </p:nvPr>
        </p:nvSpPr>
        <p:spPr>
          <a:xfrm>
            <a:off x="686834" y="1153572"/>
            <a:ext cx="3200400" cy="4461163"/>
          </a:xfrm>
        </p:spPr>
        <p:txBody>
          <a:bodyPr>
            <a:normAutofit/>
          </a:bodyPr>
          <a:lstStyle/>
          <a:p>
            <a:r>
              <a:rPr lang="pt-BR" dirty="0">
                <a:solidFill>
                  <a:srgbClr val="FFFFFF"/>
                </a:solidFill>
              </a:rPr>
              <a:t>Por que AM se tornou tão importante?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CA26811D-0BFF-8D7B-BEC8-E89899E1B131}"/>
              </a:ext>
            </a:extLst>
          </p:cNvPr>
          <p:cNvSpPr>
            <a:spLocks noGrp="1"/>
          </p:cNvSpPr>
          <p:nvPr>
            <p:ph idx="1"/>
          </p:nvPr>
        </p:nvSpPr>
        <p:spPr>
          <a:xfrm>
            <a:off x="4447308" y="591344"/>
            <a:ext cx="6906491" cy="5585619"/>
          </a:xfrm>
        </p:spPr>
        <p:txBody>
          <a:bodyPr anchor="ctr">
            <a:normAutofit/>
          </a:bodyPr>
          <a:lstStyle/>
          <a:p>
            <a:pPr algn="just"/>
            <a:r>
              <a:rPr lang="pt-BR" b="1" dirty="0"/>
              <a:t>Quantidade Expressiva de Dados: </a:t>
            </a:r>
            <a:r>
              <a:rPr lang="pt-BR" dirty="0"/>
              <a:t>Repositórios como o </a:t>
            </a:r>
            <a:r>
              <a:rPr lang="pt-BR" dirty="0">
                <a:hlinkClick r:id="rId2"/>
              </a:rPr>
              <a:t>Kaggle</a:t>
            </a:r>
            <a:r>
              <a:rPr lang="pt-BR" dirty="0"/>
              <a:t> oferecem acesso a conjuntos de dados públicos diversos e de alta qualidade, permitindo que pesquisadores e desenvolvedores explorem novas ideias, testem modelos e avancem o estado da arte da IA.</a:t>
            </a:r>
          </a:p>
        </p:txBody>
      </p:sp>
    </p:spTree>
    <p:extLst>
      <p:ext uri="{BB962C8B-B14F-4D97-AF65-F5344CB8AC3E}">
        <p14:creationId xmlns:p14="http://schemas.microsoft.com/office/powerpoint/2010/main" val="654969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B348B7-EEC2-F2B5-B47A-5FEE264EF0B7}"/>
              </a:ext>
            </a:extLst>
          </p:cNvPr>
          <p:cNvSpPr>
            <a:spLocks noGrp="1"/>
          </p:cNvSpPr>
          <p:nvPr>
            <p:ph type="title"/>
          </p:nvPr>
        </p:nvSpPr>
        <p:spPr>
          <a:xfrm>
            <a:off x="686834" y="1153572"/>
            <a:ext cx="3200400" cy="4461163"/>
          </a:xfrm>
        </p:spPr>
        <p:txBody>
          <a:bodyPr>
            <a:normAutofit/>
          </a:bodyPr>
          <a:lstStyle/>
          <a:p>
            <a:r>
              <a:rPr lang="pt-BR" dirty="0">
                <a:solidFill>
                  <a:srgbClr val="FFFFFF"/>
                </a:solidFill>
              </a:rPr>
              <a:t>Por que AM se tornou tão importante?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CA26811D-0BFF-8D7B-BEC8-E89899E1B131}"/>
              </a:ext>
            </a:extLst>
          </p:cNvPr>
          <p:cNvSpPr>
            <a:spLocks noGrp="1"/>
          </p:cNvSpPr>
          <p:nvPr>
            <p:ph idx="1"/>
          </p:nvPr>
        </p:nvSpPr>
        <p:spPr>
          <a:xfrm>
            <a:off x="4447308" y="591344"/>
            <a:ext cx="6906491" cy="5585619"/>
          </a:xfrm>
        </p:spPr>
        <p:txBody>
          <a:bodyPr anchor="ctr">
            <a:normAutofit/>
          </a:bodyPr>
          <a:lstStyle/>
          <a:p>
            <a:pPr algn="just"/>
            <a:r>
              <a:rPr lang="pt-BR" sz="1500" b="1" dirty="0"/>
              <a:t>Disponibilidade de Recursos Computacionais</a:t>
            </a:r>
          </a:p>
          <a:p>
            <a:pPr lvl="1" algn="just"/>
            <a:r>
              <a:rPr lang="pt-BR" sz="1500" b="1" dirty="0" err="1"/>
              <a:t>GPUs</a:t>
            </a:r>
            <a:r>
              <a:rPr lang="pt-BR" sz="1500" b="1" dirty="0"/>
              <a:t>: </a:t>
            </a:r>
            <a:r>
              <a:rPr lang="pt-BR" sz="1500" dirty="0"/>
              <a:t>Aceleram cálculos complexos em </a:t>
            </a:r>
            <a:r>
              <a:rPr lang="pt-BR" sz="1500" dirty="0" err="1"/>
              <a:t>Deep</a:t>
            </a:r>
            <a:r>
              <a:rPr lang="pt-BR" sz="1500" dirty="0"/>
              <a:t> Learning, possibilitando o treinamento de modelos maiores e mais sofisticados em menor tempo.</a:t>
            </a:r>
          </a:p>
          <a:p>
            <a:pPr lvl="1" algn="just"/>
            <a:r>
              <a:rPr lang="pt-BR" sz="1500" b="1" dirty="0"/>
              <a:t>Clusters: </a:t>
            </a:r>
            <a:r>
              <a:rPr lang="pt-BR" sz="1500" dirty="0"/>
              <a:t>Processamento paralelo, para lidar com grandes volumes de dados e treinar modelos complexos de forma eficiente.</a:t>
            </a:r>
          </a:p>
          <a:p>
            <a:pPr lvl="1" algn="just"/>
            <a:r>
              <a:rPr lang="pt-BR" sz="1500" b="1" dirty="0" err="1"/>
              <a:t>TPUs</a:t>
            </a:r>
            <a:r>
              <a:rPr lang="pt-BR" sz="1500" b="1" dirty="0"/>
              <a:t>: </a:t>
            </a:r>
            <a:r>
              <a:rPr lang="pt-BR" sz="1500" dirty="0"/>
              <a:t>Chips especializados que oferecem alto desempenho para operações de AM, acelerando o treinamento/inferência de modelos.</a:t>
            </a:r>
          </a:p>
          <a:p>
            <a:pPr lvl="1" algn="just"/>
            <a:r>
              <a:rPr lang="pt-BR" sz="1500" b="1" dirty="0"/>
              <a:t>Big Data: </a:t>
            </a:r>
            <a:r>
              <a:rPr lang="pt-BR" sz="1500" dirty="0"/>
              <a:t>Capacidade de armazenar e gerenciar grandes volumes de dados, fundamental para o treinamento de modelos de alta performance.</a:t>
            </a:r>
          </a:p>
          <a:p>
            <a:pPr lvl="1" algn="just"/>
            <a:r>
              <a:rPr lang="pt-BR" sz="1500" b="1" dirty="0"/>
              <a:t>Acesso Rápido: </a:t>
            </a:r>
            <a:r>
              <a:rPr lang="pt-BR" sz="1500" dirty="0"/>
              <a:t>Soluções de armazenamento de alta velocidade garantem que os dados estejam prontamente disponíveis para processamento, otimizando o tempo de treinamento e inferência.</a:t>
            </a:r>
          </a:p>
        </p:txBody>
      </p:sp>
    </p:spTree>
    <p:extLst>
      <p:ext uri="{BB962C8B-B14F-4D97-AF65-F5344CB8AC3E}">
        <p14:creationId xmlns:p14="http://schemas.microsoft.com/office/powerpoint/2010/main" val="1091741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B348B7-EEC2-F2B5-B47A-5FEE264EF0B7}"/>
              </a:ext>
            </a:extLst>
          </p:cNvPr>
          <p:cNvSpPr>
            <a:spLocks noGrp="1"/>
          </p:cNvSpPr>
          <p:nvPr>
            <p:ph type="title"/>
          </p:nvPr>
        </p:nvSpPr>
        <p:spPr>
          <a:xfrm>
            <a:off x="686834" y="1153572"/>
            <a:ext cx="3200400" cy="4461163"/>
          </a:xfrm>
        </p:spPr>
        <p:txBody>
          <a:bodyPr>
            <a:normAutofit/>
          </a:bodyPr>
          <a:lstStyle/>
          <a:p>
            <a:r>
              <a:rPr lang="pt-BR" dirty="0">
                <a:solidFill>
                  <a:srgbClr val="FFFFFF"/>
                </a:solidFill>
              </a:rPr>
              <a:t>Por que AM se tornou tão importante?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CA26811D-0BFF-8D7B-BEC8-E89899E1B131}"/>
              </a:ext>
            </a:extLst>
          </p:cNvPr>
          <p:cNvSpPr>
            <a:spLocks noGrp="1"/>
          </p:cNvSpPr>
          <p:nvPr>
            <p:ph idx="1"/>
          </p:nvPr>
        </p:nvSpPr>
        <p:spPr>
          <a:xfrm>
            <a:off x="4447308" y="591344"/>
            <a:ext cx="6906491" cy="5585619"/>
          </a:xfrm>
        </p:spPr>
        <p:txBody>
          <a:bodyPr anchor="ctr">
            <a:normAutofit/>
          </a:bodyPr>
          <a:lstStyle/>
          <a:p>
            <a:pPr algn="just"/>
            <a:r>
              <a:rPr lang="pt-BR" b="1" dirty="0"/>
              <a:t>Estratégias e Técnicas de Treinamento: </a:t>
            </a:r>
            <a:r>
              <a:rPr lang="pt-BR" dirty="0"/>
              <a:t>A diversidade de algoritmos disponíveis permite escolher a ferramenta ideal para cada tarefa, enquanto o ajuste fino de </a:t>
            </a:r>
            <a:r>
              <a:rPr lang="pt-BR" dirty="0" err="1"/>
              <a:t>hiperparâmetros</a:t>
            </a:r>
            <a:r>
              <a:rPr lang="pt-BR" dirty="0"/>
              <a:t> otimiza o desempenho do modelo. Técnicas de regularização garantem que o modelo generalize bem para novos dados, e avanços como </a:t>
            </a:r>
            <a:r>
              <a:rPr lang="pt-BR" dirty="0" err="1"/>
              <a:t>Transfer</a:t>
            </a:r>
            <a:r>
              <a:rPr lang="pt-BR" dirty="0"/>
              <a:t> Learning, Data </a:t>
            </a:r>
            <a:r>
              <a:rPr lang="pt-BR" dirty="0" err="1"/>
              <a:t>Augmentation</a:t>
            </a:r>
            <a:r>
              <a:rPr lang="pt-BR" dirty="0"/>
              <a:t> e Ensembles impulsionam ainda mais a capacidade de aprender e resolver problemas complexos com precisão e eficiência.</a:t>
            </a:r>
          </a:p>
        </p:txBody>
      </p:sp>
    </p:spTree>
    <p:extLst>
      <p:ext uri="{BB962C8B-B14F-4D97-AF65-F5344CB8AC3E}">
        <p14:creationId xmlns:p14="http://schemas.microsoft.com/office/powerpoint/2010/main" val="2341822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1B348B7-EEC2-F2B5-B47A-5FEE264EF0B7}"/>
              </a:ext>
            </a:extLst>
          </p:cNvPr>
          <p:cNvSpPr>
            <a:spLocks noGrp="1"/>
          </p:cNvSpPr>
          <p:nvPr>
            <p:ph type="title"/>
          </p:nvPr>
        </p:nvSpPr>
        <p:spPr>
          <a:xfrm>
            <a:off x="638881" y="390525"/>
            <a:ext cx="10909640" cy="1510301"/>
          </a:xfrm>
        </p:spPr>
        <p:txBody>
          <a:bodyPr vert="horz" lIns="91440" tIns="45720" rIns="91440" bIns="45720" rtlCol="0" anchor="ctr">
            <a:normAutofit fontScale="90000"/>
          </a:bodyPr>
          <a:lstStyle/>
          <a:p>
            <a:pPr algn="ctr"/>
            <a:r>
              <a:rPr lang="en-US" sz="5600" kern="1200" dirty="0">
                <a:solidFill>
                  <a:srgbClr val="FFFFFF"/>
                </a:solidFill>
                <a:latin typeface="+mj-lt"/>
                <a:ea typeface="+mj-ea"/>
                <a:cs typeface="+mj-cs"/>
              </a:rPr>
              <a:t>Por que AM se </a:t>
            </a:r>
            <a:r>
              <a:rPr lang="en-US" sz="5600" kern="1200" dirty="0" err="1">
                <a:solidFill>
                  <a:srgbClr val="FFFFFF"/>
                </a:solidFill>
                <a:latin typeface="+mj-lt"/>
                <a:ea typeface="+mj-ea"/>
                <a:cs typeface="+mj-cs"/>
              </a:rPr>
              <a:t>tornou</a:t>
            </a:r>
            <a:r>
              <a:rPr lang="en-US" sz="5600" kern="1200" dirty="0">
                <a:solidFill>
                  <a:srgbClr val="FFFFFF"/>
                </a:solidFill>
                <a:latin typeface="+mj-lt"/>
                <a:ea typeface="+mj-ea"/>
                <a:cs typeface="+mj-cs"/>
              </a:rPr>
              <a:t> </a:t>
            </a:r>
            <a:r>
              <a:rPr lang="en-US" sz="5600" kern="1200" dirty="0" err="1">
                <a:solidFill>
                  <a:srgbClr val="FFFFFF"/>
                </a:solidFill>
                <a:latin typeface="+mj-lt"/>
                <a:ea typeface="+mj-ea"/>
                <a:cs typeface="+mj-cs"/>
              </a:rPr>
              <a:t>tão</a:t>
            </a:r>
            <a:r>
              <a:rPr lang="en-US" sz="5600" kern="1200" dirty="0">
                <a:solidFill>
                  <a:srgbClr val="FFFFFF"/>
                </a:solidFill>
                <a:latin typeface="+mj-lt"/>
                <a:ea typeface="+mj-ea"/>
                <a:cs typeface="+mj-cs"/>
              </a:rPr>
              <a:t> </a:t>
            </a:r>
            <a:r>
              <a:rPr lang="en-US" sz="5600" kern="1200" dirty="0" err="1">
                <a:solidFill>
                  <a:srgbClr val="FFFFFF"/>
                </a:solidFill>
                <a:latin typeface="+mj-lt"/>
                <a:ea typeface="+mj-ea"/>
                <a:cs typeface="+mj-cs"/>
              </a:rPr>
              <a:t>importante</a:t>
            </a:r>
            <a:r>
              <a:rPr lang="en-US" sz="5600" kern="1200" dirty="0">
                <a:solidFill>
                  <a:srgbClr val="FFFFFF"/>
                </a:solidFill>
                <a:latin typeface="+mj-lt"/>
                <a:ea typeface="+mj-ea"/>
                <a:cs typeface="+mj-cs"/>
              </a:rPr>
              <a:t>?</a:t>
            </a:r>
          </a:p>
        </p:txBody>
      </p:sp>
      <p:sp>
        <p:nvSpPr>
          <p:cNvPr id="3" name="Espaço Reservado para Conteúdo 2">
            <a:extLst>
              <a:ext uri="{FF2B5EF4-FFF2-40B4-BE49-F238E27FC236}">
                <a16:creationId xmlns:a16="http://schemas.microsoft.com/office/drawing/2014/main" id="{CA26811D-0BFF-8D7B-BEC8-E89899E1B131}"/>
              </a:ext>
            </a:extLst>
          </p:cNvPr>
          <p:cNvSpPr>
            <a:spLocks noGrp="1"/>
          </p:cNvSpPr>
          <p:nvPr>
            <p:ph idx="1"/>
          </p:nvPr>
        </p:nvSpPr>
        <p:spPr>
          <a:xfrm>
            <a:off x="2895601" y="1900826"/>
            <a:ext cx="6396204" cy="662542"/>
          </a:xfrm>
        </p:spPr>
        <p:txBody>
          <a:bodyPr vert="horz" lIns="91440" tIns="45720" rIns="91440" bIns="45720" rtlCol="0" anchor="ctr">
            <a:normAutofit/>
          </a:bodyPr>
          <a:lstStyle/>
          <a:p>
            <a:pPr marL="0" indent="0" algn="ctr">
              <a:buNone/>
            </a:pPr>
            <a:r>
              <a:rPr lang="en-US" sz="2400" b="1" kern="1200">
                <a:solidFill>
                  <a:srgbClr val="FFFFFF"/>
                </a:solidFill>
                <a:latin typeface="+mn-lt"/>
                <a:ea typeface="+mn-ea"/>
                <a:cs typeface="+mn-cs"/>
              </a:rPr>
              <a:t>Frameworks de Desenvolvimento</a:t>
            </a: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EE24AB19-5311-1C5D-B6C8-2CC8A1326A96}"/>
              </a:ext>
            </a:extLst>
          </p:cNvPr>
          <p:cNvPicPr>
            <a:picLocks noChangeAspect="1"/>
          </p:cNvPicPr>
          <p:nvPr/>
        </p:nvPicPr>
        <p:blipFill>
          <a:blip r:embed="rId2"/>
          <a:stretch>
            <a:fillRect/>
          </a:stretch>
        </p:blipFill>
        <p:spPr>
          <a:xfrm>
            <a:off x="1035177" y="3830573"/>
            <a:ext cx="10118598" cy="1492491"/>
          </a:xfrm>
          <a:prstGeom prst="rect">
            <a:avLst/>
          </a:prstGeom>
        </p:spPr>
      </p:pic>
    </p:spTree>
    <p:extLst>
      <p:ext uri="{BB962C8B-B14F-4D97-AF65-F5344CB8AC3E}">
        <p14:creationId xmlns:p14="http://schemas.microsoft.com/office/powerpoint/2010/main" val="1159655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7E4F6-5803-5054-4FA0-AB1FA546DA20}"/>
              </a:ext>
            </a:extLst>
          </p:cNvPr>
          <p:cNvSpPr>
            <a:spLocks noGrp="1"/>
          </p:cNvSpPr>
          <p:nvPr>
            <p:ph type="title"/>
          </p:nvPr>
        </p:nvSpPr>
        <p:spPr/>
        <p:txBody>
          <a:bodyPr/>
          <a:lstStyle/>
          <a:p>
            <a:r>
              <a:rPr lang="pt-BR" dirty="0"/>
              <a:t>Paradigmas da Aprendizagem</a:t>
            </a:r>
          </a:p>
        </p:txBody>
      </p:sp>
      <p:sp>
        <p:nvSpPr>
          <p:cNvPr id="3" name="Espaço Reservado para Conteúdo 2">
            <a:extLst>
              <a:ext uri="{FF2B5EF4-FFF2-40B4-BE49-F238E27FC236}">
                <a16:creationId xmlns:a16="http://schemas.microsoft.com/office/drawing/2014/main" id="{470DEAFF-E048-7B6F-38A8-6A0D8D690418}"/>
              </a:ext>
            </a:extLst>
          </p:cNvPr>
          <p:cNvSpPr>
            <a:spLocks noGrp="1"/>
          </p:cNvSpPr>
          <p:nvPr>
            <p:ph idx="1"/>
          </p:nvPr>
        </p:nvSpPr>
        <p:spPr/>
        <p:txBody>
          <a:bodyPr>
            <a:normAutofit/>
          </a:bodyPr>
          <a:lstStyle/>
          <a:p>
            <a:pPr marL="0" indent="0" algn="just">
              <a:buNone/>
            </a:pPr>
            <a:r>
              <a:rPr lang="pt-BR" dirty="0"/>
              <a:t>De um modo geral, as técnicas de Aprendizagem podem ser classificadas de acordo com os seguintes critérios: </a:t>
            </a:r>
          </a:p>
          <a:p>
            <a:pPr algn="just"/>
            <a:r>
              <a:rPr lang="pt-BR" dirty="0"/>
              <a:t>Supervisionada</a:t>
            </a:r>
          </a:p>
          <a:p>
            <a:pPr algn="just"/>
            <a:r>
              <a:rPr lang="pt-BR" dirty="0"/>
              <a:t>Não Supervisionada</a:t>
            </a:r>
          </a:p>
          <a:p>
            <a:pPr algn="just"/>
            <a:r>
              <a:rPr lang="pt-BR" dirty="0"/>
              <a:t>Por Reforço</a:t>
            </a:r>
          </a:p>
        </p:txBody>
      </p:sp>
    </p:spTree>
    <p:extLst>
      <p:ext uri="{BB962C8B-B14F-4D97-AF65-F5344CB8AC3E}">
        <p14:creationId xmlns:p14="http://schemas.microsoft.com/office/powerpoint/2010/main" val="1306922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E4DC1-356C-65AB-5784-AD6C6A33CE7D}"/>
              </a:ext>
            </a:extLst>
          </p:cNvPr>
          <p:cNvSpPr>
            <a:spLocks noGrp="1"/>
          </p:cNvSpPr>
          <p:nvPr>
            <p:ph type="title"/>
          </p:nvPr>
        </p:nvSpPr>
        <p:spPr/>
        <p:txBody>
          <a:bodyPr/>
          <a:lstStyle/>
          <a:p>
            <a:r>
              <a:rPr lang="pt-BR" dirty="0"/>
              <a:t>Aprendizagem Supervisionada</a:t>
            </a:r>
          </a:p>
        </p:txBody>
      </p:sp>
      <p:sp>
        <p:nvSpPr>
          <p:cNvPr id="3" name="Espaço Reservado para Conteúdo 2">
            <a:extLst>
              <a:ext uri="{FF2B5EF4-FFF2-40B4-BE49-F238E27FC236}">
                <a16:creationId xmlns:a16="http://schemas.microsoft.com/office/drawing/2014/main" id="{49BD7514-0B8F-F6CC-FFCC-C61A988CDA92}"/>
              </a:ext>
            </a:extLst>
          </p:cNvPr>
          <p:cNvSpPr>
            <a:spLocks noGrp="1"/>
          </p:cNvSpPr>
          <p:nvPr>
            <p:ph idx="1"/>
          </p:nvPr>
        </p:nvSpPr>
        <p:spPr/>
        <p:txBody>
          <a:bodyPr/>
          <a:lstStyle/>
          <a:p>
            <a:pPr algn="just"/>
            <a:r>
              <a:rPr lang="pt-BR" dirty="0"/>
              <a:t>O aprendizado supervisionado tem como objetivo inferir uma função de mapeamento que relacione as entradas com as saídas, utilizando um conjunto de dados de treino rotulados.</a:t>
            </a:r>
          </a:p>
          <a:p>
            <a:pPr algn="just"/>
            <a:r>
              <a:rPr lang="pt-BR" dirty="0"/>
              <a:t>As entradas e suas respectivas saídas desejadas são fornecidas por um “professor” ou especialista, permitindo que o modelo aprenda a generalizar e predizer saídas corretas para novas entradas não vistas anteriormente.</a:t>
            </a:r>
          </a:p>
        </p:txBody>
      </p:sp>
    </p:spTree>
    <p:extLst>
      <p:ext uri="{BB962C8B-B14F-4D97-AF65-F5344CB8AC3E}">
        <p14:creationId xmlns:p14="http://schemas.microsoft.com/office/powerpoint/2010/main" val="3219458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F63CF-3410-88DA-5E04-C859ECCD0DC9}"/>
              </a:ext>
            </a:extLst>
          </p:cNvPr>
          <p:cNvSpPr>
            <a:spLocks noGrp="1"/>
          </p:cNvSpPr>
          <p:nvPr>
            <p:ph type="title"/>
          </p:nvPr>
        </p:nvSpPr>
        <p:spPr/>
        <p:txBody>
          <a:bodyPr/>
          <a:lstStyle/>
          <a:p>
            <a:r>
              <a:rPr lang="pt-BR" dirty="0"/>
              <a:t>Aprendizagem Supervisionada</a:t>
            </a:r>
          </a:p>
        </p:txBody>
      </p:sp>
      <p:sp>
        <p:nvSpPr>
          <p:cNvPr id="4" name="Retângulo 3">
            <a:extLst>
              <a:ext uri="{FF2B5EF4-FFF2-40B4-BE49-F238E27FC236}">
                <a16:creationId xmlns:a16="http://schemas.microsoft.com/office/drawing/2014/main" id="{A3A9B048-72D3-BEB1-D0D3-22F1B0089DD1}"/>
              </a:ext>
            </a:extLst>
          </p:cNvPr>
          <p:cNvSpPr/>
          <p:nvPr/>
        </p:nvSpPr>
        <p:spPr>
          <a:xfrm>
            <a:off x="2526635" y="331670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Dados (</a:t>
            </a:r>
            <a:r>
              <a:rPr lang="pt-BR" b="1" dirty="0"/>
              <a:t>X</a:t>
            </a:r>
            <a:r>
              <a:rPr lang="pt-BR" dirty="0"/>
              <a:t>)</a:t>
            </a:r>
          </a:p>
        </p:txBody>
      </p:sp>
      <p:sp>
        <p:nvSpPr>
          <p:cNvPr id="5" name="Retângulo 4">
            <a:extLst>
              <a:ext uri="{FF2B5EF4-FFF2-40B4-BE49-F238E27FC236}">
                <a16:creationId xmlns:a16="http://schemas.microsoft.com/office/drawing/2014/main" id="{4D8695C2-DCF0-79BA-8C60-DA7936AE3ECD}"/>
              </a:ext>
            </a:extLst>
          </p:cNvPr>
          <p:cNvSpPr/>
          <p:nvPr/>
        </p:nvSpPr>
        <p:spPr>
          <a:xfrm>
            <a:off x="4668253" y="206855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Professor</a:t>
            </a:r>
          </a:p>
        </p:txBody>
      </p:sp>
      <p:sp>
        <p:nvSpPr>
          <p:cNvPr id="6" name="Retângulo 5">
            <a:extLst>
              <a:ext uri="{FF2B5EF4-FFF2-40B4-BE49-F238E27FC236}">
                <a16:creationId xmlns:a16="http://schemas.microsoft.com/office/drawing/2014/main" id="{CDA8C33D-92C1-3D5A-104D-DB9252CA426B}"/>
              </a:ext>
            </a:extLst>
          </p:cNvPr>
          <p:cNvSpPr/>
          <p:nvPr/>
        </p:nvSpPr>
        <p:spPr>
          <a:xfrm>
            <a:off x="4668254" y="456485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Modelo</a:t>
            </a:r>
          </a:p>
        </p:txBody>
      </p:sp>
      <p:cxnSp>
        <p:nvCxnSpPr>
          <p:cNvPr id="8" name="Conector: Angulado 7">
            <a:extLst>
              <a:ext uri="{FF2B5EF4-FFF2-40B4-BE49-F238E27FC236}">
                <a16:creationId xmlns:a16="http://schemas.microsoft.com/office/drawing/2014/main" id="{54195D4A-11AB-32DF-3E25-9E0F3D5AD49B}"/>
              </a:ext>
            </a:extLst>
          </p:cNvPr>
          <p:cNvCxnSpPr>
            <a:cxnSpLocks/>
            <a:stCxn id="4" idx="3"/>
            <a:endCxn id="6" idx="1"/>
          </p:cNvCxnSpPr>
          <p:nvPr/>
        </p:nvCxnSpPr>
        <p:spPr>
          <a:xfrm>
            <a:off x="3954382" y="3695699"/>
            <a:ext cx="713872" cy="124815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ector: Angulado 9">
            <a:extLst>
              <a:ext uri="{FF2B5EF4-FFF2-40B4-BE49-F238E27FC236}">
                <a16:creationId xmlns:a16="http://schemas.microsoft.com/office/drawing/2014/main" id="{E0C32B24-DA35-EE5A-6132-0638A2998D6F}"/>
              </a:ext>
            </a:extLst>
          </p:cNvPr>
          <p:cNvCxnSpPr>
            <a:cxnSpLocks/>
            <a:stCxn id="4" idx="3"/>
            <a:endCxn id="5" idx="1"/>
          </p:cNvCxnSpPr>
          <p:nvPr/>
        </p:nvCxnSpPr>
        <p:spPr>
          <a:xfrm flipV="1">
            <a:off x="3954382" y="2447549"/>
            <a:ext cx="713871" cy="124815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Elipse 10">
            <a:extLst>
              <a:ext uri="{FF2B5EF4-FFF2-40B4-BE49-F238E27FC236}">
                <a16:creationId xmlns:a16="http://schemas.microsoft.com/office/drawing/2014/main" id="{3A25E7AB-3A83-B091-8C52-15E69A00BBB5}"/>
              </a:ext>
            </a:extLst>
          </p:cNvPr>
          <p:cNvSpPr/>
          <p:nvPr/>
        </p:nvSpPr>
        <p:spPr>
          <a:xfrm>
            <a:off x="7483647" y="4775406"/>
            <a:ext cx="336884" cy="3368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de Seta Reta 17">
            <a:extLst>
              <a:ext uri="{FF2B5EF4-FFF2-40B4-BE49-F238E27FC236}">
                <a16:creationId xmlns:a16="http://schemas.microsoft.com/office/drawing/2014/main" id="{D1840B98-31FD-4535-EAA2-0B3EAF884963}"/>
              </a:ext>
            </a:extLst>
          </p:cNvPr>
          <p:cNvCxnSpPr>
            <a:stCxn id="6" idx="3"/>
            <a:endCxn id="11" idx="2"/>
          </p:cNvCxnSpPr>
          <p:nvPr/>
        </p:nvCxnSpPr>
        <p:spPr>
          <a:xfrm flipV="1">
            <a:off x="6096001" y="4943848"/>
            <a:ext cx="13876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CaixaDeTexto 18">
            <a:extLst>
              <a:ext uri="{FF2B5EF4-FFF2-40B4-BE49-F238E27FC236}">
                <a16:creationId xmlns:a16="http://schemas.microsoft.com/office/drawing/2014/main" id="{63437B6E-2CF2-8677-4FE6-34A7EA0D2727}"/>
              </a:ext>
            </a:extLst>
          </p:cNvPr>
          <p:cNvSpPr txBox="1"/>
          <p:nvPr/>
        </p:nvSpPr>
        <p:spPr>
          <a:xfrm>
            <a:off x="6277555" y="4620682"/>
            <a:ext cx="1160895" cy="646331"/>
          </a:xfrm>
          <a:prstGeom prst="rect">
            <a:avLst/>
          </a:prstGeom>
          <a:noFill/>
        </p:spPr>
        <p:txBody>
          <a:bodyPr wrap="none" rtlCol="0">
            <a:spAutoFit/>
          </a:bodyPr>
          <a:lstStyle/>
          <a:p>
            <a:pPr algn="ctr"/>
            <a:r>
              <a:rPr lang="pt-BR" dirty="0"/>
              <a:t>Saída</a:t>
            </a:r>
          </a:p>
          <a:p>
            <a:pPr algn="ctr"/>
            <a:r>
              <a:rPr lang="pt-BR" dirty="0"/>
              <a:t>Obtida (</a:t>
            </a:r>
            <a:r>
              <a:rPr lang="cy-GB" b="1" dirty="0"/>
              <a:t>ŷ</a:t>
            </a:r>
            <a:r>
              <a:rPr lang="cy-GB" dirty="0"/>
              <a:t>)</a:t>
            </a:r>
            <a:endParaRPr lang="pt-BR" dirty="0"/>
          </a:p>
        </p:txBody>
      </p:sp>
      <p:cxnSp>
        <p:nvCxnSpPr>
          <p:cNvPr id="21" name="Conector: Angulado 20">
            <a:extLst>
              <a:ext uri="{FF2B5EF4-FFF2-40B4-BE49-F238E27FC236}">
                <a16:creationId xmlns:a16="http://schemas.microsoft.com/office/drawing/2014/main" id="{B7D84C92-8074-B8AF-6A6D-C9C95E975141}"/>
              </a:ext>
            </a:extLst>
          </p:cNvPr>
          <p:cNvCxnSpPr>
            <a:stCxn id="5" idx="3"/>
            <a:endCxn id="11" idx="0"/>
          </p:cNvCxnSpPr>
          <p:nvPr/>
        </p:nvCxnSpPr>
        <p:spPr>
          <a:xfrm>
            <a:off x="6096000" y="2447549"/>
            <a:ext cx="1556089" cy="23278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CaixaDeTexto 21">
            <a:extLst>
              <a:ext uri="{FF2B5EF4-FFF2-40B4-BE49-F238E27FC236}">
                <a16:creationId xmlns:a16="http://schemas.microsoft.com/office/drawing/2014/main" id="{8CF36D82-6207-324E-C6B7-5FF70DE09C73}"/>
              </a:ext>
            </a:extLst>
          </p:cNvPr>
          <p:cNvSpPr txBox="1"/>
          <p:nvPr/>
        </p:nvSpPr>
        <p:spPr>
          <a:xfrm>
            <a:off x="6166158" y="2154953"/>
            <a:ext cx="1415772" cy="646331"/>
          </a:xfrm>
          <a:prstGeom prst="rect">
            <a:avLst/>
          </a:prstGeom>
          <a:noFill/>
        </p:spPr>
        <p:txBody>
          <a:bodyPr wrap="none" rtlCol="0">
            <a:spAutoFit/>
          </a:bodyPr>
          <a:lstStyle/>
          <a:p>
            <a:pPr algn="ctr"/>
            <a:r>
              <a:rPr lang="pt-BR" dirty="0"/>
              <a:t>Saída</a:t>
            </a:r>
          </a:p>
          <a:p>
            <a:pPr algn="ctr"/>
            <a:r>
              <a:rPr lang="pt-BR" dirty="0"/>
              <a:t>Desejada (</a:t>
            </a:r>
            <a:r>
              <a:rPr lang="pt-BR" b="1" dirty="0"/>
              <a:t>y</a:t>
            </a:r>
            <a:r>
              <a:rPr lang="pt-BR" dirty="0"/>
              <a:t>)</a:t>
            </a:r>
          </a:p>
        </p:txBody>
      </p:sp>
      <p:cxnSp>
        <p:nvCxnSpPr>
          <p:cNvPr id="26" name="Conector: Angulado 25">
            <a:extLst>
              <a:ext uri="{FF2B5EF4-FFF2-40B4-BE49-F238E27FC236}">
                <a16:creationId xmlns:a16="http://schemas.microsoft.com/office/drawing/2014/main" id="{C398ED59-D961-81D3-E3E0-51C93DECA561}"/>
              </a:ext>
            </a:extLst>
          </p:cNvPr>
          <p:cNvCxnSpPr>
            <a:stCxn id="11" idx="4"/>
            <a:endCxn id="6" idx="2"/>
          </p:cNvCxnSpPr>
          <p:nvPr/>
        </p:nvCxnSpPr>
        <p:spPr>
          <a:xfrm rot="5400000">
            <a:off x="6411833" y="4082586"/>
            <a:ext cx="210553" cy="2269961"/>
          </a:xfrm>
          <a:prstGeom prst="bentConnector3">
            <a:avLst>
              <a:gd name="adj1" fmla="val 459999"/>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CaixaDeTexto 27">
            <a:extLst>
              <a:ext uri="{FF2B5EF4-FFF2-40B4-BE49-F238E27FC236}">
                <a16:creationId xmlns:a16="http://schemas.microsoft.com/office/drawing/2014/main" id="{3EC651F5-95D9-B7AF-78C5-C486E392E511}"/>
              </a:ext>
            </a:extLst>
          </p:cNvPr>
          <p:cNvSpPr txBox="1"/>
          <p:nvPr/>
        </p:nvSpPr>
        <p:spPr>
          <a:xfrm>
            <a:off x="6303984" y="5770891"/>
            <a:ext cx="590290" cy="369332"/>
          </a:xfrm>
          <a:prstGeom prst="rect">
            <a:avLst/>
          </a:prstGeom>
          <a:noFill/>
        </p:spPr>
        <p:txBody>
          <a:bodyPr wrap="none" rtlCol="0">
            <a:spAutoFit/>
          </a:bodyPr>
          <a:lstStyle/>
          <a:p>
            <a:pPr algn="ctr"/>
            <a:r>
              <a:rPr lang="pt-BR" dirty="0"/>
              <a:t>Erro</a:t>
            </a:r>
          </a:p>
        </p:txBody>
      </p:sp>
    </p:spTree>
    <p:extLst>
      <p:ext uri="{BB962C8B-B14F-4D97-AF65-F5344CB8AC3E}">
        <p14:creationId xmlns:p14="http://schemas.microsoft.com/office/powerpoint/2010/main" val="112958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9" grpId="0"/>
      <p:bldP spid="22"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4268F-45FE-128C-FF7C-00B736F53E21}"/>
              </a:ext>
            </a:extLst>
          </p:cNvPr>
          <p:cNvSpPr>
            <a:spLocks noGrp="1"/>
          </p:cNvSpPr>
          <p:nvPr>
            <p:ph type="title"/>
          </p:nvPr>
        </p:nvSpPr>
        <p:spPr/>
        <p:txBody>
          <a:bodyPr/>
          <a:lstStyle/>
          <a:p>
            <a:r>
              <a:rPr lang="pt-BR" dirty="0"/>
              <a:t>Aprendizagem Supervisionada</a:t>
            </a:r>
          </a:p>
        </p:txBody>
      </p:sp>
      <p:sp>
        <p:nvSpPr>
          <p:cNvPr id="3" name="Espaço Reservado para Conteúdo 2">
            <a:extLst>
              <a:ext uri="{FF2B5EF4-FFF2-40B4-BE49-F238E27FC236}">
                <a16:creationId xmlns:a16="http://schemas.microsoft.com/office/drawing/2014/main" id="{63BC05C8-0FC0-EE03-0E59-2EEF30833A8E}"/>
              </a:ext>
            </a:extLst>
          </p:cNvPr>
          <p:cNvSpPr>
            <a:spLocks noGrp="1"/>
          </p:cNvSpPr>
          <p:nvPr>
            <p:ph idx="1"/>
          </p:nvPr>
        </p:nvSpPr>
        <p:spPr/>
        <p:txBody>
          <a:bodyPr/>
          <a:lstStyle/>
          <a:p>
            <a:pPr marL="0" indent="0">
              <a:buNone/>
            </a:pPr>
            <a:r>
              <a:rPr lang="pt-BR" dirty="0"/>
              <a:t>O modelo é treinado com dados rotulados, associando as entradas (</a:t>
            </a:r>
            <a:r>
              <a:rPr lang="pt-BR" b="1" dirty="0"/>
              <a:t>X</a:t>
            </a:r>
            <a:r>
              <a:rPr lang="pt-BR" dirty="0"/>
              <a:t>) às saídas (</a:t>
            </a:r>
            <a:r>
              <a:rPr lang="pt-BR" b="1" dirty="0" err="1"/>
              <a:t>y</a:t>
            </a:r>
            <a:r>
              <a:rPr lang="pt-BR" dirty="0"/>
              <a:t>), com o objetivo de prever categorias no caso de </a:t>
            </a:r>
            <a:r>
              <a:rPr lang="pt-BR" b="1" dirty="0"/>
              <a:t>classificação</a:t>
            </a:r>
            <a:r>
              <a:rPr lang="pt-BR" dirty="0"/>
              <a:t> ou valores contínuos no caso de </a:t>
            </a:r>
            <a:r>
              <a:rPr lang="pt-BR" b="1" dirty="0"/>
              <a:t>regressão</a:t>
            </a:r>
            <a:r>
              <a:rPr lang="pt-BR" dirty="0"/>
              <a:t>.</a:t>
            </a:r>
          </a:p>
        </p:txBody>
      </p:sp>
    </p:spTree>
    <p:extLst>
      <p:ext uri="{BB962C8B-B14F-4D97-AF65-F5344CB8AC3E}">
        <p14:creationId xmlns:p14="http://schemas.microsoft.com/office/powerpoint/2010/main" val="28120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AE3F2-9C77-4BB6-670E-422138B67600}"/>
              </a:ext>
            </a:extLst>
          </p:cNvPr>
          <p:cNvSpPr>
            <a:spLocks noGrp="1"/>
          </p:cNvSpPr>
          <p:nvPr>
            <p:ph type="title"/>
          </p:nvPr>
        </p:nvSpPr>
        <p:spPr/>
        <p:txBody>
          <a:bodyPr/>
          <a:lstStyle/>
          <a:p>
            <a:r>
              <a:rPr lang="pt-BR" dirty="0"/>
              <a:t>Objetivo e Abordagem</a:t>
            </a:r>
          </a:p>
        </p:txBody>
      </p:sp>
      <p:sp>
        <p:nvSpPr>
          <p:cNvPr id="3" name="Espaço Reservado para Conteúdo 2">
            <a:extLst>
              <a:ext uri="{FF2B5EF4-FFF2-40B4-BE49-F238E27FC236}">
                <a16:creationId xmlns:a16="http://schemas.microsoft.com/office/drawing/2014/main" id="{156F2D78-533A-4B8F-BA10-C41515C9AE0F}"/>
              </a:ext>
            </a:extLst>
          </p:cNvPr>
          <p:cNvSpPr>
            <a:spLocks noGrp="1"/>
          </p:cNvSpPr>
          <p:nvPr>
            <p:ph idx="1"/>
          </p:nvPr>
        </p:nvSpPr>
        <p:spPr/>
        <p:txBody>
          <a:bodyPr/>
          <a:lstStyle/>
          <a:p>
            <a:pPr marL="0" indent="0" algn="just">
              <a:buNone/>
            </a:pPr>
            <a:r>
              <a:rPr lang="pt-BR" dirty="0"/>
              <a:t>Este curso assume que você tem pouco ou nenhum conhecimento em Inteligência Artificial. O objetivo é apresentar a lógica, as ferramentas e os conceitos essenciais para desenvolver programas inteligentes, capazes tanto de aprender com dados quanto de tomar decisões baseadas em regras e raciocínio lógico.</a:t>
            </a:r>
          </a:p>
        </p:txBody>
      </p:sp>
    </p:spTree>
    <p:extLst>
      <p:ext uri="{BB962C8B-B14F-4D97-AF65-F5344CB8AC3E}">
        <p14:creationId xmlns:p14="http://schemas.microsoft.com/office/powerpoint/2010/main" val="1795999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4EDBDB-B90C-9578-E7FA-08072F906E82}"/>
              </a:ext>
            </a:extLst>
          </p:cNvPr>
          <p:cNvSpPr>
            <a:spLocks noGrp="1"/>
          </p:cNvSpPr>
          <p:nvPr>
            <p:ph type="title"/>
          </p:nvPr>
        </p:nvSpPr>
        <p:spPr>
          <a:xfrm>
            <a:off x="630936" y="639520"/>
            <a:ext cx="3429000" cy="1719072"/>
          </a:xfrm>
        </p:spPr>
        <p:txBody>
          <a:bodyPr anchor="b">
            <a:normAutofit/>
          </a:bodyPr>
          <a:lstStyle/>
          <a:p>
            <a:r>
              <a:rPr lang="pt-BR" sz="4600"/>
              <a:t>Classificação</a:t>
            </a:r>
          </a:p>
        </p:txBody>
      </p:sp>
      <p:sp>
        <p:nvSpPr>
          <p:cNvPr id="103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7B513C7-9398-40F5-D4F2-BD0F3846C946}"/>
              </a:ext>
            </a:extLst>
          </p:cNvPr>
          <p:cNvSpPr>
            <a:spLocks noGrp="1"/>
          </p:cNvSpPr>
          <p:nvPr>
            <p:ph idx="1"/>
          </p:nvPr>
        </p:nvSpPr>
        <p:spPr>
          <a:xfrm>
            <a:off x="630936" y="2807208"/>
            <a:ext cx="3429000" cy="3410712"/>
          </a:xfrm>
        </p:spPr>
        <p:txBody>
          <a:bodyPr anchor="t">
            <a:normAutofit/>
          </a:bodyPr>
          <a:lstStyle/>
          <a:p>
            <a:pPr marL="0" indent="0">
              <a:buNone/>
            </a:pPr>
            <a:r>
              <a:rPr lang="pt-BR" sz="2000" dirty="0"/>
              <a:t>Envolve a identificar objetos/padrões para colocá-los em  </a:t>
            </a:r>
            <a:r>
              <a:rPr lang="pt-BR" sz="2000" b="1" dirty="0"/>
              <a:t>categorias ou classes</a:t>
            </a:r>
            <a:r>
              <a:rPr lang="pt-BR" sz="2000" dirty="0"/>
              <a:t>. Consiste basicamente em analisar um conjunto de atributos do objeto a ser classificado e, segundo algum critério ou hipótese, determinar a qual classe o mesmo pertence. </a:t>
            </a:r>
          </a:p>
        </p:txBody>
      </p:sp>
      <p:pic>
        <p:nvPicPr>
          <p:cNvPr id="1028" name="Picture 4" descr="Exemplo gráfico de classificação, um dos métodos de aprendizagem supervisionada em Machine Learning.">
            <a:extLst>
              <a:ext uri="{FF2B5EF4-FFF2-40B4-BE49-F238E27FC236}">
                <a16:creationId xmlns:a16="http://schemas.microsoft.com/office/drawing/2014/main" id="{ADAD02A5-4F5F-FD90-539C-684A02CFA5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142143"/>
            <a:ext cx="6903720" cy="457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923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a:extLst>
              <a:ext uri="{FF2B5EF4-FFF2-40B4-BE49-F238E27FC236}">
                <a16:creationId xmlns:a16="http://schemas.microsoft.com/office/drawing/2014/main" id="{DD21019D-EB07-CBDF-B66E-DA52229E29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766858"/>
            <a:ext cx="11658600" cy="387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242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EDBDB-B90C-9578-E7FA-08072F906E82}"/>
              </a:ext>
            </a:extLst>
          </p:cNvPr>
          <p:cNvSpPr>
            <a:spLocks noGrp="1"/>
          </p:cNvSpPr>
          <p:nvPr>
            <p:ph type="title"/>
          </p:nvPr>
        </p:nvSpPr>
        <p:spPr/>
        <p:txBody>
          <a:bodyPr/>
          <a:lstStyle/>
          <a:p>
            <a:r>
              <a:rPr lang="pt-BR" dirty="0"/>
              <a:t>Exemplos de Classificação</a:t>
            </a:r>
          </a:p>
        </p:txBody>
      </p:sp>
      <p:sp>
        <p:nvSpPr>
          <p:cNvPr id="3" name="Espaço Reservado para Conteúdo 2">
            <a:extLst>
              <a:ext uri="{FF2B5EF4-FFF2-40B4-BE49-F238E27FC236}">
                <a16:creationId xmlns:a16="http://schemas.microsoft.com/office/drawing/2014/main" id="{67B513C7-9398-40F5-D4F2-BD0F3846C946}"/>
              </a:ext>
            </a:extLst>
          </p:cNvPr>
          <p:cNvSpPr>
            <a:spLocks noGrp="1"/>
          </p:cNvSpPr>
          <p:nvPr>
            <p:ph idx="1"/>
          </p:nvPr>
        </p:nvSpPr>
        <p:spPr/>
        <p:txBody>
          <a:bodyPr/>
          <a:lstStyle/>
          <a:p>
            <a:pPr marL="0" indent="0" algn="just">
              <a:buNone/>
            </a:pPr>
            <a:r>
              <a:rPr lang="pt-BR" b="1" dirty="0">
                <a:hlinkClick r:id="rId2"/>
              </a:rPr>
              <a:t>Titanic</a:t>
            </a:r>
            <a:r>
              <a:rPr lang="pt-BR" b="1" dirty="0"/>
              <a:t>:</a:t>
            </a:r>
            <a:r>
              <a:rPr lang="pt-BR" dirty="0"/>
              <a:t> Prever a sobrevivência dos passageiros</a:t>
            </a:r>
          </a:p>
          <a:p>
            <a:pPr marL="0" indent="0" algn="just">
              <a:buNone/>
            </a:pPr>
            <a:r>
              <a:rPr lang="pt-BR" b="1" dirty="0">
                <a:hlinkClick r:id="rId3"/>
              </a:rPr>
              <a:t>Medicina</a:t>
            </a:r>
            <a:r>
              <a:rPr lang="pt-BR" b="1" dirty="0"/>
              <a:t>:</a:t>
            </a:r>
            <a:r>
              <a:rPr lang="pt-BR" dirty="0"/>
              <a:t> Diagnosticar doenças a partir de sintomas e exames.</a:t>
            </a:r>
          </a:p>
          <a:p>
            <a:pPr marL="0" indent="0" algn="just">
              <a:buNone/>
            </a:pPr>
            <a:r>
              <a:rPr lang="pt-BR" b="1" dirty="0">
                <a:hlinkClick r:id="rId4"/>
              </a:rPr>
              <a:t>Fraudes</a:t>
            </a:r>
            <a:r>
              <a:rPr lang="pt-BR" b="1" dirty="0"/>
              <a:t>:</a:t>
            </a:r>
            <a:r>
              <a:rPr lang="pt-BR" dirty="0"/>
              <a:t> Identificar transações financeiras suspeitas. </a:t>
            </a:r>
          </a:p>
        </p:txBody>
      </p:sp>
    </p:spTree>
    <p:extLst>
      <p:ext uri="{BB962C8B-B14F-4D97-AF65-F5344CB8AC3E}">
        <p14:creationId xmlns:p14="http://schemas.microsoft.com/office/powerpoint/2010/main" val="94249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5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D4D280-99E0-D4FF-A6ED-2A43BBBB613E}"/>
              </a:ext>
            </a:extLst>
          </p:cNvPr>
          <p:cNvSpPr>
            <a:spLocks noGrp="1"/>
          </p:cNvSpPr>
          <p:nvPr>
            <p:ph type="title"/>
          </p:nvPr>
        </p:nvSpPr>
        <p:spPr>
          <a:xfrm>
            <a:off x="630936" y="639520"/>
            <a:ext cx="3429000" cy="1719072"/>
          </a:xfrm>
        </p:spPr>
        <p:txBody>
          <a:bodyPr anchor="b">
            <a:normAutofit/>
          </a:bodyPr>
          <a:lstStyle/>
          <a:p>
            <a:r>
              <a:rPr lang="pt-BR" sz="5400"/>
              <a:t>Regressão</a:t>
            </a:r>
          </a:p>
        </p:txBody>
      </p:sp>
      <p:sp>
        <p:nvSpPr>
          <p:cNvPr id="206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44AFE776-32F4-719D-6396-91E8A8B4EA97}"/>
              </a:ext>
            </a:extLst>
          </p:cNvPr>
          <p:cNvSpPr>
            <a:spLocks noGrp="1"/>
          </p:cNvSpPr>
          <p:nvPr>
            <p:ph idx="1"/>
          </p:nvPr>
        </p:nvSpPr>
        <p:spPr>
          <a:xfrm>
            <a:off x="630936" y="2807208"/>
            <a:ext cx="3429000" cy="3410712"/>
          </a:xfrm>
        </p:spPr>
        <p:txBody>
          <a:bodyPr anchor="t">
            <a:normAutofit/>
          </a:bodyPr>
          <a:lstStyle/>
          <a:p>
            <a:pPr marL="0" indent="0">
              <a:buNone/>
            </a:pPr>
            <a:r>
              <a:rPr lang="pt-BR" sz="2200" dirty="0"/>
              <a:t>Consiste em prever</a:t>
            </a:r>
            <a:r>
              <a:rPr lang="pt-BR" sz="2200" dirty="0">
                <a:effectLst/>
              </a:rPr>
              <a:t> </a:t>
            </a:r>
            <a:r>
              <a:rPr lang="pt-BR" sz="2200" b="1" dirty="0">
                <a:effectLst/>
              </a:rPr>
              <a:t>valores numéricos</a:t>
            </a:r>
            <a:r>
              <a:rPr lang="pt-BR" sz="2200" dirty="0">
                <a:effectLst/>
              </a:rPr>
              <a:t> a partir de características de entrada, utilizando um modelo treinado em dados históricos.</a:t>
            </a:r>
          </a:p>
          <a:p>
            <a:pPr marL="0" indent="0">
              <a:buNone/>
            </a:pPr>
            <a:endParaRPr lang="pt-BR" sz="2200" dirty="0"/>
          </a:p>
        </p:txBody>
      </p:sp>
      <p:pic>
        <p:nvPicPr>
          <p:cNvPr id="2052" name="Picture 4" descr="Exemplo gráfico de regressão, um dos métodos de aprendizagem supervisionada em Machine Learning.">
            <a:extLst>
              <a:ext uri="{FF2B5EF4-FFF2-40B4-BE49-F238E27FC236}">
                <a16:creationId xmlns:a16="http://schemas.microsoft.com/office/drawing/2014/main" id="{EFBC614A-3947-34C8-1CC6-899608281C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14736"/>
            <a:ext cx="6903720" cy="422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929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a:extLst>
              <a:ext uri="{FF2B5EF4-FFF2-40B4-BE49-F238E27FC236}">
                <a16:creationId xmlns:a16="http://schemas.microsoft.com/office/drawing/2014/main" id="{A6FFEDB9-4DE7-01F4-27AC-7B2BEC47AE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898017"/>
            <a:ext cx="11658600" cy="3614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663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EDBDB-B90C-9578-E7FA-08072F906E82}"/>
              </a:ext>
            </a:extLst>
          </p:cNvPr>
          <p:cNvSpPr>
            <a:spLocks noGrp="1"/>
          </p:cNvSpPr>
          <p:nvPr>
            <p:ph type="title"/>
          </p:nvPr>
        </p:nvSpPr>
        <p:spPr/>
        <p:txBody>
          <a:bodyPr/>
          <a:lstStyle/>
          <a:p>
            <a:r>
              <a:rPr lang="pt-BR" dirty="0"/>
              <a:t>Exemplos de Regressão</a:t>
            </a:r>
          </a:p>
        </p:txBody>
      </p:sp>
      <p:sp>
        <p:nvSpPr>
          <p:cNvPr id="3" name="Espaço Reservado para Conteúdo 2">
            <a:extLst>
              <a:ext uri="{FF2B5EF4-FFF2-40B4-BE49-F238E27FC236}">
                <a16:creationId xmlns:a16="http://schemas.microsoft.com/office/drawing/2014/main" id="{67B513C7-9398-40F5-D4F2-BD0F3846C946}"/>
              </a:ext>
            </a:extLst>
          </p:cNvPr>
          <p:cNvSpPr>
            <a:spLocks noGrp="1"/>
          </p:cNvSpPr>
          <p:nvPr>
            <p:ph idx="1"/>
          </p:nvPr>
        </p:nvSpPr>
        <p:spPr/>
        <p:txBody>
          <a:bodyPr/>
          <a:lstStyle/>
          <a:p>
            <a:pPr marL="0" indent="0" algn="just">
              <a:buNone/>
            </a:pPr>
            <a:r>
              <a:rPr lang="pt-BR" b="1" dirty="0">
                <a:hlinkClick r:id="rId2"/>
              </a:rPr>
              <a:t>Preços de Imóveis</a:t>
            </a:r>
            <a:r>
              <a:rPr lang="pt-BR" b="1" dirty="0"/>
              <a:t>: </a:t>
            </a:r>
            <a:r>
              <a:rPr lang="pt-BR" dirty="0"/>
              <a:t>Estimar o valor de mercado de uma propriedade considerando características como localização, tamanho, número de quartos, etc.</a:t>
            </a:r>
          </a:p>
          <a:p>
            <a:pPr marL="0" indent="0" algn="just">
              <a:buNone/>
            </a:pPr>
            <a:r>
              <a:rPr lang="pt-BR" b="1" dirty="0">
                <a:hlinkClick r:id="rId3"/>
              </a:rPr>
              <a:t>Previsão de Vendas</a:t>
            </a:r>
            <a:r>
              <a:rPr lang="pt-BR" b="1" dirty="0"/>
              <a:t>: </a:t>
            </a:r>
            <a:r>
              <a:rPr lang="pt-BR" dirty="0"/>
              <a:t>Prever o volume de vendas futuro de um produto com base em dados históricos de vendas, promoções, sazonalidade e outros fatores relevantes.</a:t>
            </a:r>
          </a:p>
        </p:txBody>
      </p:sp>
    </p:spTree>
    <p:extLst>
      <p:ext uri="{BB962C8B-B14F-4D97-AF65-F5344CB8AC3E}">
        <p14:creationId xmlns:p14="http://schemas.microsoft.com/office/powerpoint/2010/main" val="2513212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B215E0-C9A7-AFAE-830D-68C98D3E5F7A}"/>
              </a:ext>
            </a:extLst>
          </p:cNvPr>
          <p:cNvSpPr>
            <a:spLocks noGrp="1"/>
          </p:cNvSpPr>
          <p:nvPr>
            <p:ph type="title"/>
          </p:nvPr>
        </p:nvSpPr>
        <p:spPr/>
        <p:txBody>
          <a:bodyPr/>
          <a:lstStyle/>
          <a:p>
            <a:r>
              <a:rPr lang="pt-BR" dirty="0"/>
              <a:t>Aprendizagem Não Supervisionada</a:t>
            </a:r>
          </a:p>
        </p:txBody>
      </p:sp>
      <p:sp>
        <p:nvSpPr>
          <p:cNvPr id="3" name="Espaço Reservado para Conteúdo 2">
            <a:extLst>
              <a:ext uri="{FF2B5EF4-FFF2-40B4-BE49-F238E27FC236}">
                <a16:creationId xmlns:a16="http://schemas.microsoft.com/office/drawing/2014/main" id="{4001D8B3-BB03-1F74-C5CB-A7DD4FEAE904}"/>
              </a:ext>
            </a:extLst>
          </p:cNvPr>
          <p:cNvSpPr>
            <a:spLocks noGrp="1"/>
          </p:cNvSpPr>
          <p:nvPr>
            <p:ph idx="1"/>
          </p:nvPr>
        </p:nvSpPr>
        <p:spPr/>
        <p:txBody>
          <a:bodyPr/>
          <a:lstStyle/>
          <a:p>
            <a:pPr algn="just"/>
            <a:r>
              <a:rPr lang="pt-BR" dirty="0"/>
              <a:t>A aprendizagem não supervisionada visa descobrir padrões ocultos ou estruturas subjacentes nos dados sem o uso de rótulos ou saídas previamente definidas. </a:t>
            </a:r>
          </a:p>
          <a:p>
            <a:pPr algn="just"/>
            <a:r>
              <a:rPr lang="pt-BR" dirty="0"/>
              <a:t> O modelo recebe apenas os dados de entrada e busca agrupá-los ou organizá-los com base em similaridades, dependências ou distribuições, sem a orientação de um "professor". </a:t>
            </a:r>
          </a:p>
        </p:txBody>
      </p:sp>
    </p:spTree>
    <p:extLst>
      <p:ext uri="{BB962C8B-B14F-4D97-AF65-F5344CB8AC3E}">
        <p14:creationId xmlns:p14="http://schemas.microsoft.com/office/powerpoint/2010/main" val="2737078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F63CF-3410-88DA-5E04-C859ECCD0DC9}"/>
              </a:ext>
            </a:extLst>
          </p:cNvPr>
          <p:cNvSpPr>
            <a:spLocks noGrp="1"/>
          </p:cNvSpPr>
          <p:nvPr>
            <p:ph type="title"/>
          </p:nvPr>
        </p:nvSpPr>
        <p:spPr/>
        <p:txBody>
          <a:bodyPr/>
          <a:lstStyle/>
          <a:p>
            <a:r>
              <a:rPr lang="pt-BR" dirty="0"/>
              <a:t>Aprendizagem Não Supervisionada</a:t>
            </a:r>
          </a:p>
        </p:txBody>
      </p:sp>
      <p:sp>
        <p:nvSpPr>
          <p:cNvPr id="4" name="Retângulo 3">
            <a:extLst>
              <a:ext uri="{FF2B5EF4-FFF2-40B4-BE49-F238E27FC236}">
                <a16:creationId xmlns:a16="http://schemas.microsoft.com/office/drawing/2014/main" id="{A3A9B048-72D3-BEB1-D0D3-22F1B0089DD1}"/>
              </a:ext>
            </a:extLst>
          </p:cNvPr>
          <p:cNvSpPr/>
          <p:nvPr/>
        </p:nvSpPr>
        <p:spPr>
          <a:xfrm>
            <a:off x="2526635" y="331670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Dados (X)</a:t>
            </a:r>
          </a:p>
        </p:txBody>
      </p:sp>
      <p:sp>
        <p:nvSpPr>
          <p:cNvPr id="5" name="Retângulo 4">
            <a:extLst>
              <a:ext uri="{FF2B5EF4-FFF2-40B4-BE49-F238E27FC236}">
                <a16:creationId xmlns:a16="http://schemas.microsoft.com/office/drawing/2014/main" id="{4D8695C2-DCF0-79BA-8C60-DA7936AE3ECD}"/>
              </a:ext>
            </a:extLst>
          </p:cNvPr>
          <p:cNvSpPr/>
          <p:nvPr/>
        </p:nvSpPr>
        <p:spPr>
          <a:xfrm>
            <a:off x="5452283" y="331670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Algoritmo de Aprendizagem</a:t>
            </a:r>
          </a:p>
        </p:txBody>
      </p:sp>
      <p:cxnSp>
        <p:nvCxnSpPr>
          <p:cNvPr id="12" name="Conector de Seta Reta 11">
            <a:extLst>
              <a:ext uri="{FF2B5EF4-FFF2-40B4-BE49-F238E27FC236}">
                <a16:creationId xmlns:a16="http://schemas.microsoft.com/office/drawing/2014/main" id="{746897F6-D55C-5CB0-7D53-87B785BF2E3C}"/>
              </a:ext>
            </a:extLst>
          </p:cNvPr>
          <p:cNvCxnSpPr>
            <a:stCxn id="4" idx="3"/>
            <a:endCxn id="5" idx="1"/>
          </p:cNvCxnSpPr>
          <p:nvPr/>
        </p:nvCxnSpPr>
        <p:spPr>
          <a:xfrm>
            <a:off x="3954382" y="3695699"/>
            <a:ext cx="14979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CaixaDeTexto 12">
            <a:extLst>
              <a:ext uri="{FF2B5EF4-FFF2-40B4-BE49-F238E27FC236}">
                <a16:creationId xmlns:a16="http://schemas.microsoft.com/office/drawing/2014/main" id="{E70BD1CA-6A09-C42A-1ADE-9BDE7D6E9B2E}"/>
              </a:ext>
            </a:extLst>
          </p:cNvPr>
          <p:cNvSpPr txBox="1"/>
          <p:nvPr/>
        </p:nvSpPr>
        <p:spPr>
          <a:xfrm>
            <a:off x="4135003" y="3372532"/>
            <a:ext cx="1136658" cy="369332"/>
          </a:xfrm>
          <a:prstGeom prst="rect">
            <a:avLst/>
          </a:prstGeom>
          <a:noFill/>
        </p:spPr>
        <p:txBody>
          <a:bodyPr wrap="none" rtlCol="0">
            <a:spAutoFit/>
          </a:bodyPr>
          <a:lstStyle/>
          <a:p>
            <a:pPr algn="ctr"/>
            <a:r>
              <a:rPr lang="pt-BR" dirty="0"/>
              <a:t>Amostras</a:t>
            </a:r>
          </a:p>
        </p:txBody>
      </p:sp>
      <p:sp>
        <p:nvSpPr>
          <p:cNvPr id="15" name="Retângulo 14">
            <a:extLst>
              <a:ext uri="{FF2B5EF4-FFF2-40B4-BE49-F238E27FC236}">
                <a16:creationId xmlns:a16="http://schemas.microsoft.com/office/drawing/2014/main" id="{A9D0281F-D1C8-3919-2461-D867A97E4254}"/>
              </a:ext>
            </a:extLst>
          </p:cNvPr>
          <p:cNvSpPr/>
          <p:nvPr/>
        </p:nvSpPr>
        <p:spPr>
          <a:xfrm>
            <a:off x="8377931" y="3316703"/>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Grupos ou Modelo dos padrões</a:t>
            </a:r>
          </a:p>
        </p:txBody>
      </p:sp>
      <p:cxnSp>
        <p:nvCxnSpPr>
          <p:cNvPr id="16" name="Conector de Seta Reta 15">
            <a:extLst>
              <a:ext uri="{FF2B5EF4-FFF2-40B4-BE49-F238E27FC236}">
                <a16:creationId xmlns:a16="http://schemas.microsoft.com/office/drawing/2014/main" id="{693C53B0-D035-7EE3-8838-C676DEFF16E1}"/>
              </a:ext>
            </a:extLst>
          </p:cNvPr>
          <p:cNvCxnSpPr/>
          <p:nvPr/>
        </p:nvCxnSpPr>
        <p:spPr>
          <a:xfrm>
            <a:off x="6874044" y="3693691"/>
            <a:ext cx="14979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411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98B690-2AC1-5A64-BBD8-E390BA8A1A56}"/>
              </a:ext>
            </a:extLst>
          </p:cNvPr>
          <p:cNvSpPr>
            <a:spLocks noGrp="1"/>
          </p:cNvSpPr>
          <p:nvPr>
            <p:ph type="title"/>
          </p:nvPr>
        </p:nvSpPr>
        <p:spPr>
          <a:xfrm>
            <a:off x="630936" y="639520"/>
            <a:ext cx="3429000" cy="1719072"/>
          </a:xfrm>
        </p:spPr>
        <p:txBody>
          <a:bodyPr anchor="b">
            <a:normAutofit/>
          </a:bodyPr>
          <a:lstStyle/>
          <a:p>
            <a:r>
              <a:rPr lang="pt-BR" sz="4200"/>
              <a:t>Clusterização</a:t>
            </a:r>
          </a:p>
        </p:txBody>
      </p:sp>
      <p:sp>
        <p:nvSpPr>
          <p:cNvPr id="92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2FC46D1-B37A-5565-253D-CE277F3286B2}"/>
              </a:ext>
            </a:extLst>
          </p:cNvPr>
          <p:cNvSpPr>
            <a:spLocks noGrp="1"/>
          </p:cNvSpPr>
          <p:nvPr>
            <p:ph idx="1"/>
          </p:nvPr>
        </p:nvSpPr>
        <p:spPr>
          <a:xfrm>
            <a:off x="630936" y="2807208"/>
            <a:ext cx="3429000" cy="3410712"/>
          </a:xfrm>
        </p:spPr>
        <p:txBody>
          <a:bodyPr anchor="t">
            <a:normAutofit/>
          </a:bodyPr>
          <a:lstStyle/>
          <a:p>
            <a:pPr marL="0" indent="0">
              <a:buNone/>
            </a:pPr>
            <a:r>
              <a:rPr lang="pt-BR" sz="2200"/>
              <a:t>A clusterização, ao contrário da classificação, </a:t>
            </a:r>
            <a:r>
              <a:rPr lang="pt-BR" sz="2200" b="1"/>
              <a:t>não se baseia em categorias predefinidas</a:t>
            </a:r>
            <a:r>
              <a:rPr lang="pt-BR" sz="2200"/>
              <a:t>. Seu objetivo é </a:t>
            </a:r>
            <a:r>
              <a:rPr lang="pt-BR" sz="2200" b="1"/>
              <a:t>descobrir grupos naturais (clusters) dentro dos dados</a:t>
            </a:r>
            <a:r>
              <a:rPr lang="pt-BR" sz="2200"/>
              <a:t>, reunindo objetos similares com base em suas características.</a:t>
            </a:r>
          </a:p>
          <a:p>
            <a:endParaRPr lang="pt-BR" sz="2200"/>
          </a:p>
        </p:txBody>
      </p:sp>
      <p:pic>
        <p:nvPicPr>
          <p:cNvPr id="9218" name="Picture 2" descr="Exemplo gráfico de clustering/agrupamento, um dos métodos de aprendizagem não supervisionada em Machine Learning.">
            <a:extLst>
              <a:ext uri="{FF2B5EF4-FFF2-40B4-BE49-F238E27FC236}">
                <a16:creationId xmlns:a16="http://schemas.microsoft.com/office/drawing/2014/main" id="{A6A6DEBF-06E2-9A07-431B-2445D44432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116254"/>
            <a:ext cx="6903720" cy="462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559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2" descr="MiniBatch KMeans, Affinity Propagation, MeanShift, Spectral Clustering, Ward, Agglomerative Clustering, DBSCAN, HDBSCAN, OPTICS, BIRCH, Gaussian Mixture">
            <a:extLst>
              <a:ext uri="{FF2B5EF4-FFF2-40B4-BE49-F238E27FC236}">
                <a16:creationId xmlns:a16="http://schemas.microsoft.com/office/drawing/2014/main" id="{D0945DCE-F07E-0E53-8C94-6C482770C2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63545" y="228600"/>
            <a:ext cx="798871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66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AE3F2-9C77-4BB6-670E-422138B67600}"/>
              </a:ext>
            </a:extLst>
          </p:cNvPr>
          <p:cNvSpPr>
            <a:spLocks noGrp="1"/>
          </p:cNvSpPr>
          <p:nvPr>
            <p:ph type="title"/>
          </p:nvPr>
        </p:nvSpPr>
        <p:spPr/>
        <p:txBody>
          <a:bodyPr/>
          <a:lstStyle/>
          <a:p>
            <a:r>
              <a:rPr lang="pt-BR" dirty="0"/>
              <a:t>Objetivo e Abordagem</a:t>
            </a:r>
          </a:p>
        </p:txBody>
      </p:sp>
      <p:sp>
        <p:nvSpPr>
          <p:cNvPr id="3" name="Espaço Reservado para Conteúdo 2">
            <a:extLst>
              <a:ext uri="{FF2B5EF4-FFF2-40B4-BE49-F238E27FC236}">
                <a16:creationId xmlns:a16="http://schemas.microsoft.com/office/drawing/2014/main" id="{156F2D78-533A-4B8F-BA10-C41515C9AE0F}"/>
              </a:ext>
            </a:extLst>
          </p:cNvPr>
          <p:cNvSpPr>
            <a:spLocks noGrp="1"/>
          </p:cNvSpPr>
          <p:nvPr>
            <p:ph idx="1"/>
          </p:nvPr>
        </p:nvSpPr>
        <p:spPr/>
        <p:txBody>
          <a:bodyPr/>
          <a:lstStyle/>
          <a:p>
            <a:pPr marL="0" indent="0" algn="just">
              <a:buNone/>
            </a:pPr>
            <a:r>
              <a:rPr lang="pt-BR" dirty="0"/>
              <a:t>Neste curso, exploraremos uma variedade de técnicas, desde as mais simples até as mais amplamente utilizadas, incluindo algumas que são frequentemente vencedoras em competições. Em vez de criar nossos próprios modelos para cada algoritmo, utilizaremos frameworks bem estabelecidos, como:</a:t>
            </a:r>
          </a:p>
          <a:p>
            <a:pPr algn="just">
              <a:buFont typeface="Arial" panose="020B0604020202020204" pitchFamily="34" charset="0"/>
              <a:buChar char="•"/>
            </a:pPr>
            <a:r>
              <a:rPr lang="pt-BR" dirty="0" err="1"/>
              <a:t>Scikit-Learn</a:t>
            </a:r>
            <a:endParaRPr lang="pt-BR" dirty="0"/>
          </a:p>
          <a:p>
            <a:pPr algn="just">
              <a:buFont typeface="Arial" panose="020B0604020202020204" pitchFamily="34" charset="0"/>
              <a:buChar char="•"/>
            </a:pPr>
            <a:r>
              <a:rPr lang="pt-BR" dirty="0" err="1"/>
              <a:t>TensorFlow</a:t>
            </a:r>
            <a:endParaRPr lang="pt-BR" dirty="0"/>
          </a:p>
          <a:p>
            <a:pPr algn="just">
              <a:buFont typeface="Arial" panose="020B0604020202020204" pitchFamily="34" charset="0"/>
              <a:buChar char="•"/>
            </a:pPr>
            <a:r>
              <a:rPr lang="pt-BR" dirty="0" err="1"/>
              <a:t>Keras</a:t>
            </a:r>
            <a:endParaRPr lang="pt-BR" dirty="0"/>
          </a:p>
        </p:txBody>
      </p:sp>
    </p:spTree>
    <p:extLst>
      <p:ext uri="{BB962C8B-B14F-4D97-AF65-F5344CB8AC3E}">
        <p14:creationId xmlns:p14="http://schemas.microsoft.com/office/powerpoint/2010/main" val="1051321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65056-91D0-D7E9-CB1F-89892197CA6E}"/>
              </a:ext>
            </a:extLst>
          </p:cNvPr>
          <p:cNvSpPr>
            <a:spLocks noGrp="1"/>
          </p:cNvSpPr>
          <p:nvPr>
            <p:ph type="title"/>
          </p:nvPr>
        </p:nvSpPr>
        <p:spPr/>
        <p:txBody>
          <a:bodyPr/>
          <a:lstStyle/>
          <a:p>
            <a:r>
              <a:rPr lang="pt-BR" dirty="0"/>
              <a:t>Exemplos de Clusterização</a:t>
            </a:r>
          </a:p>
        </p:txBody>
      </p:sp>
      <p:sp>
        <p:nvSpPr>
          <p:cNvPr id="3" name="Espaço Reservado para Conteúdo 2">
            <a:extLst>
              <a:ext uri="{FF2B5EF4-FFF2-40B4-BE49-F238E27FC236}">
                <a16:creationId xmlns:a16="http://schemas.microsoft.com/office/drawing/2014/main" id="{E7638836-6909-2646-8D9A-02D2CC5F6CB7}"/>
              </a:ext>
            </a:extLst>
          </p:cNvPr>
          <p:cNvSpPr>
            <a:spLocks noGrp="1"/>
          </p:cNvSpPr>
          <p:nvPr>
            <p:ph idx="1"/>
          </p:nvPr>
        </p:nvSpPr>
        <p:spPr/>
        <p:txBody>
          <a:bodyPr>
            <a:normAutofit fontScale="92500"/>
          </a:bodyPr>
          <a:lstStyle/>
          <a:p>
            <a:pPr algn="just"/>
            <a:r>
              <a:rPr lang="pt-BR" b="1" dirty="0">
                <a:hlinkClick r:id="rId2"/>
              </a:rPr>
              <a:t>Mall Customer Segmentation Data:</a:t>
            </a:r>
            <a:r>
              <a:rPr lang="pt-BR" b="1" dirty="0"/>
              <a:t> </a:t>
            </a:r>
            <a:r>
              <a:rPr lang="pt-BR" dirty="0"/>
              <a:t>Este conjunto de dados contém informações sobre clientes de um shopping, incluindo idade, gênero, renda anual e pontuação de gastos. É ideal para praticar a segmentação de clientes com base em seus comportamentos de compra.</a:t>
            </a:r>
          </a:p>
          <a:p>
            <a:pPr algn="just" fontAlgn="base"/>
            <a:r>
              <a:rPr lang="pt-BR" b="1" i="0" dirty="0">
                <a:solidFill>
                  <a:srgbClr val="202124"/>
                </a:solidFill>
                <a:effectLst/>
                <a:latin typeface="zeitung"/>
                <a:hlinkClick r:id="rId3"/>
              </a:rPr>
              <a:t>Wholesale customers Data Set:</a:t>
            </a:r>
            <a:r>
              <a:rPr lang="pt-BR" b="1" i="0" dirty="0">
                <a:solidFill>
                  <a:srgbClr val="202124"/>
                </a:solidFill>
                <a:effectLst/>
                <a:latin typeface="zeitung"/>
              </a:rPr>
              <a:t> </a:t>
            </a:r>
            <a:r>
              <a:rPr lang="pt-BR" dirty="0"/>
              <a:t>Este conjunto de dados contém informações sobre as vendas anuais de diversos produtos para diferentes canais (varejo e hotelaria). É útil para identificar grupos de clientes com base em seus padrões de compra e canais de vendas.</a:t>
            </a:r>
          </a:p>
          <a:p>
            <a:pPr marL="0" indent="0" algn="just" fontAlgn="base">
              <a:buNone/>
            </a:pPr>
            <a:br>
              <a:rPr lang="pt-BR" dirty="0"/>
            </a:br>
            <a:endParaRPr lang="pt-BR" dirty="0"/>
          </a:p>
        </p:txBody>
      </p:sp>
    </p:spTree>
    <p:extLst>
      <p:ext uri="{BB962C8B-B14F-4D97-AF65-F5344CB8AC3E}">
        <p14:creationId xmlns:p14="http://schemas.microsoft.com/office/powerpoint/2010/main" val="1614453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32C874-610B-5146-89F6-D55CD61EB3E2}"/>
              </a:ext>
            </a:extLst>
          </p:cNvPr>
          <p:cNvSpPr>
            <a:spLocks noGrp="1"/>
          </p:cNvSpPr>
          <p:nvPr>
            <p:ph type="title"/>
          </p:nvPr>
        </p:nvSpPr>
        <p:spPr>
          <a:xfrm>
            <a:off x="630936" y="639520"/>
            <a:ext cx="3429000" cy="1719072"/>
          </a:xfrm>
        </p:spPr>
        <p:txBody>
          <a:bodyPr anchor="b">
            <a:normAutofit/>
          </a:bodyPr>
          <a:lstStyle/>
          <a:p>
            <a:r>
              <a:rPr lang="pt-BR" sz="4200"/>
              <a:t>Aprendizagem Por Reforço</a:t>
            </a:r>
          </a:p>
        </p:txBody>
      </p:sp>
      <p:sp>
        <p:nvSpPr>
          <p:cNvPr id="1024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1F7EA7D6-0D85-3CFA-19B1-E2FB7FFC111F}"/>
              </a:ext>
            </a:extLst>
          </p:cNvPr>
          <p:cNvSpPr>
            <a:spLocks noGrp="1"/>
          </p:cNvSpPr>
          <p:nvPr>
            <p:ph idx="1"/>
          </p:nvPr>
        </p:nvSpPr>
        <p:spPr>
          <a:xfrm>
            <a:off x="630936" y="2807208"/>
            <a:ext cx="3429000" cy="3410712"/>
          </a:xfrm>
        </p:spPr>
        <p:txBody>
          <a:bodyPr anchor="t">
            <a:normAutofit/>
          </a:bodyPr>
          <a:lstStyle/>
          <a:p>
            <a:r>
              <a:rPr lang="pt-BR" sz="1500"/>
              <a:t>É um paradigma de aprendizado no qual um agente aprende a tomar decisões sequenciais em um ambiente, visando maximizar uma recompensa cumulativa ao longo do tempo.</a:t>
            </a:r>
          </a:p>
          <a:p>
            <a:r>
              <a:rPr lang="pt-BR" sz="1500"/>
              <a:t>Ao contrário do aprendizado supervisionado, onde o agente é fornecido com rótulos de resposta correta, na aprendizagem por reforço o agente explora o ambiente e recebe feedback na forma de recompensas ou punições com base nas ações tomadas. </a:t>
            </a:r>
          </a:p>
        </p:txBody>
      </p:sp>
      <p:pic>
        <p:nvPicPr>
          <p:cNvPr id="10242" name="Picture 2">
            <a:extLst>
              <a:ext uri="{FF2B5EF4-FFF2-40B4-BE49-F238E27FC236}">
                <a16:creationId xmlns:a16="http://schemas.microsoft.com/office/drawing/2014/main" id="{60E96A75-9DBB-8073-51C7-D5E5D3C15F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88847"/>
            <a:ext cx="6903720" cy="428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614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F63CF-3410-88DA-5E04-C859ECCD0DC9}"/>
              </a:ext>
            </a:extLst>
          </p:cNvPr>
          <p:cNvSpPr>
            <a:spLocks noGrp="1"/>
          </p:cNvSpPr>
          <p:nvPr>
            <p:ph type="title"/>
          </p:nvPr>
        </p:nvSpPr>
        <p:spPr/>
        <p:txBody>
          <a:bodyPr/>
          <a:lstStyle/>
          <a:p>
            <a:r>
              <a:rPr lang="pt-BR" dirty="0"/>
              <a:t>Aprendizagem Por Reforço</a:t>
            </a:r>
          </a:p>
        </p:txBody>
      </p:sp>
      <p:sp>
        <p:nvSpPr>
          <p:cNvPr id="5" name="Retângulo 4">
            <a:extLst>
              <a:ext uri="{FF2B5EF4-FFF2-40B4-BE49-F238E27FC236}">
                <a16:creationId xmlns:a16="http://schemas.microsoft.com/office/drawing/2014/main" id="{4D8695C2-DCF0-79BA-8C60-DA7936AE3ECD}"/>
              </a:ext>
            </a:extLst>
          </p:cNvPr>
          <p:cNvSpPr/>
          <p:nvPr/>
        </p:nvSpPr>
        <p:spPr>
          <a:xfrm>
            <a:off x="4668253" y="206855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Ambiente</a:t>
            </a:r>
          </a:p>
        </p:txBody>
      </p:sp>
      <p:sp>
        <p:nvSpPr>
          <p:cNvPr id="6" name="Retângulo 5">
            <a:extLst>
              <a:ext uri="{FF2B5EF4-FFF2-40B4-BE49-F238E27FC236}">
                <a16:creationId xmlns:a16="http://schemas.microsoft.com/office/drawing/2014/main" id="{CDA8C33D-92C1-3D5A-104D-DB9252CA426B}"/>
              </a:ext>
            </a:extLst>
          </p:cNvPr>
          <p:cNvSpPr/>
          <p:nvPr/>
        </p:nvSpPr>
        <p:spPr>
          <a:xfrm>
            <a:off x="4668254" y="456485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Agente</a:t>
            </a:r>
          </a:p>
        </p:txBody>
      </p:sp>
      <p:cxnSp>
        <p:nvCxnSpPr>
          <p:cNvPr id="21" name="Conector: Angulado 20">
            <a:extLst>
              <a:ext uri="{FF2B5EF4-FFF2-40B4-BE49-F238E27FC236}">
                <a16:creationId xmlns:a16="http://schemas.microsoft.com/office/drawing/2014/main" id="{B7D84C92-8074-B8AF-6A6D-C9C95E975141}"/>
              </a:ext>
            </a:extLst>
          </p:cNvPr>
          <p:cNvCxnSpPr>
            <a:cxnSpLocks/>
            <a:stCxn id="5" idx="3"/>
            <a:endCxn id="6" idx="3"/>
          </p:cNvCxnSpPr>
          <p:nvPr/>
        </p:nvCxnSpPr>
        <p:spPr>
          <a:xfrm>
            <a:off x="6096000" y="2447549"/>
            <a:ext cx="1" cy="2496300"/>
          </a:xfrm>
          <a:prstGeom prst="bentConnector3">
            <a:avLst>
              <a:gd name="adj1" fmla="val 228601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CaixaDeTexto 21">
            <a:extLst>
              <a:ext uri="{FF2B5EF4-FFF2-40B4-BE49-F238E27FC236}">
                <a16:creationId xmlns:a16="http://schemas.microsoft.com/office/drawing/2014/main" id="{8CF36D82-6207-324E-C6B7-5FF70DE09C73}"/>
              </a:ext>
            </a:extLst>
          </p:cNvPr>
          <p:cNvSpPr txBox="1"/>
          <p:nvPr/>
        </p:nvSpPr>
        <p:spPr>
          <a:xfrm>
            <a:off x="6357370" y="3511033"/>
            <a:ext cx="2332754" cy="369332"/>
          </a:xfrm>
          <a:prstGeom prst="rect">
            <a:avLst/>
          </a:prstGeom>
          <a:noFill/>
        </p:spPr>
        <p:txBody>
          <a:bodyPr wrap="none" rtlCol="0">
            <a:spAutoFit/>
          </a:bodyPr>
          <a:lstStyle/>
          <a:p>
            <a:pPr algn="ctr"/>
            <a:r>
              <a:rPr lang="pt-BR" dirty="0"/>
              <a:t>Sinal de Reforço (R</a:t>
            </a:r>
            <a:r>
              <a:rPr lang="pt-BR" baseline="-25000" dirty="0"/>
              <a:t>t+1</a:t>
            </a:r>
            <a:r>
              <a:rPr lang="pt-BR" dirty="0"/>
              <a:t>)</a:t>
            </a:r>
          </a:p>
        </p:txBody>
      </p:sp>
      <p:cxnSp>
        <p:nvCxnSpPr>
          <p:cNvPr id="7" name="Conector: Angulado 6">
            <a:extLst>
              <a:ext uri="{FF2B5EF4-FFF2-40B4-BE49-F238E27FC236}">
                <a16:creationId xmlns:a16="http://schemas.microsoft.com/office/drawing/2014/main" id="{6E817D0C-8005-C369-B0F1-3F5556941AAF}"/>
              </a:ext>
            </a:extLst>
          </p:cNvPr>
          <p:cNvCxnSpPr>
            <a:cxnSpLocks/>
            <a:stCxn id="5" idx="1"/>
            <a:endCxn id="6" idx="1"/>
          </p:cNvCxnSpPr>
          <p:nvPr/>
        </p:nvCxnSpPr>
        <p:spPr>
          <a:xfrm rot="10800000" flipH="1" flipV="1">
            <a:off x="4668252" y="2447549"/>
            <a:ext cx="1" cy="2496300"/>
          </a:xfrm>
          <a:prstGeom prst="bentConnector3">
            <a:avLst>
              <a:gd name="adj1" fmla="val -228600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aixaDeTexto 23">
            <a:extLst>
              <a:ext uri="{FF2B5EF4-FFF2-40B4-BE49-F238E27FC236}">
                <a16:creationId xmlns:a16="http://schemas.microsoft.com/office/drawing/2014/main" id="{0DF491F5-5999-803B-4146-97192345FDBF}"/>
              </a:ext>
            </a:extLst>
          </p:cNvPr>
          <p:cNvSpPr txBox="1"/>
          <p:nvPr/>
        </p:nvSpPr>
        <p:spPr>
          <a:xfrm>
            <a:off x="3240504" y="3509209"/>
            <a:ext cx="1238801" cy="369332"/>
          </a:xfrm>
          <a:prstGeom prst="rect">
            <a:avLst/>
          </a:prstGeom>
          <a:noFill/>
        </p:spPr>
        <p:txBody>
          <a:bodyPr wrap="none" rtlCol="0">
            <a:spAutoFit/>
          </a:bodyPr>
          <a:lstStyle/>
          <a:p>
            <a:pPr algn="ctr"/>
            <a:r>
              <a:rPr lang="pt-BR" dirty="0"/>
              <a:t>Estado (</a:t>
            </a:r>
            <a:r>
              <a:rPr lang="pt-BR" dirty="0" err="1"/>
              <a:t>S</a:t>
            </a:r>
            <a:r>
              <a:rPr lang="pt-BR" baseline="-25000" dirty="0" err="1"/>
              <a:t>t</a:t>
            </a:r>
            <a:r>
              <a:rPr lang="pt-BR" dirty="0"/>
              <a:t>)</a:t>
            </a:r>
          </a:p>
        </p:txBody>
      </p:sp>
      <p:cxnSp>
        <p:nvCxnSpPr>
          <p:cNvPr id="27" name="Conector de Seta Reta 26">
            <a:extLst>
              <a:ext uri="{FF2B5EF4-FFF2-40B4-BE49-F238E27FC236}">
                <a16:creationId xmlns:a16="http://schemas.microsoft.com/office/drawing/2014/main" id="{51F96495-2468-27AB-84AF-8A150F1D749F}"/>
              </a:ext>
            </a:extLst>
          </p:cNvPr>
          <p:cNvCxnSpPr>
            <a:stCxn id="6" idx="0"/>
            <a:endCxn id="5" idx="2"/>
          </p:cNvCxnSpPr>
          <p:nvPr/>
        </p:nvCxnSpPr>
        <p:spPr>
          <a:xfrm flipH="1" flipV="1">
            <a:off x="5382127" y="2826543"/>
            <a:ext cx="1" cy="17383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CaixaDeTexto 28">
            <a:extLst>
              <a:ext uri="{FF2B5EF4-FFF2-40B4-BE49-F238E27FC236}">
                <a16:creationId xmlns:a16="http://schemas.microsoft.com/office/drawing/2014/main" id="{3D7231F8-AE8E-EE0C-E630-239F1BD4EFBE}"/>
              </a:ext>
            </a:extLst>
          </p:cNvPr>
          <p:cNvSpPr txBox="1"/>
          <p:nvPr/>
        </p:nvSpPr>
        <p:spPr>
          <a:xfrm rot="16200000">
            <a:off x="4671385" y="3622199"/>
            <a:ext cx="1052148" cy="369332"/>
          </a:xfrm>
          <a:prstGeom prst="rect">
            <a:avLst/>
          </a:prstGeom>
          <a:noFill/>
        </p:spPr>
        <p:txBody>
          <a:bodyPr wrap="none" rtlCol="0">
            <a:spAutoFit/>
          </a:bodyPr>
          <a:lstStyle/>
          <a:p>
            <a:pPr algn="ctr"/>
            <a:r>
              <a:rPr lang="pt-BR" dirty="0"/>
              <a:t>Ação (A</a:t>
            </a:r>
            <a:r>
              <a:rPr lang="pt-BR" baseline="-25000" dirty="0"/>
              <a:t>t</a:t>
            </a:r>
            <a:r>
              <a:rPr lang="pt-BR" dirty="0"/>
              <a:t>)</a:t>
            </a:r>
          </a:p>
        </p:txBody>
      </p:sp>
    </p:spTree>
    <p:extLst>
      <p:ext uri="{BB962C8B-B14F-4D97-AF65-F5344CB8AC3E}">
        <p14:creationId xmlns:p14="http://schemas.microsoft.com/office/powerpoint/2010/main" val="318786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2" grpId="0"/>
      <p:bldP spid="24"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C72A4-B250-C05B-7896-FA8F7CA59C33}"/>
              </a:ext>
            </a:extLst>
          </p:cNvPr>
          <p:cNvSpPr>
            <a:spLocks noGrp="1"/>
          </p:cNvSpPr>
          <p:nvPr>
            <p:ph type="title"/>
          </p:nvPr>
        </p:nvSpPr>
        <p:spPr/>
        <p:txBody>
          <a:bodyPr/>
          <a:lstStyle/>
          <a:p>
            <a:r>
              <a:rPr lang="pt-BR" dirty="0"/>
              <a:t>Pré-requisitos</a:t>
            </a:r>
          </a:p>
        </p:txBody>
      </p:sp>
      <p:sp>
        <p:nvSpPr>
          <p:cNvPr id="3" name="Espaço Reservado para Conteúdo 2">
            <a:extLst>
              <a:ext uri="{FF2B5EF4-FFF2-40B4-BE49-F238E27FC236}">
                <a16:creationId xmlns:a16="http://schemas.microsoft.com/office/drawing/2014/main" id="{2A7D3649-5345-EF62-E0B9-66972C3F9FCF}"/>
              </a:ext>
            </a:extLst>
          </p:cNvPr>
          <p:cNvSpPr>
            <a:spLocks noGrp="1"/>
          </p:cNvSpPr>
          <p:nvPr>
            <p:ph idx="1"/>
          </p:nvPr>
        </p:nvSpPr>
        <p:spPr/>
        <p:txBody>
          <a:bodyPr/>
          <a:lstStyle/>
          <a:p>
            <a:pPr marL="0" indent="0" algn="just">
              <a:buNone/>
            </a:pPr>
            <a:r>
              <a:rPr lang="pt-BR" dirty="0"/>
              <a:t>Necessário ter conhecimentos básicos de programação, preferencialmente em Python, além de familiaridade com álgebra linear, cálculo e estatística. Entender conceitos fundamentais de probabilidade e lógica também é importante, assim como ter noções de estruturas de dados e algoritmos para entender a implementação dos modelos e técnicas.</a:t>
            </a:r>
          </a:p>
        </p:txBody>
      </p:sp>
    </p:spTree>
    <p:extLst>
      <p:ext uri="{BB962C8B-B14F-4D97-AF65-F5344CB8AC3E}">
        <p14:creationId xmlns:p14="http://schemas.microsoft.com/office/powerpoint/2010/main" val="232393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230EFDB-14D7-6ACF-E663-6A934A013ABD}"/>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Bibliografia</a:t>
            </a:r>
          </a:p>
        </p:txBody>
      </p:sp>
      <p:sp>
        <p:nvSpPr>
          <p:cNvPr id="2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descr="10 livros sobre Inteligência Artificial para se aprofundar na tecnologia -  Trendings">
            <a:extLst>
              <a:ext uri="{FF2B5EF4-FFF2-40B4-BE49-F238E27FC236}">
                <a16:creationId xmlns:a16="http://schemas.microsoft.com/office/drawing/2014/main" id="{00746483-896A-5F5C-FC9F-EA7B5856B95B}"/>
              </a:ext>
            </a:extLst>
          </p:cNvPr>
          <p:cNvPicPr>
            <a:picLocks noChangeAspect="1"/>
          </p:cNvPicPr>
          <p:nvPr/>
        </p:nvPicPr>
        <p:blipFill>
          <a:blip r:embed="rId2"/>
          <a:stretch>
            <a:fillRect/>
          </a:stretch>
        </p:blipFill>
        <p:spPr>
          <a:xfrm>
            <a:off x="929686" y="2619784"/>
            <a:ext cx="2484028" cy="3600041"/>
          </a:xfrm>
          <a:prstGeom prst="rect">
            <a:avLst/>
          </a:prstGeom>
        </p:spPr>
      </p:pic>
      <p:pic>
        <p:nvPicPr>
          <p:cNvPr id="6" name="Imagem 5" descr="Algoritmos Genéticos - Ricardo Linden - Traça Livraria e Sebo">
            <a:extLst>
              <a:ext uri="{FF2B5EF4-FFF2-40B4-BE49-F238E27FC236}">
                <a16:creationId xmlns:a16="http://schemas.microsoft.com/office/drawing/2014/main" id="{0C4B7DA1-521B-00C8-74FE-2359532B496B}"/>
              </a:ext>
            </a:extLst>
          </p:cNvPr>
          <p:cNvPicPr>
            <a:picLocks noChangeAspect="1"/>
          </p:cNvPicPr>
          <p:nvPr/>
        </p:nvPicPr>
        <p:blipFill>
          <a:blip r:embed="rId3"/>
          <a:stretch>
            <a:fillRect/>
          </a:stretch>
        </p:blipFill>
        <p:spPr>
          <a:xfrm>
            <a:off x="4849319" y="2619784"/>
            <a:ext cx="2493361" cy="3600041"/>
          </a:xfrm>
          <a:prstGeom prst="rect">
            <a:avLst/>
          </a:prstGeom>
        </p:spPr>
      </p:pic>
      <p:pic>
        <p:nvPicPr>
          <p:cNvPr id="5" name="Imagem 4" descr="Mãos à Obra: Aprendizado de Máquina com Scikit-Learn, Keras &amp; TensorFlow:  Conceitos, Ferramentas e Técnicas Para a Construção de Sistemas Inteligentes">
            <a:extLst>
              <a:ext uri="{FF2B5EF4-FFF2-40B4-BE49-F238E27FC236}">
                <a16:creationId xmlns:a16="http://schemas.microsoft.com/office/drawing/2014/main" id="{B495E6A8-A6B4-6923-7624-9D50C8EE2755}"/>
              </a:ext>
            </a:extLst>
          </p:cNvPr>
          <p:cNvPicPr>
            <a:picLocks noChangeAspect="1"/>
          </p:cNvPicPr>
          <p:nvPr/>
        </p:nvPicPr>
        <p:blipFill>
          <a:blip r:embed="rId4"/>
          <a:stretch>
            <a:fillRect/>
          </a:stretch>
        </p:blipFill>
        <p:spPr>
          <a:xfrm>
            <a:off x="8746785" y="2619784"/>
            <a:ext cx="2547029" cy="3600041"/>
          </a:xfrm>
          <a:prstGeom prst="rect">
            <a:avLst/>
          </a:prstGeom>
        </p:spPr>
      </p:pic>
    </p:spTree>
    <p:extLst>
      <p:ext uri="{BB962C8B-B14F-4D97-AF65-F5344CB8AC3E}">
        <p14:creationId xmlns:p14="http://schemas.microsoft.com/office/powerpoint/2010/main" val="400676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283B7-449D-292C-7CE0-688A131EE606}"/>
              </a:ext>
            </a:extLst>
          </p:cNvPr>
          <p:cNvSpPr>
            <a:spLocks noGrp="1"/>
          </p:cNvSpPr>
          <p:nvPr>
            <p:ph type="title"/>
          </p:nvPr>
        </p:nvSpPr>
        <p:spPr/>
        <p:txBody>
          <a:bodyPr/>
          <a:lstStyle/>
          <a:p>
            <a:r>
              <a:rPr lang="pt-BR" dirty="0"/>
              <a:t>Roteiro</a:t>
            </a:r>
          </a:p>
        </p:txBody>
      </p:sp>
      <p:sp>
        <p:nvSpPr>
          <p:cNvPr id="3" name="Espaço Reservado para Conteúdo 2">
            <a:extLst>
              <a:ext uri="{FF2B5EF4-FFF2-40B4-BE49-F238E27FC236}">
                <a16:creationId xmlns:a16="http://schemas.microsoft.com/office/drawing/2014/main" id="{85186D81-27C0-4357-7040-120BB5E04858}"/>
              </a:ext>
            </a:extLst>
          </p:cNvPr>
          <p:cNvSpPr>
            <a:spLocks noGrp="1"/>
          </p:cNvSpPr>
          <p:nvPr>
            <p:ph idx="1"/>
          </p:nvPr>
        </p:nvSpPr>
        <p:spPr/>
        <p:txBody>
          <a:bodyPr/>
          <a:lstStyle/>
          <a:p>
            <a:r>
              <a:rPr lang="pt-BR" b="1" dirty="0"/>
              <a:t>Introdução à Inteligência Artificial</a:t>
            </a:r>
          </a:p>
          <a:p>
            <a:r>
              <a:rPr lang="pt-BR" b="1" dirty="0"/>
              <a:t>Conceitos Fundamentais</a:t>
            </a:r>
          </a:p>
          <a:p>
            <a:r>
              <a:rPr lang="pt-BR" b="1" dirty="0"/>
              <a:t>Paradigmas de Aprendizagem </a:t>
            </a:r>
          </a:p>
          <a:p>
            <a:pPr lvl="1"/>
            <a:r>
              <a:rPr lang="pt-BR" dirty="0"/>
              <a:t>Supervisionado</a:t>
            </a:r>
          </a:p>
          <a:p>
            <a:pPr lvl="1"/>
            <a:r>
              <a:rPr lang="pt-BR" dirty="0"/>
              <a:t>Não Supervisionado</a:t>
            </a:r>
          </a:p>
          <a:p>
            <a:pPr lvl="1"/>
            <a:r>
              <a:rPr lang="pt-BR" dirty="0"/>
              <a:t>Por Reforço</a:t>
            </a:r>
          </a:p>
        </p:txBody>
      </p:sp>
    </p:spTree>
    <p:extLst>
      <p:ext uri="{BB962C8B-B14F-4D97-AF65-F5344CB8AC3E}">
        <p14:creationId xmlns:p14="http://schemas.microsoft.com/office/powerpoint/2010/main" val="24754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0D8EA-5EC6-9B4F-C6B8-327751869150}"/>
              </a:ext>
            </a:extLst>
          </p:cNvPr>
          <p:cNvSpPr>
            <a:spLocks noGrp="1"/>
          </p:cNvSpPr>
          <p:nvPr>
            <p:ph type="title"/>
          </p:nvPr>
        </p:nvSpPr>
        <p:spPr/>
        <p:txBody>
          <a:bodyPr/>
          <a:lstStyle/>
          <a:p>
            <a:r>
              <a:rPr lang="pt-BR" dirty="0"/>
              <a:t>Componentes da Avaliação</a:t>
            </a:r>
          </a:p>
        </p:txBody>
      </p:sp>
      <p:sp>
        <p:nvSpPr>
          <p:cNvPr id="3" name="Espaço Reservado para Conteúdo 2">
            <a:extLst>
              <a:ext uri="{FF2B5EF4-FFF2-40B4-BE49-F238E27FC236}">
                <a16:creationId xmlns:a16="http://schemas.microsoft.com/office/drawing/2014/main" id="{D4AE285D-8F9C-97B6-807D-DB39EDDC2E85}"/>
              </a:ext>
            </a:extLst>
          </p:cNvPr>
          <p:cNvSpPr>
            <a:spLocks noGrp="1"/>
          </p:cNvSpPr>
          <p:nvPr>
            <p:ph idx="1"/>
          </p:nvPr>
        </p:nvSpPr>
        <p:spPr/>
        <p:txBody>
          <a:bodyPr>
            <a:normAutofit/>
          </a:bodyPr>
          <a:lstStyle/>
          <a:p>
            <a:pPr algn="just"/>
            <a:r>
              <a:rPr lang="pt-BR" b="1" dirty="0"/>
              <a:t>Participação (1 ponto): </a:t>
            </a:r>
            <a:r>
              <a:rPr lang="pt-BR" dirty="0"/>
              <a:t>Pode ser conquistado através de engajamento em sala de aula.</a:t>
            </a:r>
          </a:p>
          <a:p>
            <a:pPr algn="just"/>
            <a:r>
              <a:rPr lang="pt-BR" b="1" dirty="0"/>
              <a:t>Atividades Práticas (2 pontos): </a:t>
            </a:r>
            <a:r>
              <a:rPr lang="pt-BR" dirty="0"/>
              <a:t>Permitirão a experimentação e o desenvolvimento de habilidades específicas.</a:t>
            </a:r>
          </a:p>
          <a:p>
            <a:pPr algn="just"/>
            <a:r>
              <a:rPr lang="pt-BR" b="1" dirty="0"/>
              <a:t>Prova Teórica (3 pontos): </a:t>
            </a:r>
            <a:r>
              <a:rPr lang="pt-BR" dirty="0"/>
              <a:t>Avaliará a compreensão dos conceitos fundamentais da disciplina.</a:t>
            </a:r>
          </a:p>
          <a:p>
            <a:pPr algn="just"/>
            <a:r>
              <a:rPr lang="pt-BR" b="1" dirty="0"/>
              <a:t>Projeto Final (4 pontos): </a:t>
            </a:r>
            <a:r>
              <a:rPr lang="pt-BR" dirty="0"/>
              <a:t>Representa o maior peso na avaliação, demonstrando a importância da aplicação prática dos conhecimentos adquiridos.</a:t>
            </a:r>
          </a:p>
        </p:txBody>
      </p:sp>
    </p:spTree>
    <p:extLst>
      <p:ext uri="{BB962C8B-B14F-4D97-AF65-F5344CB8AC3E}">
        <p14:creationId xmlns:p14="http://schemas.microsoft.com/office/powerpoint/2010/main" val="362508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3E058-563B-4719-725E-D1C0C937C188}"/>
              </a:ext>
            </a:extLst>
          </p:cNvPr>
          <p:cNvSpPr>
            <a:spLocks noGrp="1"/>
          </p:cNvSpPr>
          <p:nvPr>
            <p:ph type="title"/>
          </p:nvPr>
        </p:nvSpPr>
        <p:spPr/>
        <p:txBody>
          <a:bodyPr/>
          <a:lstStyle/>
          <a:p>
            <a:r>
              <a:rPr lang="pt-BR" dirty="0"/>
              <a:t>Inteligência</a:t>
            </a:r>
          </a:p>
        </p:txBody>
      </p:sp>
      <p:sp>
        <p:nvSpPr>
          <p:cNvPr id="3" name="Espaço Reservado para Conteúdo 2">
            <a:extLst>
              <a:ext uri="{FF2B5EF4-FFF2-40B4-BE49-F238E27FC236}">
                <a16:creationId xmlns:a16="http://schemas.microsoft.com/office/drawing/2014/main" id="{653EC539-04FE-6629-B861-C598CE394571}"/>
              </a:ext>
            </a:extLst>
          </p:cNvPr>
          <p:cNvSpPr>
            <a:spLocks noGrp="1"/>
          </p:cNvSpPr>
          <p:nvPr>
            <p:ph idx="1"/>
          </p:nvPr>
        </p:nvSpPr>
        <p:spPr/>
        <p:txBody>
          <a:bodyPr/>
          <a:lstStyle/>
          <a:p>
            <a:pPr algn="just"/>
            <a:r>
              <a:rPr lang="pt-BR" dirty="0"/>
              <a:t>A inteligência é a marca registrada da nossa espécie, o </a:t>
            </a:r>
            <a:r>
              <a:rPr lang="pt-BR" b="1" dirty="0"/>
              <a:t>Homo sapiens</a:t>
            </a:r>
            <a:r>
              <a:rPr lang="pt-BR" dirty="0"/>
              <a:t>. É essa capacidade de pensar, perceber, compreender e interagir com o mundo que nos distingue.</a:t>
            </a:r>
          </a:p>
          <a:p>
            <a:pPr algn="just"/>
            <a:r>
              <a:rPr lang="pt-BR" dirty="0"/>
              <a:t>A busca por entender como a inteligência emerge da matéria, como um cérebro humano pode realizar proezas cognitivas tão complexas, é uma jornada milenar que continua a nos fascinar.</a:t>
            </a:r>
          </a:p>
        </p:txBody>
      </p:sp>
    </p:spTree>
    <p:extLst>
      <p:ext uri="{BB962C8B-B14F-4D97-AF65-F5344CB8AC3E}">
        <p14:creationId xmlns:p14="http://schemas.microsoft.com/office/powerpoint/2010/main" val="196389678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508</TotalTime>
  <Words>1647</Words>
  <Application>Microsoft Office PowerPoint</Application>
  <PresentationFormat>Widescreen</PresentationFormat>
  <Paragraphs>150</Paragraphs>
  <Slides>42</Slides>
  <Notes>3</Notes>
  <HiddenSlides>0</HiddenSlides>
  <MMClips>1</MMClips>
  <ScaleCrop>false</ScaleCrop>
  <HeadingPairs>
    <vt:vector size="8" baseType="variant">
      <vt:variant>
        <vt:lpstr>Fontes usadas</vt:lpstr>
      </vt:variant>
      <vt:variant>
        <vt:i4>6</vt:i4>
      </vt:variant>
      <vt:variant>
        <vt:lpstr>Tema</vt:lpstr>
      </vt:variant>
      <vt:variant>
        <vt:i4>1</vt:i4>
      </vt:variant>
      <vt:variant>
        <vt:lpstr>Servidores OLE inseridos</vt:lpstr>
      </vt:variant>
      <vt:variant>
        <vt:i4>1</vt:i4>
      </vt:variant>
      <vt:variant>
        <vt:lpstr>Títulos de slides</vt:lpstr>
      </vt:variant>
      <vt:variant>
        <vt:i4>42</vt:i4>
      </vt:variant>
    </vt:vector>
  </HeadingPairs>
  <TitlesOfParts>
    <vt:vector size="50" baseType="lpstr">
      <vt:lpstr>Aptos</vt:lpstr>
      <vt:lpstr>Aptos Display</vt:lpstr>
      <vt:lpstr>Arial</vt:lpstr>
      <vt:lpstr>Courier New</vt:lpstr>
      <vt:lpstr>primary</vt:lpstr>
      <vt:lpstr>zeitung</vt:lpstr>
      <vt:lpstr>Tema do Office</vt:lpstr>
      <vt:lpstr>CorelDRAW!</vt:lpstr>
      <vt:lpstr>Inteligência Artificial (IA)</vt:lpstr>
      <vt:lpstr>Apresentação do PowerPoint</vt:lpstr>
      <vt:lpstr>Objetivo e Abordagem</vt:lpstr>
      <vt:lpstr>Objetivo e Abordagem</vt:lpstr>
      <vt:lpstr>Pré-requisitos</vt:lpstr>
      <vt:lpstr>Bibliografia</vt:lpstr>
      <vt:lpstr>Roteiro</vt:lpstr>
      <vt:lpstr>Componentes da Avaliação</vt:lpstr>
      <vt:lpstr>Inteligência</vt:lpstr>
      <vt:lpstr>Inteligência Artificial (IA)</vt:lpstr>
      <vt:lpstr>IA: Um Campo Jovem e Promissor</vt:lpstr>
      <vt:lpstr>Etapas da IA</vt:lpstr>
      <vt:lpstr>IA Estreita (IA Fraca)</vt:lpstr>
      <vt:lpstr>IA Geral (AGI ou IA Forte)</vt:lpstr>
      <vt:lpstr>IA Superior (ASI)</vt:lpstr>
      <vt:lpstr>Subáreas da IA</vt:lpstr>
      <vt:lpstr>Aprendizagem de Máquina</vt:lpstr>
      <vt:lpstr>Aprendizagem de Máquina (AM)</vt:lpstr>
      <vt:lpstr>Aprendizagem de Máquina (AM)</vt:lpstr>
      <vt:lpstr>Fluxo de um Sistema com AM</vt:lpstr>
      <vt:lpstr>Por que AM se tornou tão importante?</vt:lpstr>
      <vt:lpstr>Por que AM se tornou tão importante?</vt:lpstr>
      <vt:lpstr>Por que AM se tornou tão importante?</vt:lpstr>
      <vt:lpstr>Por que AM se tornou tão importante?</vt:lpstr>
      <vt:lpstr>Por que AM se tornou tão importante?</vt:lpstr>
      <vt:lpstr>Paradigmas da Aprendizagem</vt:lpstr>
      <vt:lpstr>Aprendizagem Supervisionada</vt:lpstr>
      <vt:lpstr>Aprendizagem Supervisionada</vt:lpstr>
      <vt:lpstr>Aprendizagem Supervisionada</vt:lpstr>
      <vt:lpstr>Classificação</vt:lpstr>
      <vt:lpstr>Apresentação do PowerPoint</vt:lpstr>
      <vt:lpstr>Exemplos de Classificação</vt:lpstr>
      <vt:lpstr>Regressão</vt:lpstr>
      <vt:lpstr>Apresentação do PowerPoint</vt:lpstr>
      <vt:lpstr>Exemplos de Regressão</vt:lpstr>
      <vt:lpstr>Aprendizagem Não Supervisionada</vt:lpstr>
      <vt:lpstr>Aprendizagem Não Supervisionada</vt:lpstr>
      <vt:lpstr>Clusterização</vt:lpstr>
      <vt:lpstr>Apresentação do PowerPoint</vt:lpstr>
      <vt:lpstr>Exemplos de Clusterização</vt:lpstr>
      <vt:lpstr>Aprendizagem Por Reforço</vt:lpstr>
      <vt:lpstr>Aprendizagem Por Reforço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Tiago Lima</dc:creator>
  <cp:lastModifiedBy>Tiago Lima</cp:lastModifiedBy>
  <cp:revision>29</cp:revision>
  <dcterms:created xsi:type="dcterms:W3CDTF">2024-09-10T11:28:59Z</dcterms:created>
  <dcterms:modified xsi:type="dcterms:W3CDTF">2024-09-12T11:52:45Z</dcterms:modified>
</cp:coreProperties>
</file>