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82" r:id="rId22"/>
    <p:sldId id="280" r:id="rId23"/>
    <p:sldId id="281" r:id="rId2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>
      <p:cViewPr>
        <p:scale>
          <a:sx n="75" d="100"/>
          <a:sy n="75" d="100"/>
        </p:scale>
        <p:origin x="46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ago\Downloads\IFIX%20Macro%2022jan202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ago\Desktop\IFIX%20Histoi&#768;rico%2022jan2022(%20bb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ago\Desktop\IFIX%20Histoi&#768;rico%2022jan2022(%20b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363241336217718E-2"/>
          <c:y val="2.2790141379629023E-2"/>
          <c:w val="0.9445337087471426"/>
          <c:h val="0.83741118349921984"/>
        </c:manualLayout>
      </c:layout>
      <c:lineChart>
        <c:grouping val="standard"/>
        <c:varyColors val="0"/>
        <c:ser>
          <c:idx val="1"/>
          <c:order val="1"/>
          <c:tx>
            <c:strRef>
              <c:f>'DY IFIX vs NTNB'!$AI$1</c:f>
              <c:strCache>
                <c:ptCount val="1"/>
                <c:pt idx="0">
                  <c:v>DY IFIX 12m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'DY IFIX vs NTNB'!$AG$2:$AG$2219</c:f>
              <c:numCache>
                <c:formatCode>m/d/yyyy</c:formatCode>
                <c:ptCount val="2218"/>
                <c:pt idx="0">
                  <c:v>44560</c:v>
                </c:pt>
                <c:pt idx="1">
                  <c:v>44559</c:v>
                </c:pt>
                <c:pt idx="2">
                  <c:v>44558</c:v>
                </c:pt>
                <c:pt idx="3">
                  <c:v>44557</c:v>
                </c:pt>
                <c:pt idx="4">
                  <c:v>44553</c:v>
                </c:pt>
                <c:pt idx="5">
                  <c:v>44552</c:v>
                </c:pt>
                <c:pt idx="6">
                  <c:v>44551</c:v>
                </c:pt>
                <c:pt idx="7">
                  <c:v>44550</c:v>
                </c:pt>
                <c:pt idx="8">
                  <c:v>44547</c:v>
                </c:pt>
                <c:pt idx="9">
                  <c:v>44546</c:v>
                </c:pt>
                <c:pt idx="10">
                  <c:v>44545</c:v>
                </c:pt>
                <c:pt idx="11">
                  <c:v>44544</c:v>
                </c:pt>
                <c:pt idx="12">
                  <c:v>44543</c:v>
                </c:pt>
                <c:pt idx="13">
                  <c:v>44540</c:v>
                </c:pt>
                <c:pt idx="14">
                  <c:v>44539</c:v>
                </c:pt>
                <c:pt idx="15">
                  <c:v>44538</c:v>
                </c:pt>
                <c:pt idx="16">
                  <c:v>44537</c:v>
                </c:pt>
                <c:pt idx="17">
                  <c:v>44536</c:v>
                </c:pt>
                <c:pt idx="18">
                  <c:v>44533</c:v>
                </c:pt>
                <c:pt idx="19">
                  <c:v>44532</c:v>
                </c:pt>
                <c:pt idx="20">
                  <c:v>44531</c:v>
                </c:pt>
                <c:pt idx="21">
                  <c:v>44530</c:v>
                </c:pt>
                <c:pt idx="22">
                  <c:v>44529</c:v>
                </c:pt>
                <c:pt idx="23">
                  <c:v>44526</c:v>
                </c:pt>
                <c:pt idx="24">
                  <c:v>44525</c:v>
                </c:pt>
                <c:pt idx="25">
                  <c:v>44524</c:v>
                </c:pt>
                <c:pt idx="26">
                  <c:v>44523</c:v>
                </c:pt>
                <c:pt idx="27">
                  <c:v>44522</c:v>
                </c:pt>
                <c:pt idx="28">
                  <c:v>44519</c:v>
                </c:pt>
                <c:pt idx="29">
                  <c:v>44518</c:v>
                </c:pt>
                <c:pt idx="30">
                  <c:v>44517</c:v>
                </c:pt>
                <c:pt idx="31">
                  <c:v>44516</c:v>
                </c:pt>
                <c:pt idx="32">
                  <c:v>44512</c:v>
                </c:pt>
                <c:pt idx="33">
                  <c:v>44511</c:v>
                </c:pt>
                <c:pt idx="34">
                  <c:v>44510</c:v>
                </c:pt>
                <c:pt idx="35">
                  <c:v>44509</c:v>
                </c:pt>
                <c:pt idx="36">
                  <c:v>44508</c:v>
                </c:pt>
                <c:pt idx="37">
                  <c:v>44505</c:v>
                </c:pt>
                <c:pt idx="38">
                  <c:v>44504</c:v>
                </c:pt>
                <c:pt idx="39">
                  <c:v>44503</c:v>
                </c:pt>
                <c:pt idx="40">
                  <c:v>44501</c:v>
                </c:pt>
                <c:pt idx="41">
                  <c:v>44498</c:v>
                </c:pt>
                <c:pt idx="42">
                  <c:v>44497</c:v>
                </c:pt>
                <c:pt idx="43">
                  <c:v>44496</c:v>
                </c:pt>
                <c:pt idx="44">
                  <c:v>44495</c:v>
                </c:pt>
                <c:pt idx="45">
                  <c:v>44494</c:v>
                </c:pt>
                <c:pt idx="46">
                  <c:v>44491</c:v>
                </c:pt>
                <c:pt idx="47">
                  <c:v>44490</c:v>
                </c:pt>
                <c:pt idx="48">
                  <c:v>44489</c:v>
                </c:pt>
                <c:pt idx="49">
                  <c:v>44488</c:v>
                </c:pt>
                <c:pt idx="50">
                  <c:v>44487</c:v>
                </c:pt>
                <c:pt idx="51">
                  <c:v>44484</c:v>
                </c:pt>
                <c:pt idx="52">
                  <c:v>44483</c:v>
                </c:pt>
                <c:pt idx="53">
                  <c:v>44482</c:v>
                </c:pt>
                <c:pt idx="54">
                  <c:v>44480</c:v>
                </c:pt>
                <c:pt idx="55">
                  <c:v>44477</c:v>
                </c:pt>
                <c:pt idx="56">
                  <c:v>44476</c:v>
                </c:pt>
                <c:pt idx="57">
                  <c:v>44475</c:v>
                </c:pt>
                <c:pt idx="58">
                  <c:v>44474</c:v>
                </c:pt>
                <c:pt idx="59">
                  <c:v>44473</c:v>
                </c:pt>
                <c:pt idx="60">
                  <c:v>44470</c:v>
                </c:pt>
                <c:pt idx="61">
                  <c:v>44469</c:v>
                </c:pt>
                <c:pt idx="62">
                  <c:v>44468</c:v>
                </c:pt>
                <c:pt idx="63">
                  <c:v>44467</c:v>
                </c:pt>
                <c:pt idx="64">
                  <c:v>44466</c:v>
                </c:pt>
                <c:pt idx="65">
                  <c:v>44463</c:v>
                </c:pt>
                <c:pt idx="66">
                  <c:v>44462</c:v>
                </c:pt>
                <c:pt idx="67">
                  <c:v>44461</c:v>
                </c:pt>
                <c:pt idx="68">
                  <c:v>44460</c:v>
                </c:pt>
                <c:pt idx="69">
                  <c:v>44459</c:v>
                </c:pt>
                <c:pt idx="70">
                  <c:v>44456</c:v>
                </c:pt>
                <c:pt idx="71">
                  <c:v>44455</c:v>
                </c:pt>
                <c:pt idx="72">
                  <c:v>44454</c:v>
                </c:pt>
                <c:pt idx="73">
                  <c:v>44453</c:v>
                </c:pt>
                <c:pt idx="74">
                  <c:v>44452</c:v>
                </c:pt>
                <c:pt idx="75">
                  <c:v>44449</c:v>
                </c:pt>
                <c:pt idx="76">
                  <c:v>44448</c:v>
                </c:pt>
                <c:pt idx="77">
                  <c:v>44447</c:v>
                </c:pt>
                <c:pt idx="78">
                  <c:v>44445</c:v>
                </c:pt>
                <c:pt idx="79">
                  <c:v>44442</c:v>
                </c:pt>
                <c:pt idx="80">
                  <c:v>44441</c:v>
                </c:pt>
                <c:pt idx="81">
                  <c:v>44440</c:v>
                </c:pt>
                <c:pt idx="82">
                  <c:v>44439</c:v>
                </c:pt>
                <c:pt idx="83">
                  <c:v>44438</c:v>
                </c:pt>
                <c:pt idx="84">
                  <c:v>44435</c:v>
                </c:pt>
                <c:pt idx="85">
                  <c:v>44434</c:v>
                </c:pt>
                <c:pt idx="86">
                  <c:v>44433</c:v>
                </c:pt>
                <c:pt idx="87">
                  <c:v>44432</c:v>
                </c:pt>
                <c:pt idx="88">
                  <c:v>44431</c:v>
                </c:pt>
                <c:pt idx="89">
                  <c:v>44428</c:v>
                </c:pt>
                <c:pt idx="90">
                  <c:v>44427</c:v>
                </c:pt>
                <c:pt idx="91">
                  <c:v>44426</c:v>
                </c:pt>
                <c:pt idx="92">
                  <c:v>44425</c:v>
                </c:pt>
                <c:pt idx="93">
                  <c:v>44424</c:v>
                </c:pt>
                <c:pt idx="94">
                  <c:v>44421</c:v>
                </c:pt>
                <c:pt idx="95">
                  <c:v>44420</c:v>
                </c:pt>
                <c:pt idx="96">
                  <c:v>44419</c:v>
                </c:pt>
                <c:pt idx="97">
                  <c:v>44418</c:v>
                </c:pt>
                <c:pt idx="98">
                  <c:v>44417</c:v>
                </c:pt>
                <c:pt idx="99">
                  <c:v>44414</c:v>
                </c:pt>
                <c:pt idx="100">
                  <c:v>44413</c:v>
                </c:pt>
                <c:pt idx="101">
                  <c:v>44412</c:v>
                </c:pt>
                <c:pt idx="102">
                  <c:v>44411</c:v>
                </c:pt>
                <c:pt idx="103">
                  <c:v>44410</c:v>
                </c:pt>
                <c:pt idx="104">
                  <c:v>44407</c:v>
                </c:pt>
                <c:pt idx="105">
                  <c:v>44406</c:v>
                </c:pt>
                <c:pt idx="106">
                  <c:v>44405</c:v>
                </c:pt>
                <c:pt idx="107">
                  <c:v>44404</c:v>
                </c:pt>
                <c:pt idx="108">
                  <c:v>44403</c:v>
                </c:pt>
                <c:pt idx="109">
                  <c:v>44400</c:v>
                </c:pt>
                <c:pt idx="110">
                  <c:v>44399</c:v>
                </c:pt>
                <c:pt idx="111">
                  <c:v>44398</c:v>
                </c:pt>
                <c:pt idx="112">
                  <c:v>44397</c:v>
                </c:pt>
                <c:pt idx="113">
                  <c:v>44396</c:v>
                </c:pt>
                <c:pt idx="114">
                  <c:v>44393</c:v>
                </c:pt>
                <c:pt idx="115">
                  <c:v>44392</c:v>
                </c:pt>
                <c:pt idx="116">
                  <c:v>44391</c:v>
                </c:pt>
                <c:pt idx="117">
                  <c:v>44390</c:v>
                </c:pt>
                <c:pt idx="118">
                  <c:v>44389</c:v>
                </c:pt>
                <c:pt idx="119">
                  <c:v>44385</c:v>
                </c:pt>
                <c:pt idx="120">
                  <c:v>44384</c:v>
                </c:pt>
                <c:pt idx="121">
                  <c:v>44383</c:v>
                </c:pt>
                <c:pt idx="122">
                  <c:v>44382</c:v>
                </c:pt>
                <c:pt idx="123">
                  <c:v>44379</c:v>
                </c:pt>
                <c:pt idx="124">
                  <c:v>44378</c:v>
                </c:pt>
                <c:pt idx="125">
                  <c:v>44377</c:v>
                </c:pt>
                <c:pt idx="126">
                  <c:v>44376</c:v>
                </c:pt>
                <c:pt idx="127">
                  <c:v>44375</c:v>
                </c:pt>
                <c:pt idx="128">
                  <c:v>44372</c:v>
                </c:pt>
                <c:pt idx="129">
                  <c:v>44371</c:v>
                </c:pt>
                <c:pt idx="130">
                  <c:v>44370</c:v>
                </c:pt>
                <c:pt idx="131">
                  <c:v>44369</c:v>
                </c:pt>
                <c:pt idx="132">
                  <c:v>44368</c:v>
                </c:pt>
                <c:pt idx="133">
                  <c:v>44365</c:v>
                </c:pt>
                <c:pt idx="134">
                  <c:v>44364</c:v>
                </c:pt>
                <c:pt idx="135">
                  <c:v>44363</c:v>
                </c:pt>
                <c:pt idx="136">
                  <c:v>44362</c:v>
                </c:pt>
                <c:pt idx="137">
                  <c:v>44361</c:v>
                </c:pt>
                <c:pt idx="138">
                  <c:v>44358</c:v>
                </c:pt>
                <c:pt idx="139">
                  <c:v>44357</c:v>
                </c:pt>
                <c:pt idx="140">
                  <c:v>44356</c:v>
                </c:pt>
                <c:pt idx="141">
                  <c:v>44355</c:v>
                </c:pt>
                <c:pt idx="142">
                  <c:v>44354</c:v>
                </c:pt>
                <c:pt idx="143">
                  <c:v>44351</c:v>
                </c:pt>
                <c:pt idx="144">
                  <c:v>44348</c:v>
                </c:pt>
                <c:pt idx="145">
                  <c:v>44347</c:v>
                </c:pt>
                <c:pt idx="146">
                  <c:v>44344</c:v>
                </c:pt>
                <c:pt idx="147">
                  <c:v>44343</c:v>
                </c:pt>
                <c:pt idx="148">
                  <c:v>44342</c:v>
                </c:pt>
                <c:pt idx="149">
                  <c:v>44341</c:v>
                </c:pt>
                <c:pt idx="150">
                  <c:v>44340</c:v>
                </c:pt>
                <c:pt idx="151">
                  <c:v>44337</c:v>
                </c:pt>
                <c:pt idx="152">
                  <c:v>44336</c:v>
                </c:pt>
                <c:pt idx="153">
                  <c:v>44335</c:v>
                </c:pt>
                <c:pt idx="154">
                  <c:v>44334</c:v>
                </c:pt>
                <c:pt idx="155">
                  <c:v>44333</c:v>
                </c:pt>
                <c:pt idx="156">
                  <c:v>44330</c:v>
                </c:pt>
                <c:pt idx="157">
                  <c:v>44329</c:v>
                </c:pt>
                <c:pt idx="158">
                  <c:v>44328</c:v>
                </c:pt>
                <c:pt idx="159">
                  <c:v>44327</c:v>
                </c:pt>
                <c:pt idx="160">
                  <c:v>44326</c:v>
                </c:pt>
                <c:pt idx="161">
                  <c:v>44323</c:v>
                </c:pt>
                <c:pt idx="162">
                  <c:v>44322</c:v>
                </c:pt>
                <c:pt idx="163">
                  <c:v>44321</c:v>
                </c:pt>
                <c:pt idx="164">
                  <c:v>44320</c:v>
                </c:pt>
                <c:pt idx="165">
                  <c:v>44319</c:v>
                </c:pt>
                <c:pt idx="166">
                  <c:v>44316</c:v>
                </c:pt>
                <c:pt idx="167">
                  <c:v>44315</c:v>
                </c:pt>
                <c:pt idx="168">
                  <c:v>44314</c:v>
                </c:pt>
                <c:pt idx="169">
                  <c:v>44313</c:v>
                </c:pt>
                <c:pt idx="170">
                  <c:v>44312</c:v>
                </c:pt>
                <c:pt idx="171">
                  <c:v>44309</c:v>
                </c:pt>
                <c:pt idx="172">
                  <c:v>44308</c:v>
                </c:pt>
                <c:pt idx="173">
                  <c:v>44306</c:v>
                </c:pt>
                <c:pt idx="174">
                  <c:v>44302</c:v>
                </c:pt>
                <c:pt idx="175">
                  <c:v>44301</c:v>
                </c:pt>
                <c:pt idx="176">
                  <c:v>44300</c:v>
                </c:pt>
                <c:pt idx="177">
                  <c:v>44299</c:v>
                </c:pt>
                <c:pt idx="178">
                  <c:v>44298</c:v>
                </c:pt>
                <c:pt idx="179">
                  <c:v>44295</c:v>
                </c:pt>
                <c:pt idx="180">
                  <c:v>44294</c:v>
                </c:pt>
                <c:pt idx="181">
                  <c:v>44293</c:v>
                </c:pt>
                <c:pt idx="182">
                  <c:v>44292</c:v>
                </c:pt>
                <c:pt idx="183">
                  <c:v>44291</c:v>
                </c:pt>
                <c:pt idx="184">
                  <c:v>44287</c:v>
                </c:pt>
                <c:pt idx="185">
                  <c:v>44286</c:v>
                </c:pt>
                <c:pt idx="186">
                  <c:v>44284</c:v>
                </c:pt>
                <c:pt idx="187">
                  <c:v>44281</c:v>
                </c:pt>
                <c:pt idx="188">
                  <c:v>44280</c:v>
                </c:pt>
                <c:pt idx="189">
                  <c:v>44279</c:v>
                </c:pt>
                <c:pt idx="190">
                  <c:v>44278</c:v>
                </c:pt>
                <c:pt idx="191">
                  <c:v>44277</c:v>
                </c:pt>
                <c:pt idx="192">
                  <c:v>44274</c:v>
                </c:pt>
                <c:pt idx="193">
                  <c:v>44273</c:v>
                </c:pt>
                <c:pt idx="194">
                  <c:v>44272</c:v>
                </c:pt>
                <c:pt idx="195">
                  <c:v>44271</c:v>
                </c:pt>
                <c:pt idx="196">
                  <c:v>44270</c:v>
                </c:pt>
                <c:pt idx="197">
                  <c:v>44267</c:v>
                </c:pt>
                <c:pt idx="198">
                  <c:v>44266</c:v>
                </c:pt>
                <c:pt idx="199">
                  <c:v>44265</c:v>
                </c:pt>
                <c:pt idx="200">
                  <c:v>44264</c:v>
                </c:pt>
                <c:pt idx="201">
                  <c:v>44263</c:v>
                </c:pt>
                <c:pt idx="202">
                  <c:v>44260</c:v>
                </c:pt>
                <c:pt idx="203">
                  <c:v>44259</c:v>
                </c:pt>
                <c:pt idx="204">
                  <c:v>44258</c:v>
                </c:pt>
                <c:pt idx="205">
                  <c:v>44257</c:v>
                </c:pt>
                <c:pt idx="206">
                  <c:v>44256</c:v>
                </c:pt>
                <c:pt idx="207">
                  <c:v>44253</c:v>
                </c:pt>
                <c:pt idx="208">
                  <c:v>44252</c:v>
                </c:pt>
                <c:pt idx="209">
                  <c:v>44251</c:v>
                </c:pt>
                <c:pt idx="210">
                  <c:v>44250</c:v>
                </c:pt>
                <c:pt idx="211">
                  <c:v>44249</c:v>
                </c:pt>
                <c:pt idx="212">
                  <c:v>44246</c:v>
                </c:pt>
                <c:pt idx="213">
                  <c:v>44245</c:v>
                </c:pt>
                <c:pt idx="214">
                  <c:v>44244</c:v>
                </c:pt>
                <c:pt idx="215">
                  <c:v>44239</c:v>
                </c:pt>
                <c:pt idx="216">
                  <c:v>44238</c:v>
                </c:pt>
                <c:pt idx="217">
                  <c:v>44237</c:v>
                </c:pt>
                <c:pt idx="218">
                  <c:v>44232</c:v>
                </c:pt>
                <c:pt idx="219">
                  <c:v>44231</c:v>
                </c:pt>
                <c:pt idx="220">
                  <c:v>44230</c:v>
                </c:pt>
                <c:pt idx="221">
                  <c:v>44229</c:v>
                </c:pt>
                <c:pt idx="222">
                  <c:v>44228</c:v>
                </c:pt>
                <c:pt idx="223">
                  <c:v>44225</c:v>
                </c:pt>
                <c:pt idx="224">
                  <c:v>44224</c:v>
                </c:pt>
                <c:pt idx="225">
                  <c:v>44223</c:v>
                </c:pt>
                <c:pt idx="226">
                  <c:v>44222</c:v>
                </c:pt>
                <c:pt idx="227">
                  <c:v>44221</c:v>
                </c:pt>
                <c:pt idx="228">
                  <c:v>44218</c:v>
                </c:pt>
                <c:pt idx="229">
                  <c:v>44217</c:v>
                </c:pt>
                <c:pt idx="230">
                  <c:v>44216</c:v>
                </c:pt>
                <c:pt idx="231">
                  <c:v>44215</c:v>
                </c:pt>
                <c:pt idx="232">
                  <c:v>44211</c:v>
                </c:pt>
                <c:pt idx="233">
                  <c:v>44210</c:v>
                </c:pt>
                <c:pt idx="234">
                  <c:v>44209</c:v>
                </c:pt>
                <c:pt idx="235">
                  <c:v>44208</c:v>
                </c:pt>
                <c:pt idx="236">
                  <c:v>44207</c:v>
                </c:pt>
                <c:pt idx="237">
                  <c:v>44204</c:v>
                </c:pt>
                <c:pt idx="238">
                  <c:v>44203</c:v>
                </c:pt>
                <c:pt idx="239">
                  <c:v>44202</c:v>
                </c:pt>
                <c:pt idx="240">
                  <c:v>44201</c:v>
                </c:pt>
                <c:pt idx="241">
                  <c:v>44200</c:v>
                </c:pt>
                <c:pt idx="242">
                  <c:v>44196</c:v>
                </c:pt>
                <c:pt idx="243">
                  <c:v>44195</c:v>
                </c:pt>
                <c:pt idx="244">
                  <c:v>44194</c:v>
                </c:pt>
                <c:pt idx="245">
                  <c:v>44193</c:v>
                </c:pt>
                <c:pt idx="246">
                  <c:v>44189</c:v>
                </c:pt>
                <c:pt idx="247">
                  <c:v>44186</c:v>
                </c:pt>
                <c:pt idx="248">
                  <c:v>44183</c:v>
                </c:pt>
                <c:pt idx="249">
                  <c:v>44182</c:v>
                </c:pt>
                <c:pt idx="250">
                  <c:v>44179</c:v>
                </c:pt>
                <c:pt idx="251">
                  <c:v>44176</c:v>
                </c:pt>
                <c:pt idx="252">
                  <c:v>44175</c:v>
                </c:pt>
                <c:pt idx="253">
                  <c:v>44174</c:v>
                </c:pt>
                <c:pt idx="254">
                  <c:v>44173</c:v>
                </c:pt>
                <c:pt idx="255">
                  <c:v>44172</c:v>
                </c:pt>
                <c:pt idx="256">
                  <c:v>44169</c:v>
                </c:pt>
                <c:pt idx="257">
                  <c:v>44168</c:v>
                </c:pt>
                <c:pt idx="258">
                  <c:v>44167</c:v>
                </c:pt>
                <c:pt idx="259">
                  <c:v>44166</c:v>
                </c:pt>
                <c:pt idx="260">
                  <c:v>44165</c:v>
                </c:pt>
                <c:pt idx="261">
                  <c:v>44162</c:v>
                </c:pt>
                <c:pt idx="262">
                  <c:v>44161</c:v>
                </c:pt>
                <c:pt idx="263">
                  <c:v>44160</c:v>
                </c:pt>
                <c:pt idx="264">
                  <c:v>44159</c:v>
                </c:pt>
                <c:pt idx="265">
                  <c:v>44158</c:v>
                </c:pt>
                <c:pt idx="266">
                  <c:v>44155</c:v>
                </c:pt>
                <c:pt idx="267">
                  <c:v>44154</c:v>
                </c:pt>
                <c:pt idx="268">
                  <c:v>44153</c:v>
                </c:pt>
                <c:pt idx="269">
                  <c:v>44152</c:v>
                </c:pt>
                <c:pt idx="270">
                  <c:v>44151</c:v>
                </c:pt>
                <c:pt idx="271">
                  <c:v>44148</c:v>
                </c:pt>
                <c:pt idx="272">
                  <c:v>44147</c:v>
                </c:pt>
                <c:pt idx="273">
                  <c:v>44146</c:v>
                </c:pt>
                <c:pt idx="274">
                  <c:v>44145</c:v>
                </c:pt>
                <c:pt idx="275">
                  <c:v>44144</c:v>
                </c:pt>
                <c:pt idx="276">
                  <c:v>44141</c:v>
                </c:pt>
                <c:pt idx="277">
                  <c:v>44140</c:v>
                </c:pt>
                <c:pt idx="278">
                  <c:v>44139</c:v>
                </c:pt>
                <c:pt idx="279">
                  <c:v>44138</c:v>
                </c:pt>
                <c:pt idx="280">
                  <c:v>44134</c:v>
                </c:pt>
                <c:pt idx="281">
                  <c:v>44133</c:v>
                </c:pt>
                <c:pt idx="282">
                  <c:v>44132</c:v>
                </c:pt>
                <c:pt idx="283">
                  <c:v>44131</c:v>
                </c:pt>
                <c:pt idx="284">
                  <c:v>44130</c:v>
                </c:pt>
                <c:pt idx="285">
                  <c:v>44127</c:v>
                </c:pt>
                <c:pt idx="286">
                  <c:v>44126</c:v>
                </c:pt>
                <c:pt idx="287">
                  <c:v>44124</c:v>
                </c:pt>
                <c:pt idx="288">
                  <c:v>44123</c:v>
                </c:pt>
                <c:pt idx="289">
                  <c:v>44120</c:v>
                </c:pt>
                <c:pt idx="290">
                  <c:v>44119</c:v>
                </c:pt>
                <c:pt idx="291">
                  <c:v>44118</c:v>
                </c:pt>
                <c:pt idx="292">
                  <c:v>44117</c:v>
                </c:pt>
                <c:pt idx="293">
                  <c:v>44113</c:v>
                </c:pt>
                <c:pt idx="294">
                  <c:v>44112</c:v>
                </c:pt>
                <c:pt idx="295">
                  <c:v>44111</c:v>
                </c:pt>
                <c:pt idx="296">
                  <c:v>44110</c:v>
                </c:pt>
                <c:pt idx="297">
                  <c:v>44109</c:v>
                </c:pt>
                <c:pt idx="298">
                  <c:v>44106</c:v>
                </c:pt>
                <c:pt idx="299">
                  <c:v>44105</c:v>
                </c:pt>
                <c:pt idx="300">
                  <c:v>44104</c:v>
                </c:pt>
                <c:pt idx="301">
                  <c:v>44102</c:v>
                </c:pt>
                <c:pt idx="302">
                  <c:v>44099</c:v>
                </c:pt>
                <c:pt idx="303">
                  <c:v>44098</c:v>
                </c:pt>
                <c:pt idx="304">
                  <c:v>44097</c:v>
                </c:pt>
                <c:pt idx="305">
                  <c:v>44096</c:v>
                </c:pt>
                <c:pt idx="306">
                  <c:v>44095</c:v>
                </c:pt>
                <c:pt idx="307">
                  <c:v>44092</c:v>
                </c:pt>
                <c:pt idx="308">
                  <c:v>44091</c:v>
                </c:pt>
                <c:pt idx="309">
                  <c:v>44090</c:v>
                </c:pt>
                <c:pt idx="310">
                  <c:v>44089</c:v>
                </c:pt>
                <c:pt idx="311">
                  <c:v>44088</c:v>
                </c:pt>
                <c:pt idx="312">
                  <c:v>44085</c:v>
                </c:pt>
                <c:pt idx="313">
                  <c:v>44084</c:v>
                </c:pt>
                <c:pt idx="314">
                  <c:v>44083</c:v>
                </c:pt>
                <c:pt idx="315">
                  <c:v>44082</c:v>
                </c:pt>
                <c:pt idx="316">
                  <c:v>44078</c:v>
                </c:pt>
                <c:pt idx="317">
                  <c:v>44077</c:v>
                </c:pt>
                <c:pt idx="318">
                  <c:v>44076</c:v>
                </c:pt>
                <c:pt idx="319">
                  <c:v>44075</c:v>
                </c:pt>
                <c:pt idx="320">
                  <c:v>44074</c:v>
                </c:pt>
                <c:pt idx="321">
                  <c:v>44071</c:v>
                </c:pt>
                <c:pt idx="322">
                  <c:v>44070</c:v>
                </c:pt>
                <c:pt idx="323">
                  <c:v>44069</c:v>
                </c:pt>
                <c:pt idx="324">
                  <c:v>44068</c:v>
                </c:pt>
                <c:pt idx="325">
                  <c:v>44064</c:v>
                </c:pt>
                <c:pt idx="326">
                  <c:v>44063</c:v>
                </c:pt>
                <c:pt idx="327">
                  <c:v>44062</c:v>
                </c:pt>
                <c:pt idx="328">
                  <c:v>44061</c:v>
                </c:pt>
                <c:pt idx="329">
                  <c:v>44060</c:v>
                </c:pt>
                <c:pt idx="330">
                  <c:v>44057</c:v>
                </c:pt>
                <c:pt idx="331">
                  <c:v>44056</c:v>
                </c:pt>
                <c:pt idx="332">
                  <c:v>44055</c:v>
                </c:pt>
                <c:pt idx="333">
                  <c:v>44054</c:v>
                </c:pt>
                <c:pt idx="334">
                  <c:v>44053</c:v>
                </c:pt>
                <c:pt idx="335">
                  <c:v>44050</c:v>
                </c:pt>
                <c:pt idx="336">
                  <c:v>44049</c:v>
                </c:pt>
                <c:pt idx="337">
                  <c:v>44048</c:v>
                </c:pt>
                <c:pt idx="338">
                  <c:v>44047</c:v>
                </c:pt>
                <c:pt idx="339">
                  <c:v>44046</c:v>
                </c:pt>
                <c:pt idx="340">
                  <c:v>44043</c:v>
                </c:pt>
                <c:pt idx="341">
                  <c:v>44042</c:v>
                </c:pt>
                <c:pt idx="342">
                  <c:v>44041</c:v>
                </c:pt>
                <c:pt idx="343">
                  <c:v>44040</c:v>
                </c:pt>
                <c:pt idx="344">
                  <c:v>44039</c:v>
                </c:pt>
                <c:pt idx="345">
                  <c:v>44036</c:v>
                </c:pt>
                <c:pt idx="346">
                  <c:v>44035</c:v>
                </c:pt>
                <c:pt idx="347">
                  <c:v>44034</c:v>
                </c:pt>
                <c:pt idx="348">
                  <c:v>44033</c:v>
                </c:pt>
                <c:pt idx="349">
                  <c:v>44032</c:v>
                </c:pt>
                <c:pt idx="350">
                  <c:v>44029</c:v>
                </c:pt>
                <c:pt idx="351">
                  <c:v>44028</c:v>
                </c:pt>
                <c:pt idx="352">
                  <c:v>44027</c:v>
                </c:pt>
                <c:pt idx="353">
                  <c:v>44026</c:v>
                </c:pt>
                <c:pt idx="354">
                  <c:v>44025</c:v>
                </c:pt>
                <c:pt idx="355">
                  <c:v>44022</c:v>
                </c:pt>
                <c:pt idx="356">
                  <c:v>44021</c:v>
                </c:pt>
                <c:pt idx="357">
                  <c:v>44020</c:v>
                </c:pt>
                <c:pt idx="358">
                  <c:v>44019</c:v>
                </c:pt>
                <c:pt idx="359">
                  <c:v>44018</c:v>
                </c:pt>
                <c:pt idx="360">
                  <c:v>44015</c:v>
                </c:pt>
                <c:pt idx="361">
                  <c:v>44014</c:v>
                </c:pt>
                <c:pt idx="362">
                  <c:v>44013</c:v>
                </c:pt>
                <c:pt idx="363">
                  <c:v>44012</c:v>
                </c:pt>
                <c:pt idx="364">
                  <c:v>44011</c:v>
                </c:pt>
                <c:pt idx="365">
                  <c:v>44008</c:v>
                </c:pt>
                <c:pt idx="366">
                  <c:v>44007</c:v>
                </c:pt>
                <c:pt idx="367">
                  <c:v>44006</c:v>
                </c:pt>
                <c:pt idx="368">
                  <c:v>44005</c:v>
                </c:pt>
                <c:pt idx="369">
                  <c:v>44004</c:v>
                </c:pt>
                <c:pt idx="370">
                  <c:v>44001</c:v>
                </c:pt>
                <c:pt idx="371">
                  <c:v>44000</c:v>
                </c:pt>
                <c:pt idx="372">
                  <c:v>43999</c:v>
                </c:pt>
                <c:pt idx="373">
                  <c:v>43998</c:v>
                </c:pt>
                <c:pt idx="374">
                  <c:v>43997</c:v>
                </c:pt>
                <c:pt idx="375">
                  <c:v>43994</c:v>
                </c:pt>
                <c:pt idx="376">
                  <c:v>43992</c:v>
                </c:pt>
                <c:pt idx="377">
                  <c:v>43991</c:v>
                </c:pt>
                <c:pt idx="378">
                  <c:v>43990</c:v>
                </c:pt>
                <c:pt idx="379">
                  <c:v>43987</c:v>
                </c:pt>
                <c:pt idx="380">
                  <c:v>43986</c:v>
                </c:pt>
                <c:pt idx="381">
                  <c:v>43985</c:v>
                </c:pt>
                <c:pt idx="382">
                  <c:v>43984</c:v>
                </c:pt>
                <c:pt idx="383">
                  <c:v>43983</c:v>
                </c:pt>
                <c:pt idx="384">
                  <c:v>43980</c:v>
                </c:pt>
                <c:pt idx="385">
                  <c:v>43979</c:v>
                </c:pt>
                <c:pt idx="386">
                  <c:v>43977</c:v>
                </c:pt>
                <c:pt idx="387">
                  <c:v>43976</c:v>
                </c:pt>
                <c:pt idx="388">
                  <c:v>43973</c:v>
                </c:pt>
                <c:pt idx="389">
                  <c:v>43972</c:v>
                </c:pt>
                <c:pt idx="390">
                  <c:v>43971</c:v>
                </c:pt>
                <c:pt idx="391">
                  <c:v>43970</c:v>
                </c:pt>
                <c:pt idx="392">
                  <c:v>43969</c:v>
                </c:pt>
                <c:pt idx="393">
                  <c:v>43966</c:v>
                </c:pt>
                <c:pt idx="394">
                  <c:v>43965</c:v>
                </c:pt>
                <c:pt idx="395">
                  <c:v>43964</c:v>
                </c:pt>
                <c:pt idx="396">
                  <c:v>43963</c:v>
                </c:pt>
                <c:pt idx="397">
                  <c:v>43962</c:v>
                </c:pt>
                <c:pt idx="398">
                  <c:v>43959</c:v>
                </c:pt>
                <c:pt idx="399">
                  <c:v>43958</c:v>
                </c:pt>
                <c:pt idx="400">
                  <c:v>43957</c:v>
                </c:pt>
                <c:pt idx="401">
                  <c:v>43956</c:v>
                </c:pt>
                <c:pt idx="402">
                  <c:v>43955</c:v>
                </c:pt>
                <c:pt idx="403">
                  <c:v>43951</c:v>
                </c:pt>
                <c:pt idx="404">
                  <c:v>43950</c:v>
                </c:pt>
                <c:pt idx="405">
                  <c:v>43949</c:v>
                </c:pt>
                <c:pt idx="406">
                  <c:v>43948</c:v>
                </c:pt>
                <c:pt idx="407">
                  <c:v>43945</c:v>
                </c:pt>
                <c:pt idx="408">
                  <c:v>43944</c:v>
                </c:pt>
                <c:pt idx="409">
                  <c:v>43943</c:v>
                </c:pt>
                <c:pt idx="410">
                  <c:v>43941</c:v>
                </c:pt>
                <c:pt idx="411">
                  <c:v>43938</c:v>
                </c:pt>
                <c:pt idx="412">
                  <c:v>43937</c:v>
                </c:pt>
                <c:pt idx="413">
                  <c:v>43936</c:v>
                </c:pt>
                <c:pt idx="414">
                  <c:v>43934</c:v>
                </c:pt>
                <c:pt idx="415">
                  <c:v>43930</c:v>
                </c:pt>
                <c:pt idx="416">
                  <c:v>43929</c:v>
                </c:pt>
                <c:pt idx="417">
                  <c:v>43928</c:v>
                </c:pt>
                <c:pt idx="418">
                  <c:v>43927</c:v>
                </c:pt>
                <c:pt idx="419">
                  <c:v>43924</c:v>
                </c:pt>
                <c:pt idx="420">
                  <c:v>43923</c:v>
                </c:pt>
                <c:pt idx="421">
                  <c:v>43921</c:v>
                </c:pt>
                <c:pt idx="422">
                  <c:v>43920</c:v>
                </c:pt>
                <c:pt idx="423">
                  <c:v>43917</c:v>
                </c:pt>
                <c:pt idx="424">
                  <c:v>43916</c:v>
                </c:pt>
                <c:pt idx="425">
                  <c:v>43915</c:v>
                </c:pt>
                <c:pt idx="426">
                  <c:v>43914</c:v>
                </c:pt>
                <c:pt idx="427">
                  <c:v>43910</c:v>
                </c:pt>
                <c:pt idx="428">
                  <c:v>43909</c:v>
                </c:pt>
                <c:pt idx="429">
                  <c:v>43908</c:v>
                </c:pt>
                <c:pt idx="430">
                  <c:v>43907</c:v>
                </c:pt>
                <c:pt idx="431">
                  <c:v>43906</c:v>
                </c:pt>
                <c:pt idx="432">
                  <c:v>43903</c:v>
                </c:pt>
                <c:pt idx="433">
                  <c:v>43902</c:v>
                </c:pt>
                <c:pt idx="434">
                  <c:v>43901</c:v>
                </c:pt>
                <c:pt idx="435">
                  <c:v>43900</c:v>
                </c:pt>
                <c:pt idx="436">
                  <c:v>43899</c:v>
                </c:pt>
                <c:pt idx="437">
                  <c:v>43896</c:v>
                </c:pt>
                <c:pt idx="438">
                  <c:v>43895</c:v>
                </c:pt>
                <c:pt idx="439">
                  <c:v>43894</c:v>
                </c:pt>
                <c:pt idx="440">
                  <c:v>43893</c:v>
                </c:pt>
                <c:pt idx="441">
                  <c:v>43892</c:v>
                </c:pt>
                <c:pt idx="442">
                  <c:v>43889</c:v>
                </c:pt>
                <c:pt idx="443">
                  <c:v>43888</c:v>
                </c:pt>
                <c:pt idx="444">
                  <c:v>43887</c:v>
                </c:pt>
                <c:pt idx="445">
                  <c:v>43882</c:v>
                </c:pt>
                <c:pt idx="446">
                  <c:v>43881</c:v>
                </c:pt>
                <c:pt idx="447">
                  <c:v>43880</c:v>
                </c:pt>
                <c:pt idx="448">
                  <c:v>43879</c:v>
                </c:pt>
                <c:pt idx="449">
                  <c:v>43878</c:v>
                </c:pt>
                <c:pt idx="450">
                  <c:v>43875</c:v>
                </c:pt>
                <c:pt idx="451">
                  <c:v>43874</c:v>
                </c:pt>
                <c:pt idx="452">
                  <c:v>43873</c:v>
                </c:pt>
                <c:pt idx="453">
                  <c:v>43872</c:v>
                </c:pt>
                <c:pt idx="454">
                  <c:v>43871</c:v>
                </c:pt>
                <c:pt idx="455">
                  <c:v>43868</c:v>
                </c:pt>
                <c:pt idx="456">
                  <c:v>43867</c:v>
                </c:pt>
                <c:pt idx="457">
                  <c:v>43866</c:v>
                </c:pt>
                <c:pt idx="458">
                  <c:v>43865</c:v>
                </c:pt>
                <c:pt idx="459">
                  <c:v>43860</c:v>
                </c:pt>
                <c:pt idx="460">
                  <c:v>43859</c:v>
                </c:pt>
                <c:pt idx="461">
                  <c:v>43858</c:v>
                </c:pt>
                <c:pt idx="462">
                  <c:v>43857</c:v>
                </c:pt>
                <c:pt idx="463">
                  <c:v>43854</c:v>
                </c:pt>
                <c:pt idx="464">
                  <c:v>43853</c:v>
                </c:pt>
                <c:pt idx="465">
                  <c:v>43852</c:v>
                </c:pt>
                <c:pt idx="466">
                  <c:v>43851</c:v>
                </c:pt>
                <c:pt idx="467">
                  <c:v>43850</c:v>
                </c:pt>
                <c:pt idx="468">
                  <c:v>43847</c:v>
                </c:pt>
                <c:pt idx="469">
                  <c:v>43846</c:v>
                </c:pt>
                <c:pt idx="470">
                  <c:v>43845</c:v>
                </c:pt>
                <c:pt idx="471">
                  <c:v>43844</c:v>
                </c:pt>
                <c:pt idx="472">
                  <c:v>43843</c:v>
                </c:pt>
                <c:pt idx="473">
                  <c:v>43840</c:v>
                </c:pt>
                <c:pt idx="474">
                  <c:v>43839</c:v>
                </c:pt>
                <c:pt idx="475">
                  <c:v>43838</c:v>
                </c:pt>
                <c:pt idx="476">
                  <c:v>43837</c:v>
                </c:pt>
                <c:pt idx="477">
                  <c:v>43836</c:v>
                </c:pt>
                <c:pt idx="478">
                  <c:v>43833</c:v>
                </c:pt>
                <c:pt idx="479">
                  <c:v>43832</c:v>
                </c:pt>
                <c:pt idx="480">
                  <c:v>43830</c:v>
                </c:pt>
                <c:pt idx="481">
                  <c:v>43829</c:v>
                </c:pt>
                <c:pt idx="482">
                  <c:v>43826</c:v>
                </c:pt>
                <c:pt idx="483">
                  <c:v>43825</c:v>
                </c:pt>
                <c:pt idx="484">
                  <c:v>43823</c:v>
                </c:pt>
                <c:pt idx="485">
                  <c:v>43822</c:v>
                </c:pt>
                <c:pt idx="486">
                  <c:v>43819</c:v>
                </c:pt>
                <c:pt idx="487">
                  <c:v>43818</c:v>
                </c:pt>
                <c:pt idx="488">
                  <c:v>43817</c:v>
                </c:pt>
                <c:pt idx="489">
                  <c:v>43816</c:v>
                </c:pt>
                <c:pt idx="490">
                  <c:v>43815</c:v>
                </c:pt>
                <c:pt idx="491">
                  <c:v>43812</c:v>
                </c:pt>
                <c:pt idx="492">
                  <c:v>43811</c:v>
                </c:pt>
                <c:pt idx="493">
                  <c:v>43810</c:v>
                </c:pt>
                <c:pt idx="494">
                  <c:v>43809</c:v>
                </c:pt>
                <c:pt idx="495">
                  <c:v>43808</c:v>
                </c:pt>
                <c:pt idx="496">
                  <c:v>43803</c:v>
                </c:pt>
                <c:pt idx="497">
                  <c:v>43802</c:v>
                </c:pt>
                <c:pt idx="498">
                  <c:v>43801</c:v>
                </c:pt>
                <c:pt idx="499">
                  <c:v>43796</c:v>
                </c:pt>
                <c:pt idx="500">
                  <c:v>43795</c:v>
                </c:pt>
                <c:pt idx="501">
                  <c:v>43794</c:v>
                </c:pt>
                <c:pt idx="502">
                  <c:v>43791</c:v>
                </c:pt>
                <c:pt idx="503">
                  <c:v>43790</c:v>
                </c:pt>
                <c:pt idx="504">
                  <c:v>43789</c:v>
                </c:pt>
                <c:pt idx="505">
                  <c:v>43788</c:v>
                </c:pt>
                <c:pt idx="506">
                  <c:v>43787</c:v>
                </c:pt>
                <c:pt idx="507">
                  <c:v>43783</c:v>
                </c:pt>
                <c:pt idx="508">
                  <c:v>43782</c:v>
                </c:pt>
                <c:pt idx="509">
                  <c:v>43781</c:v>
                </c:pt>
                <c:pt idx="510">
                  <c:v>43780</c:v>
                </c:pt>
                <c:pt idx="511">
                  <c:v>43777</c:v>
                </c:pt>
                <c:pt idx="512">
                  <c:v>43776</c:v>
                </c:pt>
                <c:pt idx="513">
                  <c:v>43775</c:v>
                </c:pt>
                <c:pt idx="514">
                  <c:v>43774</c:v>
                </c:pt>
                <c:pt idx="515">
                  <c:v>43773</c:v>
                </c:pt>
                <c:pt idx="516">
                  <c:v>43770</c:v>
                </c:pt>
                <c:pt idx="517">
                  <c:v>43769</c:v>
                </c:pt>
                <c:pt idx="518">
                  <c:v>43768</c:v>
                </c:pt>
                <c:pt idx="519">
                  <c:v>43767</c:v>
                </c:pt>
                <c:pt idx="520">
                  <c:v>43766</c:v>
                </c:pt>
                <c:pt idx="521">
                  <c:v>43763</c:v>
                </c:pt>
                <c:pt idx="522">
                  <c:v>43761</c:v>
                </c:pt>
                <c:pt idx="523">
                  <c:v>43760</c:v>
                </c:pt>
                <c:pt idx="524">
                  <c:v>43756</c:v>
                </c:pt>
                <c:pt idx="525">
                  <c:v>43755</c:v>
                </c:pt>
                <c:pt idx="526">
                  <c:v>43754</c:v>
                </c:pt>
                <c:pt idx="527">
                  <c:v>43753</c:v>
                </c:pt>
                <c:pt idx="528">
                  <c:v>43752</c:v>
                </c:pt>
                <c:pt idx="529">
                  <c:v>43749</c:v>
                </c:pt>
                <c:pt idx="530">
                  <c:v>43748</c:v>
                </c:pt>
                <c:pt idx="531">
                  <c:v>43747</c:v>
                </c:pt>
                <c:pt idx="532">
                  <c:v>43746</c:v>
                </c:pt>
                <c:pt idx="533">
                  <c:v>43745</c:v>
                </c:pt>
                <c:pt idx="534">
                  <c:v>43742</c:v>
                </c:pt>
                <c:pt idx="535">
                  <c:v>43741</c:v>
                </c:pt>
                <c:pt idx="536">
                  <c:v>43740</c:v>
                </c:pt>
                <c:pt idx="537">
                  <c:v>43739</c:v>
                </c:pt>
                <c:pt idx="538">
                  <c:v>43738</c:v>
                </c:pt>
                <c:pt idx="539">
                  <c:v>43735</c:v>
                </c:pt>
                <c:pt idx="540">
                  <c:v>43734</c:v>
                </c:pt>
                <c:pt idx="541">
                  <c:v>43733</c:v>
                </c:pt>
                <c:pt idx="542">
                  <c:v>43732</c:v>
                </c:pt>
                <c:pt idx="543">
                  <c:v>43731</c:v>
                </c:pt>
                <c:pt idx="544">
                  <c:v>43728</c:v>
                </c:pt>
                <c:pt idx="545">
                  <c:v>43727</c:v>
                </c:pt>
                <c:pt idx="546">
                  <c:v>43726</c:v>
                </c:pt>
                <c:pt idx="547">
                  <c:v>43725</c:v>
                </c:pt>
                <c:pt idx="548">
                  <c:v>43724</c:v>
                </c:pt>
                <c:pt idx="549">
                  <c:v>43721</c:v>
                </c:pt>
                <c:pt idx="550">
                  <c:v>43720</c:v>
                </c:pt>
                <c:pt idx="551">
                  <c:v>43719</c:v>
                </c:pt>
                <c:pt idx="552">
                  <c:v>43718</c:v>
                </c:pt>
                <c:pt idx="553">
                  <c:v>43717</c:v>
                </c:pt>
                <c:pt idx="554">
                  <c:v>43714</c:v>
                </c:pt>
                <c:pt idx="555">
                  <c:v>43713</c:v>
                </c:pt>
                <c:pt idx="556">
                  <c:v>43712</c:v>
                </c:pt>
                <c:pt idx="557">
                  <c:v>43711</c:v>
                </c:pt>
                <c:pt idx="558">
                  <c:v>43710</c:v>
                </c:pt>
                <c:pt idx="559">
                  <c:v>43707</c:v>
                </c:pt>
                <c:pt idx="560">
                  <c:v>43706</c:v>
                </c:pt>
                <c:pt idx="561">
                  <c:v>43705</c:v>
                </c:pt>
                <c:pt idx="562">
                  <c:v>43704</c:v>
                </c:pt>
                <c:pt idx="563">
                  <c:v>43703</c:v>
                </c:pt>
                <c:pt idx="564">
                  <c:v>43700</c:v>
                </c:pt>
                <c:pt idx="565">
                  <c:v>43699</c:v>
                </c:pt>
                <c:pt idx="566">
                  <c:v>43698</c:v>
                </c:pt>
                <c:pt idx="567">
                  <c:v>43697</c:v>
                </c:pt>
                <c:pt idx="568">
                  <c:v>43696</c:v>
                </c:pt>
                <c:pt idx="569">
                  <c:v>43693</c:v>
                </c:pt>
                <c:pt idx="570">
                  <c:v>43692</c:v>
                </c:pt>
                <c:pt idx="571">
                  <c:v>43691</c:v>
                </c:pt>
                <c:pt idx="572">
                  <c:v>43690</c:v>
                </c:pt>
                <c:pt idx="573">
                  <c:v>43689</c:v>
                </c:pt>
                <c:pt idx="574">
                  <c:v>43686</c:v>
                </c:pt>
                <c:pt idx="575">
                  <c:v>43685</c:v>
                </c:pt>
                <c:pt idx="576">
                  <c:v>43684</c:v>
                </c:pt>
                <c:pt idx="577">
                  <c:v>43683</c:v>
                </c:pt>
                <c:pt idx="578">
                  <c:v>43682</c:v>
                </c:pt>
                <c:pt idx="579">
                  <c:v>43679</c:v>
                </c:pt>
                <c:pt idx="580">
                  <c:v>43678</c:v>
                </c:pt>
                <c:pt idx="581">
                  <c:v>43677</c:v>
                </c:pt>
                <c:pt idx="582">
                  <c:v>43676</c:v>
                </c:pt>
                <c:pt idx="583">
                  <c:v>43675</c:v>
                </c:pt>
                <c:pt idx="584">
                  <c:v>43672</c:v>
                </c:pt>
                <c:pt idx="585">
                  <c:v>43671</c:v>
                </c:pt>
                <c:pt idx="586">
                  <c:v>43670</c:v>
                </c:pt>
                <c:pt idx="587">
                  <c:v>43669</c:v>
                </c:pt>
                <c:pt idx="588">
                  <c:v>43668</c:v>
                </c:pt>
                <c:pt idx="589">
                  <c:v>43665</c:v>
                </c:pt>
                <c:pt idx="590">
                  <c:v>43664</c:v>
                </c:pt>
                <c:pt idx="591">
                  <c:v>43663</c:v>
                </c:pt>
                <c:pt idx="592">
                  <c:v>43662</c:v>
                </c:pt>
                <c:pt idx="593">
                  <c:v>43661</c:v>
                </c:pt>
                <c:pt idx="594">
                  <c:v>43658</c:v>
                </c:pt>
                <c:pt idx="595">
                  <c:v>43657</c:v>
                </c:pt>
                <c:pt idx="596">
                  <c:v>43656</c:v>
                </c:pt>
                <c:pt idx="597">
                  <c:v>43655</c:v>
                </c:pt>
                <c:pt idx="598">
                  <c:v>43654</c:v>
                </c:pt>
                <c:pt idx="599">
                  <c:v>43651</c:v>
                </c:pt>
                <c:pt idx="600">
                  <c:v>43650</c:v>
                </c:pt>
                <c:pt idx="601">
                  <c:v>43649</c:v>
                </c:pt>
                <c:pt idx="602">
                  <c:v>43648</c:v>
                </c:pt>
                <c:pt idx="603">
                  <c:v>43647</c:v>
                </c:pt>
                <c:pt idx="604">
                  <c:v>43644</c:v>
                </c:pt>
                <c:pt idx="605">
                  <c:v>43643</c:v>
                </c:pt>
                <c:pt idx="606">
                  <c:v>43642</c:v>
                </c:pt>
                <c:pt idx="607">
                  <c:v>43641</c:v>
                </c:pt>
                <c:pt idx="608">
                  <c:v>43640</c:v>
                </c:pt>
                <c:pt idx="609">
                  <c:v>43637</c:v>
                </c:pt>
                <c:pt idx="610">
                  <c:v>43635</c:v>
                </c:pt>
                <c:pt idx="611">
                  <c:v>43634</c:v>
                </c:pt>
                <c:pt idx="612">
                  <c:v>43633</c:v>
                </c:pt>
                <c:pt idx="613">
                  <c:v>43630</c:v>
                </c:pt>
                <c:pt idx="614">
                  <c:v>43629</c:v>
                </c:pt>
                <c:pt idx="615">
                  <c:v>43628</c:v>
                </c:pt>
                <c:pt idx="616">
                  <c:v>43626</c:v>
                </c:pt>
                <c:pt idx="617">
                  <c:v>43623</c:v>
                </c:pt>
                <c:pt idx="618">
                  <c:v>43622</c:v>
                </c:pt>
                <c:pt idx="619">
                  <c:v>43621</c:v>
                </c:pt>
                <c:pt idx="620">
                  <c:v>43620</c:v>
                </c:pt>
                <c:pt idx="621">
                  <c:v>43619</c:v>
                </c:pt>
                <c:pt idx="622">
                  <c:v>43616</c:v>
                </c:pt>
                <c:pt idx="623">
                  <c:v>43615</c:v>
                </c:pt>
                <c:pt idx="624">
                  <c:v>43614</c:v>
                </c:pt>
                <c:pt idx="625">
                  <c:v>43613</c:v>
                </c:pt>
                <c:pt idx="626">
                  <c:v>43612</c:v>
                </c:pt>
                <c:pt idx="627">
                  <c:v>43609</c:v>
                </c:pt>
                <c:pt idx="628">
                  <c:v>43607</c:v>
                </c:pt>
                <c:pt idx="629">
                  <c:v>43606</c:v>
                </c:pt>
                <c:pt idx="630">
                  <c:v>43605</c:v>
                </c:pt>
                <c:pt idx="631">
                  <c:v>43602</c:v>
                </c:pt>
                <c:pt idx="632">
                  <c:v>43601</c:v>
                </c:pt>
                <c:pt idx="633">
                  <c:v>43600</c:v>
                </c:pt>
                <c:pt idx="634">
                  <c:v>43599</c:v>
                </c:pt>
                <c:pt idx="635">
                  <c:v>43598</c:v>
                </c:pt>
                <c:pt idx="636">
                  <c:v>43595</c:v>
                </c:pt>
                <c:pt idx="637">
                  <c:v>43594</c:v>
                </c:pt>
                <c:pt idx="638">
                  <c:v>43593</c:v>
                </c:pt>
                <c:pt idx="639">
                  <c:v>43592</c:v>
                </c:pt>
                <c:pt idx="640">
                  <c:v>43591</c:v>
                </c:pt>
                <c:pt idx="641">
                  <c:v>43588</c:v>
                </c:pt>
                <c:pt idx="642">
                  <c:v>43587</c:v>
                </c:pt>
                <c:pt idx="643">
                  <c:v>43585</c:v>
                </c:pt>
                <c:pt idx="644">
                  <c:v>43584</c:v>
                </c:pt>
                <c:pt idx="645">
                  <c:v>43581</c:v>
                </c:pt>
                <c:pt idx="646">
                  <c:v>43580</c:v>
                </c:pt>
                <c:pt idx="647">
                  <c:v>43579</c:v>
                </c:pt>
                <c:pt idx="648">
                  <c:v>43578</c:v>
                </c:pt>
                <c:pt idx="649">
                  <c:v>43577</c:v>
                </c:pt>
                <c:pt idx="650">
                  <c:v>43573</c:v>
                </c:pt>
                <c:pt idx="651">
                  <c:v>43572</c:v>
                </c:pt>
                <c:pt idx="652">
                  <c:v>43571</c:v>
                </c:pt>
                <c:pt idx="653">
                  <c:v>43570</c:v>
                </c:pt>
                <c:pt idx="654">
                  <c:v>43567</c:v>
                </c:pt>
                <c:pt idx="655">
                  <c:v>43566</c:v>
                </c:pt>
                <c:pt idx="656">
                  <c:v>43565</c:v>
                </c:pt>
                <c:pt idx="657">
                  <c:v>43564</c:v>
                </c:pt>
                <c:pt idx="658">
                  <c:v>43563</c:v>
                </c:pt>
                <c:pt idx="659">
                  <c:v>43560</c:v>
                </c:pt>
                <c:pt idx="660">
                  <c:v>43559</c:v>
                </c:pt>
                <c:pt idx="661">
                  <c:v>43558</c:v>
                </c:pt>
                <c:pt idx="662">
                  <c:v>43557</c:v>
                </c:pt>
                <c:pt idx="663">
                  <c:v>43553</c:v>
                </c:pt>
                <c:pt idx="664">
                  <c:v>43552</c:v>
                </c:pt>
                <c:pt idx="665">
                  <c:v>43551</c:v>
                </c:pt>
                <c:pt idx="666">
                  <c:v>43550</c:v>
                </c:pt>
                <c:pt idx="667">
                  <c:v>43549</c:v>
                </c:pt>
                <c:pt idx="668">
                  <c:v>43546</c:v>
                </c:pt>
                <c:pt idx="669">
                  <c:v>43545</c:v>
                </c:pt>
                <c:pt idx="670">
                  <c:v>43543</c:v>
                </c:pt>
                <c:pt idx="671">
                  <c:v>43542</c:v>
                </c:pt>
                <c:pt idx="672">
                  <c:v>43539</c:v>
                </c:pt>
                <c:pt idx="673">
                  <c:v>43538</c:v>
                </c:pt>
                <c:pt idx="674">
                  <c:v>43537</c:v>
                </c:pt>
                <c:pt idx="675">
                  <c:v>43536</c:v>
                </c:pt>
                <c:pt idx="676">
                  <c:v>43535</c:v>
                </c:pt>
                <c:pt idx="677">
                  <c:v>43532</c:v>
                </c:pt>
                <c:pt idx="678">
                  <c:v>43531</c:v>
                </c:pt>
                <c:pt idx="679">
                  <c:v>43530</c:v>
                </c:pt>
                <c:pt idx="680">
                  <c:v>43525</c:v>
                </c:pt>
                <c:pt idx="681">
                  <c:v>43524</c:v>
                </c:pt>
                <c:pt idx="682">
                  <c:v>43523</c:v>
                </c:pt>
                <c:pt idx="683">
                  <c:v>43522</c:v>
                </c:pt>
                <c:pt idx="684">
                  <c:v>43521</c:v>
                </c:pt>
                <c:pt idx="685">
                  <c:v>43518</c:v>
                </c:pt>
                <c:pt idx="686">
                  <c:v>43517</c:v>
                </c:pt>
                <c:pt idx="687">
                  <c:v>43516</c:v>
                </c:pt>
                <c:pt idx="688">
                  <c:v>43515</c:v>
                </c:pt>
                <c:pt idx="689">
                  <c:v>43514</c:v>
                </c:pt>
                <c:pt idx="690">
                  <c:v>43511</c:v>
                </c:pt>
                <c:pt idx="691">
                  <c:v>43510</c:v>
                </c:pt>
                <c:pt idx="692">
                  <c:v>43509</c:v>
                </c:pt>
                <c:pt idx="693">
                  <c:v>43508</c:v>
                </c:pt>
                <c:pt idx="694">
                  <c:v>43507</c:v>
                </c:pt>
                <c:pt idx="695">
                  <c:v>43504</c:v>
                </c:pt>
                <c:pt idx="696">
                  <c:v>43503</c:v>
                </c:pt>
                <c:pt idx="697">
                  <c:v>43502</c:v>
                </c:pt>
                <c:pt idx="698">
                  <c:v>43501</c:v>
                </c:pt>
                <c:pt idx="699">
                  <c:v>43500</c:v>
                </c:pt>
                <c:pt idx="700">
                  <c:v>43497</c:v>
                </c:pt>
                <c:pt idx="701">
                  <c:v>43496</c:v>
                </c:pt>
                <c:pt idx="702">
                  <c:v>43493</c:v>
                </c:pt>
                <c:pt idx="703">
                  <c:v>43490</c:v>
                </c:pt>
                <c:pt idx="704">
                  <c:v>43489</c:v>
                </c:pt>
                <c:pt idx="705">
                  <c:v>43488</c:v>
                </c:pt>
                <c:pt idx="706">
                  <c:v>43487</c:v>
                </c:pt>
                <c:pt idx="707">
                  <c:v>43486</c:v>
                </c:pt>
                <c:pt idx="708">
                  <c:v>43483</c:v>
                </c:pt>
                <c:pt idx="709">
                  <c:v>43482</c:v>
                </c:pt>
                <c:pt idx="710">
                  <c:v>43481</c:v>
                </c:pt>
                <c:pt idx="711">
                  <c:v>43480</c:v>
                </c:pt>
                <c:pt idx="712">
                  <c:v>43479</c:v>
                </c:pt>
                <c:pt idx="713">
                  <c:v>43476</c:v>
                </c:pt>
                <c:pt idx="714">
                  <c:v>43475</c:v>
                </c:pt>
                <c:pt idx="715">
                  <c:v>43474</c:v>
                </c:pt>
                <c:pt idx="716">
                  <c:v>43473</c:v>
                </c:pt>
                <c:pt idx="717">
                  <c:v>43472</c:v>
                </c:pt>
                <c:pt idx="718">
                  <c:v>43469</c:v>
                </c:pt>
                <c:pt idx="719">
                  <c:v>43468</c:v>
                </c:pt>
                <c:pt idx="720">
                  <c:v>43467</c:v>
                </c:pt>
                <c:pt idx="721">
                  <c:v>43465</c:v>
                </c:pt>
                <c:pt idx="722">
                  <c:v>43462</c:v>
                </c:pt>
                <c:pt idx="723">
                  <c:v>43461</c:v>
                </c:pt>
                <c:pt idx="724">
                  <c:v>43460</c:v>
                </c:pt>
                <c:pt idx="725">
                  <c:v>43458</c:v>
                </c:pt>
                <c:pt idx="726">
                  <c:v>43455</c:v>
                </c:pt>
                <c:pt idx="727">
                  <c:v>43451</c:v>
                </c:pt>
                <c:pt idx="728">
                  <c:v>43448</c:v>
                </c:pt>
                <c:pt idx="729">
                  <c:v>43447</c:v>
                </c:pt>
                <c:pt idx="730">
                  <c:v>43446</c:v>
                </c:pt>
                <c:pt idx="731">
                  <c:v>43445</c:v>
                </c:pt>
                <c:pt idx="732">
                  <c:v>43444</c:v>
                </c:pt>
                <c:pt idx="733">
                  <c:v>43441</c:v>
                </c:pt>
                <c:pt idx="734">
                  <c:v>43440</c:v>
                </c:pt>
                <c:pt idx="735">
                  <c:v>43439</c:v>
                </c:pt>
                <c:pt idx="736">
                  <c:v>43438</c:v>
                </c:pt>
                <c:pt idx="737">
                  <c:v>43437</c:v>
                </c:pt>
                <c:pt idx="738">
                  <c:v>43434</c:v>
                </c:pt>
                <c:pt idx="739">
                  <c:v>43433</c:v>
                </c:pt>
                <c:pt idx="740">
                  <c:v>43432</c:v>
                </c:pt>
                <c:pt idx="741">
                  <c:v>43431</c:v>
                </c:pt>
                <c:pt idx="742">
                  <c:v>43426</c:v>
                </c:pt>
                <c:pt idx="743">
                  <c:v>43425</c:v>
                </c:pt>
                <c:pt idx="744">
                  <c:v>43424</c:v>
                </c:pt>
                <c:pt idx="745">
                  <c:v>43418</c:v>
                </c:pt>
                <c:pt idx="746">
                  <c:v>43417</c:v>
                </c:pt>
                <c:pt idx="747">
                  <c:v>43416</c:v>
                </c:pt>
                <c:pt idx="748">
                  <c:v>43413</c:v>
                </c:pt>
                <c:pt idx="749">
                  <c:v>43412</c:v>
                </c:pt>
                <c:pt idx="750">
                  <c:v>43411</c:v>
                </c:pt>
                <c:pt idx="751">
                  <c:v>43410</c:v>
                </c:pt>
                <c:pt idx="752">
                  <c:v>43409</c:v>
                </c:pt>
                <c:pt idx="753">
                  <c:v>43405</c:v>
                </c:pt>
                <c:pt idx="754">
                  <c:v>43404</c:v>
                </c:pt>
                <c:pt idx="755">
                  <c:v>43403</c:v>
                </c:pt>
                <c:pt idx="756">
                  <c:v>43402</c:v>
                </c:pt>
                <c:pt idx="757">
                  <c:v>43399</c:v>
                </c:pt>
                <c:pt idx="758">
                  <c:v>43398</c:v>
                </c:pt>
                <c:pt idx="759">
                  <c:v>43397</c:v>
                </c:pt>
                <c:pt idx="760">
                  <c:v>43396</c:v>
                </c:pt>
                <c:pt idx="761">
                  <c:v>43395</c:v>
                </c:pt>
                <c:pt idx="762">
                  <c:v>43392</c:v>
                </c:pt>
                <c:pt idx="763">
                  <c:v>43391</c:v>
                </c:pt>
                <c:pt idx="764">
                  <c:v>43390</c:v>
                </c:pt>
                <c:pt idx="765">
                  <c:v>43389</c:v>
                </c:pt>
                <c:pt idx="766">
                  <c:v>43388</c:v>
                </c:pt>
                <c:pt idx="767">
                  <c:v>43384</c:v>
                </c:pt>
                <c:pt idx="768">
                  <c:v>43382</c:v>
                </c:pt>
                <c:pt idx="769">
                  <c:v>43381</c:v>
                </c:pt>
                <c:pt idx="770">
                  <c:v>43377</c:v>
                </c:pt>
                <c:pt idx="771">
                  <c:v>43376</c:v>
                </c:pt>
                <c:pt idx="772">
                  <c:v>43375</c:v>
                </c:pt>
                <c:pt idx="773">
                  <c:v>43374</c:v>
                </c:pt>
                <c:pt idx="774">
                  <c:v>43371</c:v>
                </c:pt>
                <c:pt idx="775">
                  <c:v>43370</c:v>
                </c:pt>
                <c:pt idx="776">
                  <c:v>43369</c:v>
                </c:pt>
                <c:pt idx="777">
                  <c:v>43368</c:v>
                </c:pt>
                <c:pt idx="778">
                  <c:v>43364</c:v>
                </c:pt>
                <c:pt idx="779">
                  <c:v>43363</c:v>
                </c:pt>
                <c:pt idx="780">
                  <c:v>43362</c:v>
                </c:pt>
                <c:pt idx="781">
                  <c:v>43361</c:v>
                </c:pt>
                <c:pt idx="782">
                  <c:v>43360</c:v>
                </c:pt>
                <c:pt idx="783">
                  <c:v>43357</c:v>
                </c:pt>
                <c:pt idx="784">
                  <c:v>43356</c:v>
                </c:pt>
                <c:pt idx="785">
                  <c:v>43355</c:v>
                </c:pt>
                <c:pt idx="786">
                  <c:v>43354</c:v>
                </c:pt>
                <c:pt idx="787">
                  <c:v>43353</c:v>
                </c:pt>
                <c:pt idx="788">
                  <c:v>43349</c:v>
                </c:pt>
                <c:pt idx="789">
                  <c:v>43348</c:v>
                </c:pt>
                <c:pt idx="790">
                  <c:v>43347</c:v>
                </c:pt>
                <c:pt idx="791">
                  <c:v>43346</c:v>
                </c:pt>
                <c:pt idx="792">
                  <c:v>43342</c:v>
                </c:pt>
                <c:pt idx="793">
                  <c:v>43341</c:v>
                </c:pt>
                <c:pt idx="794">
                  <c:v>43340</c:v>
                </c:pt>
                <c:pt idx="795">
                  <c:v>43339</c:v>
                </c:pt>
                <c:pt idx="796">
                  <c:v>43336</c:v>
                </c:pt>
                <c:pt idx="797">
                  <c:v>43335</c:v>
                </c:pt>
                <c:pt idx="798">
                  <c:v>43334</c:v>
                </c:pt>
                <c:pt idx="799">
                  <c:v>43333</c:v>
                </c:pt>
                <c:pt idx="800">
                  <c:v>43332</c:v>
                </c:pt>
                <c:pt idx="801">
                  <c:v>43329</c:v>
                </c:pt>
                <c:pt idx="802">
                  <c:v>43328</c:v>
                </c:pt>
                <c:pt idx="803">
                  <c:v>43327</c:v>
                </c:pt>
                <c:pt idx="804">
                  <c:v>43326</c:v>
                </c:pt>
                <c:pt idx="805">
                  <c:v>43325</c:v>
                </c:pt>
                <c:pt idx="806">
                  <c:v>43322</c:v>
                </c:pt>
                <c:pt idx="807">
                  <c:v>43321</c:v>
                </c:pt>
                <c:pt idx="808">
                  <c:v>43320</c:v>
                </c:pt>
                <c:pt idx="809">
                  <c:v>43319</c:v>
                </c:pt>
                <c:pt idx="810">
                  <c:v>43318</c:v>
                </c:pt>
                <c:pt idx="811">
                  <c:v>43315</c:v>
                </c:pt>
                <c:pt idx="812">
                  <c:v>43314</c:v>
                </c:pt>
                <c:pt idx="813">
                  <c:v>43313</c:v>
                </c:pt>
                <c:pt idx="814">
                  <c:v>43312</c:v>
                </c:pt>
                <c:pt idx="815">
                  <c:v>43311</c:v>
                </c:pt>
                <c:pt idx="816">
                  <c:v>43307</c:v>
                </c:pt>
                <c:pt idx="817">
                  <c:v>43306</c:v>
                </c:pt>
                <c:pt idx="818">
                  <c:v>43305</c:v>
                </c:pt>
                <c:pt idx="819">
                  <c:v>43304</c:v>
                </c:pt>
                <c:pt idx="820">
                  <c:v>43301</c:v>
                </c:pt>
                <c:pt idx="821">
                  <c:v>43300</c:v>
                </c:pt>
                <c:pt idx="822">
                  <c:v>43299</c:v>
                </c:pt>
                <c:pt idx="823">
                  <c:v>43298</c:v>
                </c:pt>
                <c:pt idx="824">
                  <c:v>43297</c:v>
                </c:pt>
                <c:pt idx="825">
                  <c:v>43294</c:v>
                </c:pt>
                <c:pt idx="826">
                  <c:v>43293</c:v>
                </c:pt>
                <c:pt idx="827">
                  <c:v>43292</c:v>
                </c:pt>
                <c:pt idx="828">
                  <c:v>43291</c:v>
                </c:pt>
                <c:pt idx="829">
                  <c:v>43290</c:v>
                </c:pt>
                <c:pt idx="830">
                  <c:v>43287</c:v>
                </c:pt>
                <c:pt idx="831">
                  <c:v>43286</c:v>
                </c:pt>
                <c:pt idx="832">
                  <c:v>43285</c:v>
                </c:pt>
                <c:pt idx="833">
                  <c:v>43284</c:v>
                </c:pt>
                <c:pt idx="834">
                  <c:v>43283</c:v>
                </c:pt>
                <c:pt idx="835">
                  <c:v>43280</c:v>
                </c:pt>
                <c:pt idx="836">
                  <c:v>43279</c:v>
                </c:pt>
                <c:pt idx="837">
                  <c:v>43278</c:v>
                </c:pt>
                <c:pt idx="838">
                  <c:v>43277</c:v>
                </c:pt>
                <c:pt idx="839">
                  <c:v>43276</c:v>
                </c:pt>
                <c:pt idx="840">
                  <c:v>43273</c:v>
                </c:pt>
                <c:pt idx="841">
                  <c:v>43272</c:v>
                </c:pt>
                <c:pt idx="842">
                  <c:v>43271</c:v>
                </c:pt>
                <c:pt idx="843">
                  <c:v>43270</c:v>
                </c:pt>
                <c:pt idx="844">
                  <c:v>43269</c:v>
                </c:pt>
                <c:pt idx="845">
                  <c:v>43266</c:v>
                </c:pt>
                <c:pt idx="846">
                  <c:v>43265</c:v>
                </c:pt>
                <c:pt idx="847">
                  <c:v>43264</c:v>
                </c:pt>
                <c:pt idx="848">
                  <c:v>43263</c:v>
                </c:pt>
                <c:pt idx="849">
                  <c:v>43262</c:v>
                </c:pt>
                <c:pt idx="850">
                  <c:v>43259</c:v>
                </c:pt>
                <c:pt idx="851">
                  <c:v>43258</c:v>
                </c:pt>
                <c:pt idx="852">
                  <c:v>43257</c:v>
                </c:pt>
                <c:pt idx="853">
                  <c:v>43256</c:v>
                </c:pt>
                <c:pt idx="854">
                  <c:v>43255</c:v>
                </c:pt>
                <c:pt idx="855">
                  <c:v>43252</c:v>
                </c:pt>
                <c:pt idx="856">
                  <c:v>43250</c:v>
                </c:pt>
                <c:pt idx="857">
                  <c:v>43249</c:v>
                </c:pt>
                <c:pt idx="858">
                  <c:v>43248</c:v>
                </c:pt>
                <c:pt idx="859">
                  <c:v>43244</c:v>
                </c:pt>
                <c:pt idx="860">
                  <c:v>43243</c:v>
                </c:pt>
                <c:pt idx="861">
                  <c:v>43242</c:v>
                </c:pt>
                <c:pt idx="862">
                  <c:v>43241</c:v>
                </c:pt>
                <c:pt idx="863">
                  <c:v>43238</c:v>
                </c:pt>
                <c:pt idx="864">
                  <c:v>43237</c:v>
                </c:pt>
                <c:pt idx="865">
                  <c:v>43236</c:v>
                </c:pt>
                <c:pt idx="866">
                  <c:v>43235</c:v>
                </c:pt>
                <c:pt idx="867">
                  <c:v>43234</c:v>
                </c:pt>
                <c:pt idx="868">
                  <c:v>43231</c:v>
                </c:pt>
                <c:pt idx="869">
                  <c:v>43230</c:v>
                </c:pt>
                <c:pt idx="870">
                  <c:v>43229</c:v>
                </c:pt>
                <c:pt idx="871">
                  <c:v>43228</c:v>
                </c:pt>
                <c:pt idx="872">
                  <c:v>43227</c:v>
                </c:pt>
                <c:pt idx="873">
                  <c:v>43224</c:v>
                </c:pt>
                <c:pt idx="874">
                  <c:v>43223</c:v>
                </c:pt>
                <c:pt idx="875">
                  <c:v>43222</c:v>
                </c:pt>
                <c:pt idx="876">
                  <c:v>43220</c:v>
                </c:pt>
                <c:pt idx="877">
                  <c:v>43217</c:v>
                </c:pt>
                <c:pt idx="878">
                  <c:v>43216</c:v>
                </c:pt>
                <c:pt idx="879">
                  <c:v>43215</c:v>
                </c:pt>
                <c:pt idx="880">
                  <c:v>43214</c:v>
                </c:pt>
                <c:pt idx="881">
                  <c:v>43213</c:v>
                </c:pt>
                <c:pt idx="882">
                  <c:v>43210</c:v>
                </c:pt>
                <c:pt idx="883">
                  <c:v>43209</c:v>
                </c:pt>
                <c:pt idx="884">
                  <c:v>43208</c:v>
                </c:pt>
                <c:pt idx="885">
                  <c:v>43206</c:v>
                </c:pt>
                <c:pt idx="886">
                  <c:v>43203</c:v>
                </c:pt>
                <c:pt idx="887">
                  <c:v>43202</c:v>
                </c:pt>
                <c:pt idx="888">
                  <c:v>43201</c:v>
                </c:pt>
                <c:pt idx="889">
                  <c:v>43200</c:v>
                </c:pt>
                <c:pt idx="890">
                  <c:v>43199</c:v>
                </c:pt>
                <c:pt idx="891">
                  <c:v>43196</c:v>
                </c:pt>
                <c:pt idx="892">
                  <c:v>43195</c:v>
                </c:pt>
                <c:pt idx="893">
                  <c:v>43194</c:v>
                </c:pt>
                <c:pt idx="894">
                  <c:v>43193</c:v>
                </c:pt>
                <c:pt idx="895">
                  <c:v>43192</c:v>
                </c:pt>
                <c:pt idx="896">
                  <c:v>43188</c:v>
                </c:pt>
                <c:pt idx="897">
                  <c:v>43187</c:v>
                </c:pt>
                <c:pt idx="898">
                  <c:v>43186</c:v>
                </c:pt>
                <c:pt idx="899">
                  <c:v>43185</c:v>
                </c:pt>
                <c:pt idx="900">
                  <c:v>43182</c:v>
                </c:pt>
                <c:pt idx="901">
                  <c:v>43181</c:v>
                </c:pt>
                <c:pt idx="902">
                  <c:v>43180</c:v>
                </c:pt>
                <c:pt idx="903">
                  <c:v>43179</c:v>
                </c:pt>
                <c:pt idx="904">
                  <c:v>43178</c:v>
                </c:pt>
                <c:pt idx="905">
                  <c:v>43175</c:v>
                </c:pt>
                <c:pt idx="906">
                  <c:v>43173</c:v>
                </c:pt>
                <c:pt idx="907">
                  <c:v>43172</c:v>
                </c:pt>
                <c:pt idx="908">
                  <c:v>43171</c:v>
                </c:pt>
                <c:pt idx="909">
                  <c:v>43168</c:v>
                </c:pt>
                <c:pt idx="910">
                  <c:v>43167</c:v>
                </c:pt>
                <c:pt idx="911">
                  <c:v>43166</c:v>
                </c:pt>
                <c:pt idx="912">
                  <c:v>43165</c:v>
                </c:pt>
                <c:pt idx="913">
                  <c:v>43164</c:v>
                </c:pt>
                <c:pt idx="914">
                  <c:v>43161</c:v>
                </c:pt>
                <c:pt idx="915">
                  <c:v>43160</c:v>
                </c:pt>
                <c:pt idx="916">
                  <c:v>43159</c:v>
                </c:pt>
                <c:pt idx="917">
                  <c:v>43158</c:v>
                </c:pt>
                <c:pt idx="918">
                  <c:v>43157</c:v>
                </c:pt>
                <c:pt idx="919">
                  <c:v>43154</c:v>
                </c:pt>
                <c:pt idx="920">
                  <c:v>43153</c:v>
                </c:pt>
                <c:pt idx="921">
                  <c:v>43152</c:v>
                </c:pt>
                <c:pt idx="922">
                  <c:v>43151</c:v>
                </c:pt>
                <c:pt idx="923">
                  <c:v>43150</c:v>
                </c:pt>
                <c:pt idx="924">
                  <c:v>43147</c:v>
                </c:pt>
                <c:pt idx="925">
                  <c:v>43146</c:v>
                </c:pt>
                <c:pt idx="926">
                  <c:v>43145</c:v>
                </c:pt>
                <c:pt idx="927">
                  <c:v>43139</c:v>
                </c:pt>
                <c:pt idx="928">
                  <c:v>43138</c:v>
                </c:pt>
                <c:pt idx="929">
                  <c:v>43137</c:v>
                </c:pt>
                <c:pt idx="930">
                  <c:v>43136</c:v>
                </c:pt>
                <c:pt idx="931">
                  <c:v>43133</c:v>
                </c:pt>
                <c:pt idx="932">
                  <c:v>43132</c:v>
                </c:pt>
                <c:pt idx="933">
                  <c:v>43131</c:v>
                </c:pt>
                <c:pt idx="934">
                  <c:v>43130</c:v>
                </c:pt>
                <c:pt idx="935">
                  <c:v>43129</c:v>
                </c:pt>
                <c:pt idx="936">
                  <c:v>43126</c:v>
                </c:pt>
                <c:pt idx="937">
                  <c:v>43125</c:v>
                </c:pt>
                <c:pt idx="938">
                  <c:v>43124</c:v>
                </c:pt>
                <c:pt idx="939">
                  <c:v>43123</c:v>
                </c:pt>
                <c:pt idx="940">
                  <c:v>43122</c:v>
                </c:pt>
                <c:pt idx="941">
                  <c:v>43119</c:v>
                </c:pt>
                <c:pt idx="942">
                  <c:v>43118</c:v>
                </c:pt>
                <c:pt idx="943">
                  <c:v>43117</c:v>
                </c:pt>
                <c:pt idx="944">
                  <c:v>43116</c:v>
                </c:pt>
                <c:pt idx="945">
                  <c:v>43115</c:v>
                </c:pt>
                <c:pt idx="946">
                  <c:v>43112</c:v>
                </c:pt>
                <c:pt idx="947">
                  <c:v>43111</c:v>
                </c:pt>
                <c:pt idx="948">
                  <c:v>43110</c:v>
                </c:pt>
                <c:pt idx="949">
                  <c:v>43109</c:v>
                </c:pt>
                <c:pt idx="950">
                  <c:v>43108</c:v>
                </c:pt>
                <c:pt idx="951">
                  <c:v>43105</c:v>
                </c:pt>
                <c:pt idx="952">
                  <c:v>43104</c:v>
                </c:pt>
                <c:pt idx="953">
                  <c:v>43103</c:v>
                </c:pt>
                <c:pt idx="954">
                  <c:v>43102</c:v>
                </c:pt>
                <c:pt idx="955">
                  <c:v>43098</c:v>
                </c:pt>
                <c:pt idx="956">
                  <c:v>43097</c:v>
                </c:pt>
                <c:pt idx="957">
                  <c:v>43096</c:v>
                </c:pt>
                <c:pt idx="958">
                  <c:v>43095</c:v>
                </c:pt>
                <c:pt idx="959">
                  <c:v>43089</c:v>
                </c:pt>
                <c:pt idx="960">
                  <c:v>43088</c:v>
                </c:pt>
                <c:pt idx="961">
                  <c:v>43087</c:v>
                </c:pt>
                <c:pt idx="962">
                  <c:v>43084</c:v>
                </c:pt>
                <c:pt idx="963">
                  <c:v>43083</c:v>
                </c:pt>
                <c:pt idx="964">
                  <c:v>43082</c:v>
                </c:pt>
                <c:pt idx="965">
                  <c:v>43081</c:v>
                </c:pt>
                <c:pt idx="966">
                  <c:v>43080</c:v>
                </c:pt>
                <c:pt idx="967">
                  <c:v>43077</c:v>
                </c:pt>
                <c:pt idx="968">
                  <c:v>43076</c:v>
                </c:pt>
                <c:pt idx="969">
                  <c:v>43075</c:v>
                </c:pt>
                <c:pt idx="970">
                  <c:v>43073</c:v>
                </c:pt>
                <c:pt idx="971">
                  <c:v>43070</c:v>
                </c:pt>
                <c:pt idx="972">
                  <c:v>43069</c:v>
                </c:pt>
                <c:pt idx="973">
                  <c:v>43068</c:v>
                </c:pt>
                <c:pt idx="974">
                  <c:v>43067</c:v>
                </c:pt>
                <c:pt idx="975">
                  <c:v>43066</c:v>
                </c:pt>
                <c:pt idx="976">
                  <c:v>43063</c:v>
                </c:pt>
                <c:pt idx="977">
                  <c:v>43062</c:v>
                </c:pt>
                <c:pt idx="978">
                  <c:v>43061</c:v>
                </c:pt>
                <c:pt idx="979">
                  <c:v>43060</c:v>
                </c:pt>
                <c:pt idx="980">
                  <c:v>43059</c:v>
                </c:pt>
                <c:pt idx="981">
                  <c:v>43056</c:v>
                </c:pt>
                <c:pt idx="982">
                  <c:v>43055</c:v>
                </c:pt>
                <c:pt idx="983">
                  <c:v>43053</c:v>
                </c:pt>
                <c:pt idx="984">
                  <c:v>43052</c:v>
                </c:pt>
                <c:pt idx="985">
                  <c:v>43049</c:v>
                </c:pt>
                <c:pt idx="986">
                  <c:v>43048</c:v>
                </c:pt>
                <c:pt idx="987">
                  <c:v>43045</c:v>
                </c:pt>
                <c:pt idx="988">
                  <c:v>43042</c:v>
                </c:pt>
                <c:pt idx="989">
                  <c:v>43040</c:v>
                </c:pt>
                <c:pt idx="990">
                  <c:v>43038</c:v>
                </c:pt>
                <c:pt idx="991">
                  <c:v>43035</c:v>
                </c:pt>
                <c:pt idx="992">
                  <c:v>43034</c:v>
                </c:pt>
                <c:pt idx="993">
                  <c:v>43033</c:v>
                </c:pt>
                <c:pt idx="994">
                  <c:v>43032</c:v>
                </c:pt>
                <c:pt idx="995">
                  <c:v>43031</c:v>
                </c:pt>
                <c:pt idx="996">
                  <c:v>43028</c:v>
                </c:pt>
                <c:pt idx="997">
                  <c:v>43027</c:v>
                </c:pt>
                <c:pt idx="998">
                  <c:v>43026</c:v>
                </c:pt>
                <c:pt idx="999">
                  <c:v>43025</c:v>
                </c:pt>
                <c:pt idx="1000">
                  <c:v>43024</c:v>
                </c:pt>
                <c:pt idx="1001">
                  <c:v>43021</c:v>
                </c:pt>
                <c:pt idx="1002">
                  <c:v>43019</c:v>
                </c:pt>
                <c:pt idx="1003">
                  <c:v>43018</c:v>
                </c:pt>
                <c:pt idx="1004">
                  <c:v>43017</c:v>
                </c:pt>
                <c:pt idx="1005">
                  <c:v>43014</c:v>
                </c:pt>
                <c:pt idx="1006">
                  <c:v>43013</c:v>
                </c:pt>
                <c:pt idx="1007">
                  <c:v>43012</c:v>
                </c:pt>
                <c:pt idx="1008">
                  <c:v>43011</c:v>
                </c:pt>
                <c:pt idx="1009">
                  <c:v>43010</c:v>
                </c:pt>
                <c:pt idx="1010">
                  <c:v>43007</c:v>
                </c:pt>
                <c:pt idx="1011">
                  <c:v>43006</c:v>
                </c:pt>
                <c:pt idx="1012">
                  <c:v>43005</c:v>
                </c:pt>
                <c:pt idx="1013">
                  <c:v>43004</c:v>
                </c:pt>
                <c:pt idx="1014">
                  <c:v>43000</c:v>
                </c:pt>
                <c:pt idx="1015">
                  <c:v>42999</c:v>
                </c:pt>
                <c:pt idx="1016">
                  <c:v>42997</c:v>
                </c:pt>
                <c:pt idx="1017">
                  <c:v>42996</c:v>
                </c:pt>
                <c:pt idx="1018">
                  <c:v>42993</c:v>
                </c:pt>
                <c:pt idx="1019">
                  <c:v>42992</c:v>
                </c:pt>
                <c:pt idx="1020">
                  <c:v>42991</c:v>
                </c:pt>
                <c:pt idx="1021">
                  <c:v>42990</c:v>
                </c:pt>
                <c:pt idx="1022">
                  <c:v>42989</c:v>
                </c:pt>
                <c:pt idx="1023">
                  <c:v>42986</c:v>
                </c:pt>
                <c:pt idx="1024">
                  <c:v>42983</c:v>
                </c:pt>
                <c:pt idx="1025">
                  <c:v>42982</c:v>
                </c:pt>
                <c:pt idx="1026">
                  <c:v>42979</c:v>
                </c:pt>
                <c:pt idx="1027">
                  <c:v>42978</c:v>
                </c:pt>
                <c:pt idx="1028">
                  <c:v>42977</c:v>
                </c:pt>
                <c:pt idx="1029">
                  <c:v>42976</c:v>
                </c:pt>
                <c:pt idx="1030">
                  <c:v>42975</c:v>
                </c:pt>
                <c:pt idx="1031">
                  <c:v>42972</c:v>
                </c:pt>
                <c:pt idx="1032">
                  <c:v>42971</c:v>
                </c:pt>
                <c:pt idx="1033">
                  <c:v>42970</c:v>
                </c:pt>
                <c:pt idx="1034">
                  <c:v>42969</c:v>
                </c:pt>
                <c:pt idx="1035">
                  <c:v>42968</c:v>
                </c:pt>
                <c:pt idx="1036">
                  <c:v>42965</c:v>
                </c:pt>
                <c:pt idx="1037">
                  <c:v>42964</c:v>
                </c:pt>
                <c:pt idx="1038">
                  <c:v>42962</c:v>
                </c:pt>
                <c:pt idx="1039">
                  <c:v>42961</c:v>
                </c:pt>
                <c:pt idx="1040">
                  <c:v>42958</c:v>
                </c:pt>
                <c:pt idx="1041">
                  <c:v>42957</c:v>
                </c:pt>
                <c:pt idx="1042">
                  <c:v>42956</c:v>
                </c:pt>
                <c:pt idx="1043">
                  <c:v>42955</c:v>
                </c:pt>
                <c:pt idx="1044">
                  <c:v>42954</c:v>
                </c:pt>
                <c:pt idx="1045">
                  <c:v>42951</c:v>
                </c:pt>
                <c:pt idx="1046">
                  <c:v>42950</c:v>
                </c:pt>
                <c:pt idx="1047">
                  <c:v>42949</c:v>
                </c:pt>
                <c:pt idx="1048">
                  <c:v>42948</c:v>
                </c:pt>
                <c:pt idx="1049">
                  <c:v>42947</c:v>
                </c:pt>
                <c:pt idx="1050">
                  <c:v>42944</c:v>
                </c:pt>
                <c:pt idx="1051">
                  <c:v>42943</c:v>
                </c:pt>
                <c:pt idx="1052">
                  <c:v>42942</c:v>
                </c:pt>
                <c:pt idx="1053">
                  <c:v>42941</c:v>
                </c:pt>
                <c:pt idx="1054">
                  <c:v>42940</c:v>
                </c:pt>
                <c:pt idx="1055">
                  <c:v>42937</c:v>
                </c:pt>
                <c:pt idx="1056">
                  <c:v>42936</c:v>
                </c:pt>
                <c:pt idx="1057">
                  <c:v>42935</c:v>
                </c:pt>
                <c:pt idx="1058">
                  <c:v>42934</c:v>
                </c:pt>
                <c:pt idx="1059">
                  <c:v>42933</c:v>
                </c:pt>
                <c:pt idx="1060">
                  <c:v>42930</c:v>
                </c:pt>
                <c:pt idx="1061">
                  <c:v>42929</c:v>
                </c:pt>
                <c:pt idx="1062">
                  <c:v>42927</c:v>
                </c:pt>
                <c:pt idx="1063">
                  <c:v>42926</c:v>
                </c:pt>
                <c:pt idx="1064">
                  <c:v>42923</c:v>
                </c:pt>
                <c:pt idx="1065">
                  <c:v>42922</c:v>
                </c:pt>
                <c:pt idx="1066">
                  <c:v>42921</c:v>
                </c:pt>
                <c:pt idx="1067">
                  <c:v>42920</c:v>
                </c:pt>
                <c:pt idx="1068">
                  <c:v>42919</c:v>
                </c:pt>
                <c:pt idx="1069">
                  <c:v>42916</c:v>
                </c:pt>
                <c:pt idx="1070">
                  <c:v>42915</c:v>
                </c:pt>
                <c:pt idx="1071">
                  <c:v>42914</c:v>
                </c:pt>
                <c:pt idx="1072">
                  <c:v>42913</c:v>
                </c:pt>
                <c:pt idx="1073">
                  <c:v>42912</c:v>
                </c:pt>
                <c:pt idx="1074">
                  <c:v>42909</c:v>
                </c:pt>
                <c:pt idx="1075">
                  <c:v>42908</c:v>
                </c:pt>
                <c:pt idx="1076">
                  <c:v>42907</c:v>
                </c:pt>
                <c:pt idx="1077">
                  <c:v>42906</c:v>
                </c:pt>
                <c:pt idx="1078">
                  <c:v>42905</c:v>
                </c:pt>
                <c:pt idx="1079">
                  <c:v>42902</c:v>
                </c:pt>
                <c:pt idx="1080">
                  <c:v>42900</c:v>
                </c:pt>
                <c:pt idx="1081">
                  <c:v>42899</c:v>
                </c:pt>
                <c:pt idx="1082">
                  <c:v>42898</c:v>
                </c:pt>
                <c:pt idx="1083">
                  <c:v>42895</c:v>
                </c:pt>
                <c:pt idx="1084">
                  <c:v>42894</c:v>
                </c:pt>
                <c:pt idx="1085">
                  <c:v>42893</c:v>
                </c:pt>
                <c:pt idx="1086">
                  <c:v>42892</c:v>
                </c:pt>
                <c:pt idx="1087">
                  <c:v>42891</c:v>
                </c:pt>
                <c:pt idx="1088">
                  <c:v>42888</c:v>
                </c:pt>
                <c:pt idx="1089">
                  <c:v>42887</c:v>
                </c:pt>
                <c:pt idx="1090">
                  <c:v>42886</c:v>
                </c:pt>
                <c:pt idx="1091">
                  <c:v>42885</c:v>
                </c:pt>
                <c:pt idx="1092">
                  <c:v>42884</c:v>
                </c:pt>
                <c:pt idx="1093">
                  <c:v>42881</c:v>
                </c:pt>
                <c:pt idx="1094">
                  <c:v>42880</c:v>
                </c:pt>
                <c:pt idx="1095">
                  <c:v>42879</c:v>
                </c:pt>
                <c:pt idx="1096">
                  <c:v>42878</c:v>
                </c:pt>
                <c:pt idx="1097">
                  <c:v>42877</c:v>
                </c:pt>
                <c:pt idx="1098">
                  <c:v>42874</c:v>
                </c:pt>
                <c:pt idx="1099">
                  <c:v>42873</c:v>
                </c:pt>
                <c:pt idx="1100">
                  <c:v>42872</c:v>
                </c:pt>
                <c:pt idx="1101">
                  <c:v>42871</c:v>
                </c:pt>
                <c:pt idx="1102">
                  <c:v>42870</c:v>
                </c:pt>
                <c:pt idx="1103">
                  <c:v>42867</c:v>
                </c:pt>
                <c:pt idx="1104">
                  <c:v>42866</c:v>
                </c:pt>
                <c:pt idx="1105">
                  <c:v>42865</c:v>
                </c:pt>
                <c:pt idx="1106">
                  <c:v>42864</c:v>
                </c:pt>
                <c:pt idx="1107">
                  <c:v>42863</c:v>
                </c:pt>
                <c:pt idx="1108">
                  <c:v>42860</c:v>
                </c:pt>
                <c:pt idx="1109">
                  <c:v>42859</c:v>
                </c:pt>
                <c:pt idx="1110">
                  <c:v>42858</c:v>
                </c:pt>
                <c:pt idx="1111">
                  <c:v>42857</c:v>
                </c:pt>
                <c:pt idx="1112">
                  <c:v>42853</c:v>
                </c:pt>
                <c:pt idx="1113">
                  <c:v>42852</c:v>
                </c:pt>
                <c:pt idx="1114">
                  <c:v>42851</c:v>
                </c:pt>
                <c:pt idx="1115">
                  <c:v>42850</c:v>
                </c:pt>
                <c:pt idx="1116">
                  <c:v>42849</c:v>
                </c:pt>
                <c:pt idx="1117">
                  <c:v>42845</c:v>
                </c:pt>
                <c:pt idx="1118">
                  <c:v>42844</c:v>
                </c:pt>
                <c:pt idx="1119">
                  <c:v>42843</c:v>
                </c:pt>
                <c:pt idx="1120">
                  <c:v>42842</c:v>
                </c:pt>
                <c:pt idx="1121">
                  <c:v>42837</c:v>
                </c:pt>
                <c:pt idx="1122">
                  <c:v>42836</c:v>
                </c:pt>
                <c:pt idx="1123">
                  <c:v>42835</c:v>
                </c:pt>
                <c:pt idx="1124">
                  <c:v>42832</c:v>
                </c:pt>
                <c:pt idx="1125">
                  <c:v>42831</c:v>
                </c:pt>
                <c:pt idx="1126">
                  <c:v>42830</c:v>
                </c:pt>
                <c:pt idx="1127">
                  <c:v>42829</c:v>
                </c:pt>
                <c:pt idx="1128">
                  <c:v>42828</c:v>
                </c:pt>
                <c:pt idx="1129">
                  <c:v>42825</c:v>
                </c:pt>
                <c:pt idx="1130">
                  <c:v>42824</c:v>
                </c:pt>
                <c:pt idx="1131">
                  <c:v>42823</c:v>
                </c:pt>
                <c:pt idx="1132">
                  <c:v>42822</c:v>
                </c:pt>
                <c:pt idx="1133">
                  <c:v>42821</c:v>
                </c:pt>
                <c:pt idx="1134">
                  <c:v>42818</c:v>
                </c:pt>
                <c:pt idx="1135">
                  <c:v>42817</c:v>
                </c:pt>
                <c:pt idx="1136">
                  <c:v>42816</c:v>
                </c:pt>
                <c:pt idx="1137">
                  <c:v>42815</c:v>
                </c:pt>
                <c:pt idx="1138">
                  <c:v>42814</c:v>
                </c:pt>
                <c:pt idx="1139">
                  <c:v>42811</c:v>
                </c:pt>
                <c:pt idx="1140">
                  <c:v>42810</c:v>
                </c:pt>
                <c:pt idx="1141">
                  <c:v>42809</c:v>
                </c:pt>
                <c:pt idx="1142">
                  <c:v>42808</c:v>
                </c:pt>
                <c:pt idx="1143">
                  <c:v>42807</c:v>
                </c:pt>
                <c:pt idx="1144">
                  <c:v>42804</c:v>
                </c:pt>
                <c:pt idx="1145">
                  <c:v>42803</c:v>
                </c:pt>
                <c:pt idx="1146">
                  <c:v>42802</c:v>
                </c:pt>
                <c:pt idx="1147">
                  <c:v>42801</c:v>
                </c:pt>
                <c:pt idx="1148">
                  <c:v>42800</c:v>
                </c:pt>
                <c:pt idx="1149">
                  <c:v>42797</c:v>
                </c:pt>
                <c:pt idx="1150">
                  <c:v>42796</c:v>
                </c:pt>
                <c:pt idx="1151">
                  <c:v>42795</c:v>
                </c:pt>
                <c:pt idx="1152">
                  <c:v>42790</c:v>
                </c:pt>
                <c:pt idx="1153">
                  <c:v>42788</c:v>
                </c:pt>
                <c:pt idx="1154">
                  <c:v>42787</c:v>
                </c:pt>
                <c:pt idx="1155">
                  <c:v>42786</c:v>
                </c:pt>
                <c:pt idx="1156">
                  <c:v>42783</c:v>
                </c:pt>
                <c:pt idx="1157">
                  <c:v>42782</c:v>
                </c:pt>
                <c:pt idx="1158">
                  <c:v>42780</c:v>
                </c:pt>
                <c:pt idx="1159">
                  <c:v>42779</c:v>
                </c:pt>
                <c:pt idx="1160">
                  <c:v>42776</c:v>
                </c:pt>
                <c:pt idx="1161">
                  <c:v>42775</c:v>
                </c:pt>
                <c:pt idx="1162">
                  <c:v>42773</c:v>
                </c:pt>
                <c:pt idx="1163">
                  <c:v>42772</c:v>
                </c:pt>
                <c:pt idx="1164">
                  <c:v>42769</c:v>
                </c:pt>
                <c:pt idx="1165">
                  <c:v>42768</c:v>
                </c:pt>
                <c:pt idx="1166">
                  <c:v>42767</c:v>
                </c:pt>
                <c:pt idx="1167">
                  <c:v>42766</c:v>
                </c:pt>
                <c:pt idx="1168">
                  <c:v>42765</c:v>
                </c:pt>
                <c:pt idx="1169">
                  <c:v>42762</c:v>
                </c:pt>
                <c:pt idx="1170">
                  <c:v>42761</c:v>
                </c:pt>
                <c:pt idx="1171">
                  <c:v>42760</c:v>
                </c:pt>
                <c:pt idx="1172">
                  <c:v>42759</c:v>
                </c:pt>
                <c:pt idx="1173">
                  <c:v>42758</c:v>
                </c:pt>
                <c:pt idx="1174">
                  <c:v>42755</c:v>
                </c:pt>
                <c:pt idx="1175">
                  <c:v>42754</c:v>
                </c:pt>
                <c:pt idx="1176">
                  <c:v>42753</c:v>
                </c:pt>
                <c:pt idx="1177">
                  <c:v>42752</c:v>
                </c:pt>
                <c:pt idx="1178">
                  <c:v>42751</c:v>
                </c:pt>
                <c:pt idx="1179">
                  <c:v>42748</c:v>
                </c:pt>
                <c:pt idx="1180">
                  <c:v>42747</c:v>
                </c:pt>
                <c:pt idx="1181">
                  <c:v>42746</c:v>
                </c:pt>
                <c:pt idx="1182">
                  <c:v>42745</c:v>
                </c:pt>
                <c:pt idx="1183">
                  <c:v>42744</c:v>
                </c:pt>
                <c:pt idx="1184">
                  <c:v>42741</c:v>
                </c:pt>
                <c:pt idx="1185">
                  <c:v>42740</c:v>
                </c:pt>
                <c:pt idx="1186">
                  <c:v>42739</c:v>
                </c:pt>
                <c:pt idx="1187">
                  <c:v>42738</c:v>
                </c:pt>
                <c:pt idx="1188">
                  <c:v>42737</c:v>
                </c:pt>
                <c:pt idx="1189">
                  <c:v>42734</c:v>
                </c:pt>
                <c:pt idx="1190">
                  <c:v>42733</c:v>
                </c:pt>
                <c:pt idx="1191">
                  <c:v>42732</c:v>
                </c:pt>
                <c:pt idx="1192">
                  <c:v>42731</c:v>
                </c:pt>
                <c:pt idx="1193">
                  <c:v>42730</c:v>
                </c:pt>
                <c:pt idx="1194">
                  <c:v>42725</c:v>
                </c:pt>
                <c:pt idx="1195">
                  <c:v>42724</c:v>
                </c:pt>
                <c:pt idx="1196">
                  <c:v>42723</c:v>
                </c:pt>
                <c:pt idx="1197">
                  <c:v>42720</c:v>
                </c:pt>
                <c:pt idx="1198">
                  <c:v>42719</c:v>
                </c:pt>
                <c:pt idx="1199">
                  <c:v>42718</c:v>
                </c:pt>
                <c:pt idx="1200">
                  <c:v>42717</c:v>
                </c:pt>
                <c:pt idx="1201">
                  <c:v>42716</c:v>
                </c:pt>
                <c:pt idx="1202">
                  <c:v>42713</c:v>
                </c:pt>
                <c:pt idx="1203">
                  <c:v>42712</c:v>
                </c:pt>
                <c:pt idx="1204">
                  <c:v>42711</c:v>
                </c:pt>
                <c:pt idx="1205">
                  <c:v>42710</c:v>
                </c:pt>
                <c:pt idx="1206">
                  <c:v>42709</c:v>
                </c:pt>
                <c:pt idx="1207">
                  <c:v>42706</c:v>
                </c:pt>
                <c:pt idx="1208">
                  <c:v>42705</c:v>
                </c:pt>
                <c:pt idx="1209">
                  <c:v>42704</c:v>
                </c:pt>
                <c:pt idx="1210">
                  <c:v>42703</c:v>
                </c:pt>
                <c:pt idx="1211">
                  <c:v>42702</c:v>
                </c:pt>
                <c:pt idx="1212">
                  <c:v>42699</c:v>
                </c:pt>
                <c:pt idx="1213">
                  <c:v>42698</c:v>
                </c:pt>
                <c:pt idx="1214">
                  <c:v>42697</c:v>
                </c:pt>
                <c:pt idx="1215">
                  <c:v>42696</c:v>
                </c:pt>
                <c:pt idx="1216">
                  <c:v>42692</c:v>
                </c:pt>
                <c:pt idx="1217">
                  <c:v>42691</c:v>
                </c:pt>
                <c:pt idx="1218">
                  <c:v>42690</c:v>
                </c:pt>
                <c:pt idx="1219">
                  <c:v>42688</c:v>
                </c:pt>
                <c:pt idx="1220">
                  <c:v>42685</c:v>
                </c:pt>
                <c:pt idx="1221">
                  <c:v>42684</c:v>
                </c:pt>
                <c:pt idx="1222">
                  <c:v>42683</c:v>
                </c:pt>
                <c:pt idx="1223">
                  <c:v>42682</c:v>
                </c:pt>
                <c:pt idx="1224">
                  <c:v>42681</c:v>
                </c:pt>
                <c:pt idx="1225">
                  <c:v>42678</c:v>
                </c:pt>
                <c:pt idx="1226">
                  <c:v>42677</c:v>
                </c:pt>
                <c:pt idx="1227">
                  <c:v>42675</c:v>
                </c:pt>
                <c:pt idx="1228">
                  <c:v>42674</c:v>
                </c:pt>
                <c:pt idx="1229">
                  <c:v>42671</c:v>
                </c:pt>
                <c:pt idx="1230">
                  <c:v>42670</c:v>
                </c:pt>
                <c:pt idx="1231">
                  <c:v>42669</c:v>
                </c:pt>
                <c:pt idx="1232">
                  <c:v>42668</c:v>
                </c:pt>
                <c:pt idx="1233">
                  <c:v>42664</c:v>
                </c:pt>
                <c:pt idx="1234">
                  <c:v>42663</c:v>
                </c:pt>
                <c:pt idx="1235">
                  <c:v>42662</c:v>
                </c:pt>
                <c:pt idx="1236">
                  <c:v>42661</c:v>
                </c:pt>
                <c:pt idx="1237">
                  <c:v>42660</c:v>
                </c:pt>
                <c:pt idx="1238">
                  <c:v>42657</c:v>
                </c:pt>
                <c:pt idx="1239">
                  <c:v>42656</c:v>
                </c:pt>
                <c:pt idx="1240">
                  <c:v>42654</c:v>
                </c:pt>
                <c:pt idx="1241">
                  <c:v>42653</c:v>
                </c:pt>
                <c:pt idx="1242">
                  <c:v>42650</c:v>
                </c:pt>
                <c:pt idx="1243">
                  <c:v>42649</c:v>
                </c:pt>
                <c:pt idx="1244">
                  <c:v>42648</c:v>
                </c:pt>
                <c:pt idx="1245">
                  <c:v>42647</c:v>
                </c:pt>
                <c:pt idx="1246">
                  <c:v>42646</c:v>
                </c:pt>
                <c:pt idx="1247">
                  <c:v>42643</c:v>
                </c:pt>
                <c:pt idx="1248">
                  <c:v>42642</c:v>
                </c:pt>
                <c:pt idx="1249">
                  <c:v>42641</c:v>
                </c:pt>
                <c:pt idx="1250">
                  <c:v>42640</c:v>
                </c:pt>
                <c:pt idx="1251">
                  <c:v>42639</c:v>
                </c:pt>
                <c:pt idx="1252">
                  <c:v>42636</c:v>
                </c:pt>
                <c:pt idx="1253">
                  <c:v>42635</c:v>
                </c:pt>
                <c:pt idx="1254">
                  <c:v>42634</c:v>
                </c:pt>
                <c:pt idx="1255">
                  <c:v>42633</c:v>
                </c:pt>
                <c:pt idx="1256">
                  <c:v>42632</c:v>
                </c:pt>
                <c:pt idx="1257">
                  <c:v>42629</c:v>
                </c:pt>
                <c:pt idx="1258">
                  <c:v>42628</c:v>
                </c:pt>
                <c:pt idx="1259">
                  <c:v>42627</c:v>
                </c:pt>
                <c:pt idx="1260">
                  <c:v>42626</c:v>
                </c:pt>
                <c:pt idx="1261">
                  <c:v>42625</c:v>
                </c:pt>
                <c:pt idx="1262">
                  <c:v>42622</c:v>
                </c:pt>
                <c:pt idx="1263">
                  <c:v>42621</c:v>
                </c:pt>
                <c:pt idx="1264">
                  <c:v>42619</c:v>
                </c:pt>
                <c:pt idx="1265">
                  <c:v>42615</c:v>
                </c:pt>
                <c:pt idx="1266">
                  <c:v>42614</c:v>
                </c:pt>
                <c:pt idx="1267">
                  <c:v>42613</c:v>
                </c:pt>
                <c:pt idx="1268">
                  <c:v>42612</c:v>
                </c:pt>
                <c:pt idx="1269">
                  <c:v>42611</c:v>
                </c:pt>
                <c:pt idx="1270">
                  <c:v>42608</c:v>
                </c:pt>
                <c:pt idx="1271">
                  <c:v>42607</c:v>
                </c:pt>
                <c:pt idx="1272">
                  <c:v>42606</c:v>
                </c:pt>
                <c:pt idx="1273">
                  <c:v>42604</c:v>
                </c:pt>
                <c:pt idx="1274">
                  <c:v>42601</c:v>
                </c:pt>
                <c:pt idx="1275">
                  <c:v>42600</c:v>
                </c:pt>
                <c:pt idx="1276">
                  <c:v>42599</c:v>
                </c:pt>
                <c:pt idx="1277">
                  <c:v>42598</c:v>
                </c:pt>
                <c:pt idx="1278">
                  <c:v>42597</c:v>
                </c:pt>
                <c:pt idx="1279">
                  <c:v>42594</c:v>
                </c:pt>
                <c:pt idx="1280">
                  <c:v>42593</c:v>
                </c:pt>
                <c:pt idx="1281">
                  <c:v>42592</c:v>
                </c:pt>
                <c:pt idx="1282">
                  <c:v>42591</c:v>
                </c:pt>
                <c:pt idx="1283">
                  <c:v>42590</c:v>
                </c:pt>
                <c:pt idx="1284">
                  <c:v>42587</c:v>
                </c:pt>
                <c:pt idx="1285">
                  <c:v>42586</c:v>
                </c:pt>
                <c:pt idx="1286">
                  <c:v>42585</c:v>
                </c:pt>
                <c:pt idx="1287">
                  <c:v>42583</c:v>
                </c:pt>
                <c:pt idx="1288">
                  <c:v>42580</c:v>
                </c:pt>
                <c:pt idx="1289">
                  <c:v>42579</c:v>
                </c:pt>
                <c:pt idx="1290">
                  <c:v>42578</c:v>
                </c:pt>
                <c:pt idx="1291">
                  <c:v>42577</c:v>
                </c:pt>
                <c:pt idx="1292">
                  <c:v>42576</c:v>
                </c:pt>
                <c:pt idx="1293">
                  <c:v>42573</c:v>
                </c:pt>
                <c:pt idx="1294">
                  <c:v>42572</c:v>
                </c:pt>
                <c:pt idx="1295">
                  <c:v>42571</c:v>
                </c:pt>
                <c:pt idx="1296">
                  <c:v>42570</c:v>
                </c:pt>
                <c:pt idx="1297">
                  <c:v>42569</c:v>
                </c:pt>
                <c:pt idx="1298">
                  <c:v>42566</c:v>
                </c:pt>
                <c:pt idx="1299">
                  <c:v>42565</c:v>
                </c:pt>
                <c:pt idx="1300">
                  <c:v>42564</c:v>
                </c:pt>
                <c:pt idx="1301">
                  <c:v>42563</c:v>
                </c:pt>
                <c:pt idx="1302">
                  <c:v>42562</c:v>
                </c:pt>
                <c:pt idx="1303">
                  <c:v>42559</c:v>
                </c:pt>
                <c:pt idx="1304">
                  <c:v>42558</c:v>
                </c:pt>
                <c:pt idx="1305">
                  <c:v>42557</c:v>
                </c:pt>
                <c:pt idx="1306">
                  <c:v>42556</c:v>
                </c:pt>
                <c:pt idx="1307">
                  <c:v>42555</c:v>
                </c:pt>
                <c:pt idx="1308">
                  <c:v>42552</c:v>
                </c:pt>
                <c:pt idx="1309">
                  <c:v>42551</c:v>
                </c:pt>
                <c:pt idx="1310">
                  <c:v>42550</c:v>
                </c:pt>
                <c:pt idx="1311">
                  <c:v>42548</c:v>
                </c:pt>
                <c:pt idx="1312">
                  <c:v>42545</c:v>
                </c:pt>
                <c:pt idx="1313">
                  <c:v>42544</c:v>
                </c:pt>
                <c:pt idx="1314">
                  <c:v>42543</c:v>
                </c:pt>
                <c:pt idx="1315">
                  <c:v>42542</c:v>
                </c:pt>
                <c:pt idx="1316">
                  <c:v>42541</c:v>
                </c:pt>
                <c:pt idx="1317">
                  <c:v>42538</c:v>
                </c:pt>
                <c:pt idx="1318">
                  <c:v>42537</c:v>
                </c:pt>
                <c:pt idx="1319">
                  <c:v>42536</c:v>
                </c:pt>
                <c:pt idx="1320">
                  <c:v>42535</c:v>
                </c:pt>
                <c:pt idx="1321">
                  <c:v>42534</c:v>
                </c:pt>
                <c:pt idx="1322">
                  <c:v>42531</c:v>
                </c:pt>
                <c:pt idx="1323">
                  <c:v>42530</c:v>
                </c:pt>
                <c:pt idx="1324">
                  <c:v>42529</c:v>
                </c:pt>
                <c:pt idx="1325">
                  <c:v>42528</c:v>
                </c:pt>
                <c:pt idx="1326">
                  <c:v>42527</c:v>
                </c:pt>
                <c:pt idx="1327">
                  <c:v>42524</c:v>
                </c:pt>
                <c:pt idx="1328">
                  <c:v>42523</c:v>
                </c:pt>
                <c:pt idx="1329">
                  <c:v>42522</c:v>
                </c:pt>
                <c:pt idx="1330">
                  <c:v>42521</c:v>
                </c:pt>
                <c:pt idx="1331">
                  <c:v>42520</c:v>
                </c:pt>
                <c:pt idx="1332">
                  <c:v>42517</c:v>
                </c:pt>
                <c:pt idx="1333">
                  <c:v>42515</c:v>
                </c:pt>
                <c:pt idx="1334">
                  <c:v>42514</c:v>
                </c:pt>
                <c:pt idx="1335">
                  <c:v>42513</c:v>
                </c:pt>
                <c:pt idx="1336">
                  <c:v>42510</c:v>
                </c:pt>
                <c:pt idx="1337">
                  <c:v>42509</c:v>
                </c:pt>
                <c:pt idx="1338">
                  <c:v>42508</c:v>
                </c:pt>
                <c:pt idx="1339">
                  <c:v>42507</c:v>
                </c:pt>
                <c:pt idx="1340">
                  <c:v>42506</c:v>
                </c:pt>
                <c:pt idx="1341">
                  <c:v>42503</c:v>
                </c:pt>
                <c:pt idx="1342">
                  <c:v>42502</c:v>
                </c:pt>
                <c:pt idx="1343">
                  <c:v>42501</c:v>
                </c:pt>
                <c:pt idx="1344">
                  <c:v>42500</c:v>
                </c:pt>
                <c:pt idx="1345">
                  <c:v>42499</c:v>
                </c:pt>
                <c:pt idx="1346">
                  <c:v>42496</c:v>
                </c:pt>
                <c:pt idx="1347">
                  <c:v>42495</c:v>
                </c:pt>
                <c:pt idx="1348">
                  <c:v>42494</c:v>
                </c:pt>
                <c:pt idx="1349">
                  <c:v>42493</c:v>
                </c:pt>
                <c:pt idx="1350">
                  <c:v>42492</c:v>
                </c:pt>
                <c:pt idx="1351">
                  <c:v>42489</c:v>
                </c:pt>
                <c:pt idx="1352">
                  <c:v>42488</c:v>
                </c:pt>
                <c:pt idx="1353">
                  <c:v>42487</c:v>
                </c:pt>
                <c:pt idx="1354">
                  <c:v>42486</c:v>
                </c:pt>
                <c:pt idx="1355">
                  <c:v>42485</c:v>
                </c:pt>
                <c:pt idx="1356">
                  <c:v>42482</c:v>
                </c:pt>
                <c:pt idx="1357">
                  <c:v>42480</c:v>
                </c:pt>
                <c:pt idx="1358">
                  <c:v>42479</c:v>
                </c:pt>
                <c:pt idx="1359">
                  <c:v>42478</c:v>
                </c:pt>
                <c:pt idx="1360">
                  <c:v>42475</c:v>
                </c:pt>
                <c:pt idx="1361">
                  <c:v>42474</c:v>
                </c:pt>
                <c:pt idx="1362">
                  <c:v>42473</c:v>
                </c:pt>
                <c:pt idx="1363">
                  <c:v>42472</c:v>
                </c:pt>
                <c:pt idx="1364">
                  <c:v>42471</c:v>
                </c:pt>
                <c:pt idx="1365">
                  <c:v>42468</c:v>
                </c:pt>
                <c:pt idx="1366">
                  <c:v>42467</c:v>
                </c:pt>
                <c:pt idx="1367">
                  <c:v>42466</c:v>
                </c:pt>
                <c:pt idx="1368">
                  <c:v>42465</c:v>
                </c:pt>
                <c:pt idx="1369">
                  <c:v>42464</c:v>
                </c:pt>
                <c:pt idx="1370">
                  <c:v>42461</c:v>
                </c:pt>
                <c:pt idx="1371">
                  <c:v>42460</c:v>
                </c:pt>
                <c:pt idx="1372">
                  <c:v>42459</c:v>
                </c:pt>
                <c:pt idx="1373">
                  <c:v>42458</c:v>
                </c:pt>
                <c:pt idx="1374">
                  <c:v>42457</c:v>
                </c:pt>
                <c:pt idx="1375">
                  <c:v>42453</c:v>
                </c:pt>
                <c:pt idx="1376">
                  <c:v>42452</c:v>
                </c:pt>
                <c:pt idx="1377">
                  <c:v>42451</c:v>
                </c:pt>
                <c:pt idx="1378">
                  <c:v>42450</c:v>
                </c:pt>
                <c:pt idx="1379">
                  <c:v>42447</c:v>
                </c:pt>
                <c:pt idx="1380">
                  <c:v>42446</c:v>
                </c:pt>
                <c:pt idx="1381">
                  <c:v>42445</c:v>
                </c:pt>
                <c:pt idx="1382">
                  <c:v>42444</c:v>
                </c:pt>
                <c:pt idx="1383">
                  <c:v>42443</c:v>
                </c:pt>
                <c:pt idx="1384">
                  <c:v>42439</c:v>
                </c:pt>
                <c:pt idx="1385">
                  <c:v>42438</c:v>
                </c:pt>
                <c:pt idx="1386">
                  <c:v>42437</c:v>
                </c:pt>
                <c:pt idx="1387">
                  <c:v>42436</c:v>
                </c:pt>
                <c:pt idx="1388">
                  <c:v>42433</c:v>
                </c:pt>
                <c:pt idx="1389">
                  <c:v>42432</c:v>
                </c:pt>
                <c:pt idx="1390">
                  <c:v>42431</c:v>
                </c:pt>
                <c:pt idx="1391">
                  <c:v>42430</c:v>
                </c:pt>
                <c:pt idx="1392">
                  <c:v>42429</c:v>
                </c:pt>
                <c:pt idx="1393">
                  <c:v>42426</c:v>
                </c:pt>
                <c:pt idx="1394">
                  <c:v>42425</c:v>
                </c:pt>
                <c:pt idx="1395">
                  <c:v>42424</c:v>
                </c:pt>
                <c:pt idx="1396">
                  <c:v>42423</c:v>
                </c:pt>
                <c:pt idx="1397">
                  <c:v>42422</c:v>
                </c:pt>
                <c:pt idx="1398">
                  <c:v>42419</c:v>
                </c:pt>
                <c:pt idx="1399">
                  <c:v>42418</c:v>
                </c:pt>
                <c:pt idx="1400">
                  <c:v>42417</c:v>
                </c:pt>
                <c:pt idx="1401">
                  <c:v>42416</c:v>
                </c:pt>
                <c:pt idx="1402">
                  <c:v>42415</c:v>
                </c:pt>
                <c:pt idx="1403">
                  <c:v>42412</c:v>
                </c:pt>
                <c:pt idx="1404">
                  <c:v>42411</c:v>
                </c:pt>
                <c:pt idx="1405">
                  <c:v>42410</c:v>
                </c:pt>
                <c:pt idx="1406">
                  <c:v>42405</c:v>
                </c:pt>
                <c:pt idx="1407">
                  <c:v>42404</c:v>
                </c:pt>
                <c:pt idx="1408">
                  <c:v>42402</c:v>
                </c:pt>
                <c:pt idx="1409">
                  <c:v>42401</c:v>
                </c:pt>
                <c:pt idx="1410">
                  <c:v>42398</c:v>
                </c:pt>
                <c:pt idx="1411">
                  <c:v>42397</c:v>
                </c:pt>
                <c:pt idx="1412">
                  <c:v>42396</c:v>
                </c:pt>
                <c:pt idx="1413">
                  <c:v>42395</c:v>
                </c:pt>
                <c:pt idx="1414">
                  <c:v>42394</c:v>
                </c:pt>
                <c:pt idx="1415">
                  <c:v>42391</c:v>
                </c:pt>
                <c:pt idx="1416">
                  <c:v>42390</c:v>
                </c:pt>
                <c:pt idx="1417">
                  <c:v>42389</c:v>
                </c:pt>
                <c:pt idx="1418">
                  <c:v>42388</c:v>
                </c:pt>
                <c:pt idx="1419">
                  <c:v>42387</c:v>
                </c:pt>
                <c:pt idx="1420">
                  <c:v>42384</c:v>
                </c:pt>
                <c:pt idx="1421">
                  <c:v>42383</c:v>
                </c:pt>
                <c:pt idx="1422">
                  <c:v>42382</c:v>
                </c:pt>
                <c:pt idx="1423">
                  <c:v>42381</c:v>
                </c:pt>
                <c:pt idx="1424">
                  <c:v>42380</c:v>
                </c:pt>
                <c:pt idx="1425">
                  <c:v>42377</c:v>
                </c:pt>
                <c:pt idx="1426">
                  <c:v>42375</c:v>
                </c:pt>
                <c:pt idx="1427">
                  <c:v>42374</c:v>
                </c:pt>
                <c:pt idx="1428">
                  <c:v>42373</c:v>
                </c:pt>
                <c:pt idx="1429">
                  <c:v>42369</c:v>
                </c:pt>
                <c:pt idx="1430">
                  <c:v>42368</c:v>
                </c:pt>
                <c:pt idx="1431">
                  <c:v>42367</c:v>
                </c:pt>
                <c:pt idx="1432">
                  <c:v>42366</c:v>
                </c:pt>
                <c:pt idx="1433">
                  <c:v>42362</c:v>
                </c:pt>
                <c:pt idx="1434">
                  <c:v>42361</c:v>
                </c:pt>
                <c:pt idx="1435">
                  <c:v>42360</c:v>
                </c:pt>
                <c:pt idx="1436">
                  <c:v>42359</c:v>
                </c:pt>
                <c:pt idx="1437">
                  <c:v>42356</c:v>
                </c:pt>
                <c:pt idx="1438">
                  <c:v>42355</c:v>
                </c:pt>
                <c:pt idx="1439">
                  <c:v>42354</c:v>
                </c:pt>
                <c:pt idx="1440">
                  <c:v>42353</c:v>
                </c:pt>
                <c:pt idx="1441">
                  <c:v>42352</c:v>
                </c:pt>
                <c:pt idx="1442">
                  <c:v>42349</c:v>
                </c:pt>
                <c:pt idx="1443">
                  <c:v>42348</c:v>
                </c:pt>
                <c:pt idx="1444">
                  <c:v>42347</c:v>
                </c:pt>
                <c:pt idx="1445">
                  <c:v>42346</c:v>
                </c:pt>
                <c:pt idx="1446">
                  <c:v>42345</c:v>
                </c:pt>
                <c:pt idx="1447">
                  <c:v>42342</c:v>
                </c:pt>
                <c:pt idx="1448">
                  <c:v>42341</c:v>
                </c:pt>
                <c:pt idx="1449">
                  <c:v>42340</c:v>
                </c:pt>
                <c:pt idx="1450">
                  <c:v>42339</c:v>
                </c:pt>
                <c:pt idx="1451">
                  <c:v>42338</c:v>
                </c:pt>
                <c:pt idx="1452">
                  <c:v>42335</c:v>
                </c:pt>
                <c:pt idx="1453">
                  <c:v>42334</c:v>
                </c:pt>
                <c:pt idx="1454">
                  <c:v>42333</c:v>
                </c:pt>
                <c:pt idx="1455">
                  <c:v>42332</c:v>
                </c:pt>
                <c:pt idx="1456">
                  <c:v>42331</c:v>
                </c:pt>
                <c:pt idx="1457">
                  <c:v>42328</c:v>
                </c:pt>
                <c:pt idx="1458">
                  <c:v>42325</c:v>
                </c:pt>
                <c:pt idx="1459">
                  <c:v>42324</c:v>
                </c:pt>
                <c:pt idx="1460">
                  <c:v>42321</c:v>
                </c:pt>
                <c:pt idx="1461">
                  <c:v>42320</c:v>
                </c:pt>
                <c:pt idx="1462">
                  <c:v>42319</c:v>
                </c:pt>
                <c:pt idx="1463">
                  <c:v>42318</c:v>
                </c:pt>
                <c:pt idx="1464">
                  <c:v>42317</c:v>
                </c:pt>
                <c:pt idx="1465">
                  <c:v>42314</c:v>
                </c:pt>
                <c:pt idx="1466">
                  <c:v>42313</c:v>
                </c:pt>
                <c:pt idx="1467">
                  <c:v>42311</c:v>
                </c:pt>
                <c:pt idx="1468">
                  <c:v>42307</c:v>
                </c:pt>
                <c:pt idx="1469">
                  <c:v>42306</c:v>
                </c:pt>
                <c:pt idx="1470">
                  <c:v>42305</c:v>
                </c:pt>
                <c:pt idx="1471">
                  <c:v>42304</c:v>
                </c:pt>
                <c:pt idx="1472">
                  <c:v>42303</c:v>
                </c:pt>
                <c:pt idx="1473">
                  <c:v>42300</c:v>
                </c:pt>
                <c:pt idx="1474">
                  <c:v>42299</c:v>
                </c:pt>
                <c:pt idx="1475">
                  <c:v>42298</c:v>
                </c:pt>
                <c:pt idx="1476">
                  <c:v>42297</c:v>
                </c:pt>
                <c:pt idx="1477">
                  <c:v>42296</c:v>
                </c:pt>
                <c:pt idx="1478">
                  <c:v>42293</c:v>
                </c:pt>
                <c:pt idx="1479">
                  <c:v>42292</c:v>
                </c:pt>
                <c:pt idx="1480">
                  <c:v>42291</c:v>
                </c:pt>
                <c:pt idx="1481">
                  <c:v>42290</c:v>
                </c:pt>
                <c:pt idx="1482">
                  <c:v>42284</c:v>
                </c:pt>
                <c:pt idx="1483">
                  <c:v>42283</c:v>
                </c:pt>
                <c:pt idx="1484">
                  <c:v>42282</c:v>
                </c:pt>
                <c:pt idx="1485">
                  <c:v>42277</c:v>
                </c:pt>
                <c:pt idx="1486">
                  <c:v>42276</c:v>
                </c:pt>
                <c:pt idx="1487">
                  <c:v>42275</c:v>
                </c:pt>
                <c:pt idx="1488">
                  <c:v>42272</c:v>
                </c:pt>
                <c:pt idx="1489">
                  <c:v>42271</c:v>
                </c:pt>
                <c:pt idx="1490">
                  <c:v>42270</c:v>
                </c:pt>
                <c:pt idx="1491">
                  <c:v>42269</c:v>
                </c:pt>
                <c:pt idx="1492">
                  <c:v>42268</c:v>
                </c:pt>
                <c:pt idx="1493">
                  <c:v>42265</c:v>
                </c:pt>
                <c:pt idx="1494">
                  <c:v>42264</c:v>
                </c:pt>
                <c:pt idx="1495">
                  <c:v>42263</c:v>
                </c:pt>
                <c:pt idx="1496">
                  <c:v>42262</c:v>
                </c:pt>
                <c:pt idx="1497">
                  <c:v>42261</c:v>
                </c:pt>
                <c:pt idx="1498">
                  <c:v>42258</c:v>
                </c:pt>
                <c:pt idx="1499">
                  <c:v>42257</c:v>
                </c:pt>
                <c:pt idx="1500">
                  <c:v>42256</c:v>
                </c:pt>
                <c:pt idx="1501">
                  <c:v>42255</c:v>
                </c:pt>
                <c:pt idx="1502">
                  <c:v>42251</c:v>
                </c:pt>
                <c:pt idx="1503">
                  <c:v>42250</c:v>
                </c:pt>
                <c:pt idx="1504">
                  <c:v>42249</c:v>
                </c:pt>
                <c:pt idx="1505">
                  <c:v>42248</c:v>
                </c:pt>
                <c:pt idx="1506">
                  <c:v>42247</c:v>
                </c:pt>
                <c:pt idx="1507">
                  <c:v>42244</c:v>
                </c:pt>
                <c:pt idx="1508">
                  <c:v>42242</c:v>
                </c:pt>
                <c:pt idx="1509">
                  <c:v>42241</c:v>
                </c:pt>
                <c:pt idx="1510">
                  <c:v>42240</c:v>
                </c:pt>
                <c:pt idx="1511">
                  <c:v>42237</c:v>
                </c:pt>
                <c:pt idx="1512">
                  <c:v>42236</c:v>
                </c:pt>
                <c:pt idx="1513">
                  <c:v>42235</c:v>
                </c:pt>
                <c:pt idx="1514">
                  <c:v>42234</c:v>
                </c:pt>
                <c:pt idx="1515">
                  <c:v>42233</c:v>
                </c:pt>
                <c:pt idx="1516">
                  <c:v>42230</c:v>
                </c:pt>
                <c:pt idx="1517">
                  <c:v>42229</c:v>
                </c:pt>
                <c:pt idx="1518">
                  <c:v>42228</c:v>
                </c:pt>
                <c:pt idx="1519">
                  <c:v>42227</c:v>
                </c:pt>
                <c:pt idx="1520">
                  <c:v>42226</c:v>
                </c:pt>
                <c:pt idx="1521">
                  <c:v>42222</c:v>
                </c:pt>
                <c:pt idx="1522">
                  <c:v>42221</c:v>
                </c:pt>
                <c:pt idx="1523">
                  <c:v>42220</c:v>
                </c:pt>
                <c:pt idx="1524">
                  <c:v>42219</c:v>
                </c:pt>
                <c:pt idx="1525">
                  <c:v>42216</c:v>
                </c:pt>
                <c:pt idx="1526">
                  <c:v>42215</c:v>
                </c:pt>
                <c:pt idx="1527">
                  <c:v>42214</c:v>
                </c:pt>
                <c:pt idx="1528">
                  <c:v>42213</c:v>
                </c:pt>
                <c:pt idx="1529">
                  <c:v>42212</c:v>
                </c:pt>
                <c:pt idx="1530">
                  <c:v>42209</c:v>
                </c:pt>
                <c:pt idx="1531">
                  <c:v>42208</c:v>
                </c:pt>
                <c:pt idx="1532">
                  <c:v>42207</c:v>
                </c:pt>
                <c:pt idx="1533">
                  <c:v>42206</c:v>
                </c:pt>
                <c:pt idx="1534">
                  <c:v>42205</c:v>
                </c:pt>
                <c:pt idx="1535">
                  <c:v>42201</c:v>
                </c:pt>
                <c:pt idx="1536">
                  <c:v>42200</c:v>
                </c:pt>
                <c:pt idx="1537">
                  <c:v>42199</c:v>
                </c:pt>
                <c:pt idx="1538">
                  <c:v>42198</c:v>
                </c:pt>
                <c:pt idx="1539">
                  <c:v>42195</c:v>
                </c:pt>
                <c:pt idx="1540">
                  <c:v>42194</c:v>
                </c:pt>
                <c:pt idx="1541">
                  <c:v>42193</c:v>
                </c:pt>
                <c:pt idx="1542">
                  <c:v>42192</c:v>
                </c:pt>
                <c:pt idx="1543">
                  <c:v>42191</c:v>
                </c:pt>
                <c:pt idx="1544">
                  <c:v>42188</c:v>
                </c:pt>
                <c:pt idx="1545">
                  <c:v>42187</c:v>
                </c:pt>
                <c:pt idx="1546">
                  <c:v>42186</c:v>
                </c:pt>
                <c:pt idx="1547">
                  <c:v>42185</c:v>
                </c:pt>
                <c:pt idx="1548">
                  <c:v>42184</c:v>
                </c:pt>
                <c:pt idx="1549">
                  <c:v>42181</c:v>
                </c:pt>
                <c:pt idx="1550">
                  <c:v>42180</c:v>
                </c:pt>
                <c:pt idx="1551">
                  <c:v>42179</c:v>
                </c:pt>
                <c:pt idx="1552">
                  <c:v>42178</c:v>
                </c:pt>
                <c:pt idx="1553">
                  <c:v>42177</c:v>
                </c:pt>
                <c:pt idx="1554">
                  <c:v>42174</c:v>
                </c:pt>
                <c:pt idx="1555">
                  <c:v>42173</c:v>
                </c:pt>
                <c:pt idx="1556">
                  <c:v>42172</c:v>
                </c:pt>
                <c:pt idx="1557">
                  <c:v>42171</c:v>
                </c:pt>
                <c:pt idx="1558">
                  <c:v>42170</c:v>
                </c:pt>
                <c:pt idx="1559">
                  <c:v>42166</c:v>
                </c:pt>
                <c:pt idx="1560">
                  <c:v>42165</c:v>
                </c:pt>
                <c:pt idx="1561">
                  <c:v>42164</c:v>
                </c:pt>
                <c:pt idx="1562">
                  <c:v>42163</c:v>
                </c:pt>
                <c:pt idx="1563">
                  <c:v>42160</c:v>
                </c:pt>
                <c:pt idx="1564">
                  <c:v>42158</c:v>
                </c:pt>
                <c:pt idx="1565">
                  <c:v>42157</c:v>
                </c:pt>
                <c:pt idx="1566">
                  <c:v>42156</c:v>
                </c:pt>
                <c:pt idx="1567">
                  <c:v>42153</c:v>
                </c:pt>
                <c:pt idx="1568">
                  <c:v>42152</c:v>
                </c:pt>
                <c:pt idx="1569">
                  <c:v>42151</c:v>
                </c:pt>
                <c:pt idx="1570">
                  <c:v>42150</c:v>
                </c:pt>
                <c:pt idx="1571">
                  <c:v>42149</c:v>
                </c:pt>
                <c:pt idx="1572">
                  <c:v>42146</c:v>
                </c:pt>
                <c:pt idx="1573">
                  <c:v>42145</c:v>
                </c:pt>
                <c:pt idx="1574">
                  <c:v>42144</c:v>
                </c:pt>
                <c:pt idx="1575">
                  <c:v>42143</c:v>
                </c:pt>
                <c:pt idx="1576">
                  <c:v>42142</c:v>
                </c:pt>
                <c:pt idx="1577">
                  <c:v>42139</c:v>
                </c:pt>
                <c:pt idx="1578">
                  <c:v>42138</c:v>
                </c:pt>
                <c:pt idx="1579">
                  <c:v>42137</c:v>
                </c:pt>
                <c:pt idx="1580">
                  <c:v>42136</c:v>
                </c:pt>
                <c:pt idx="1581">
                  <c:v>42135</c:v>
                </c:pt>
                <c:pt idx="1582">
                  <c:v>42132</c:v>
                </c:pt>
                <c:pt idx="1583">
                  <c:v>42131</c:v>
                </c:pt>
                <c:pt idx="1584">
                  <c:v>42130</c:v>
                </c:pt>
                <c:pt idx="1585">
                  <c:v>42129</c:v>
                </c:pt>
                <c:pt idx="1586">
                  <c:v>42128</c:v>
                </c:pt>
                <c:pt idx="1587">
                  <c:v>42124</c:v>
                </c:pt>
                <c:pt idx="1588">
                  <c:v>42123</c:v>
                </c:pt>
                <c:pt idx="1589">
                  <c:v>42122</c:v>
                </c:pt>
                <c:pt idx="1590">
                  <c:v>42121</c:v>
                </c:pt>
                <c:pt idx="1591">
                  <c:v>42118</c:v>
                </c:pt>
                <c:pt idx="1592">
                  <c:v>42117</c:v>
                </c:pt>
                <c:pt idx="1593">
                  <c:v>42116</c:v>
                </c:pt>
                <c:pt idx="1594">
                  <c:v>42114</c:v>
                </c:pt>
                <c:pt idx="1595">
                  <c:v>42111</c:v>
                </c:pt>
                <c:pt idx="1596">
                  <c:v>42110</c:v>
                </c:pt>
                <c:pt idx="1597">
                  <c:v>42109</c:v>
                </c:pt>
                <c:pt idx="1598">
                  <c:v>42108</c:v>
                </c:pt>
                <c:pt idx="1599">
                  <c:v>42107</c:v>
                </c:pt>
                <c:pt idx="1600">
                  <c:v>42103</c:v>
                </c:pt>
                <c:pt idx="1601">
                  <c:v>42102</c:v>
                </c:pt>
                <c:pt idx="1602">
                  <c:v>42101</c:v>
                </c:pt>
                <c:pt idx="1603">
                  <c:v>42100</c:v>
                </c:pt>
                <c:pt idx="1604">
                  <c:v>42096</c:v>
                </c:pt>
                <c:pt idx="1605">
                  <c:v>42095</c:v>
                </c:pt>
                <c:pt idx="1606">
                  <c:v>42094</c:v>
                </c:pt>
                <c:pt idx="1607">
                  <c:v>42093</c:v>
                </c:pt>
                <c:pt idx="1608">
                  <c:v>42090</c:v>
                </c:pt>
                <c:pt idx="1609">
                  <c:v>42089</c:v>
                </c:pt>
                <c:pt idx="1610">
                  <c:v>42088</c:v>
                </c:pt>
                <c:pt idx="1611">
                  <c:v>42087</c:v>
                </c:pt>
                <c:pt idx="1612">
                  <c:v>42086</c:v>
                </c:pt>
                <c:pt idx="1613">
                  <c:v>42083</c:v>
                </c:pt>
                <c:pt idx="1614">
                  <c:v>42082</c:v>
                </c:pt>
                <c:pt idx="1615">
                  <c:v>42081</c:v>
                </c:pt>
                <c:pt idx="1616">
                  <c:v>42080</c:v>
                </c:pt>
                <c:pt idx="1617">
                  <c:v>42079</c:v>
                </c:pt>
                <c:pt idx="1618">
                  <c:v>42076</c:v>
                </c:pt>
                <c:pt idx="1619">
                  <c:v>42075</c:v>
                </c:pt>
                <c:pt idx="1620">
                  <c:v>42074</c:v>
                </c:pt>
                <c:pt idx="1621">
                  <c:v>42073</c:v>
                </c:pt>
                <c:pt idx="1622">
                  <c:v>42072</c:v>
                </c:pt>
                <c:pt idx="1623">
                  <c:v>42069</c:v>
                </c:pt>
                <c:pt idx="1624">
                  <c:v>42067</c:v>
                </c:pt>
                <c:pt idx="1625">
                  <c:v>42066</c:v>
                </c:pt>
                <c:pt idx="1626">
                  <c:v>42065</c:v>
                </c:pt>
                <c:pt idx="1627">
                  <c:v>42062</c:v>
                </c:pt>
                <c:pt idx="1628">
                  <c:v>42061</c:v>
                </c:pt>
                <c:pt idx="1629">
                  <c:v>42060</c:v>
                </c:pt>
                <c:pt idx="1630">
                  <c:v>42059</c:v>
                </c:pt>
                <c:pt idx="1631">
                  <c:v>42058</c:v>
                </c:pt>
                <c:pt idx="1632">
                  <c:v>42055</c:v>
                </c:pt>
                <c:pt idx="1633">
                  <c:v>42054</c:v>
                </c:pt>
                <c:pt idx="1634">
                  <c:v>42053</c:v>
                </c:pt>
                <c:pt idx="1635">
                  <c:v>42048</c:v>
                </c:pt>
                <c:pt idx="1636">
                  <c:v>42047</c:v>
                </c:pt>
                <c:pt idx="1637">
                  <c:v>42046</c:v>
                </c:pt>
                <c:pt idx="1638">
                  <c:v>42045</c:v>
                </c:pt>
                <c:pt idx="1639">
                  <c:v>42044</c:v>
                </c:pt>
                <c:pt idx="1640">
                  <c:v>42041</c:v>
                </c:pt>
                <c:pt idx="1641">
                  <c:v>42040</c:v>
                </c:pt>
                <c:pt idx="1642">
                  <c:v>42039</c:v>
                </c:pt>
                <c:pt idx="1643">
                  <c:v>42038</c:v>
                </c:pt>
                <c:pt idx="1644">
                  <c:v>42037</c:v>
                </c:pt>
                <c:pt idx="1645">
                  <c:v>42034</c:v>
                </c:pt>
                <c:pt idx="1646">
                  <c:v>42033</c:v>
                </c:pt>
                <c:pt idx="1647">
                  <c:v>42031</c:v>
                </c:pt>
                <c:pt idx="1648">
                  <c:v>42030</c:v>
                </c:pt>
                <c:pt idx="1649">
                  <c:v>42027</c:v>
                </c:pt>
                <c:pt idx="1650">
                  <c:v>42026</c:v>
                </c:pt>
                <c:pt idx="1651">
                  <c:v>42025</c:v>
                </c:pt>
                <c:pt idx="1652">
                  <c:v>42024</c:v>
                </c:pt>
                <c:pt idx="1653">
                  <c:v>42023</c:v>
                </c:pt>
                <c:pt idx="1654">
                  <c:v>42019</c:v>
                </c:pt>
                <c:pt idx="1655">
                  <c:v>42018</c:v>
                </c:pt>
                <c:pt idx="1656">
                  <c:v>42017</c:v>
                </c:pt>
                <c:pt idx="1657">
                  <c:v>42016</c:v>
                </c:pt>
                <c:pt idx="1658">
                  <c:v>42013</c:v>
                </c:pt>
                <c:pt idx="1659">
                  <c:v>42012</c:v>
                </c:pt>
                <c:pt idx="1660">
                  <c:v>42011</c:v>
                </c:pt>
                <c:pt idx="1661">
                  <c:v>42010</c:v>
                </c:pt>
                <c:pt idx="1662">
                  <c:v>42009</c:v>
                </c:pt>
                <c:pt idx="1663">
                  <c:v>42006</c:v>
                </c:pt>
                <c:pt idx="1664">
                  <c:v>42004</c:v>
                </c:pt>
                <c:pt idx="1665">
                  <c:v>42002</c:v>
                </c:pt>
                <c:pt idx="1666">
                  <c:v>41999</c:v>
                </c:pt>
                <c:pt idx="1667">
                  <c:v>41997</c:v>
                </c:pt>
                <c:pt idx="1668">
                  <c:v>41996</c:v>
                </c:pt>
                <c:pt idx="1669">
                  <c:v>41995</c:v>
                </c:pt>
                <c:pt idx="1670">
                  <c:v>41992</c:v>
                </c:pt>
                <c:pt idx="1671">
                  <c:v>41991</c:v>
                </c:pt>
                <c:pt idx="1672">
                  <c:v>41990</c:v>
                </c:pt>
                <c:pt idx="1673">
                  <c:v>41989</c:v>
                </c:pt>
                <c:pt idx="1674">
                  <c:v>41988</c:v>
                </c:pt>
                <c:pt idx="1675">
                  <c:v>41985</c:v>
                </c:pt>
                <c:pt idx="1676">
                  <c:v>41984</c:v>
                </c:pt>
                <c:pt idx="1677">
                  <c:v>41983</c:v>
                </c:pt>
                <c:pt idx="1678">
                  <c:v>41982</c:v>
                </c:pt>
                <c:pt idx="1679">
                  <c:v>41981</c:v>
                </c:pt>
                <c:pt idx="1680">
                  <c:v>41978</c:v>
                </c:pt>
                <c:pt idx="1681">
                  <c:v>41977</c:v>
                </c:pt>
                <c:pt idx="1682">
                  <c:v>41976</c:v>
                </c:pt>
                <c:pt idx="1683">
                  <c:v>41975</c:v>
                </c:pt>
                <c:pt idx="1684">
                  <c:v>41974</c:v>
                </c:pt>
                <c:pt idx="1685">
                  <c:v>41971</c:v>
                </c:pt>
                <c:pt idx="1686">
                  <c:v>41970</c:v>
                </c:pt>
                <c:pt idx="1687">
                  <c:v>41969</c:v>
                </c:pt>
                <c:pt idx="1688">
                  <c:v>41968</c:v>
                </c:pt>
                <c:pt idx="1689">
                  <c:v>41967</c:v>
                </c:pt>
                <c:pt idx="1690">
                  <c:v>41964</c:v>
                </c:pt>
                <c:pt idx="1691">
                  <c:v>41963</c:v>
                </c:pt>
                <c:pt idx="1692">
                  <c:v>41962</c:v>
                </c:pt>
                <c:pt idx="1693">
                  <c:v>41961</c:v>
                </c:pt>
                <c:pt idx="1694">
                  <c:v>41960</c:v>
                </c:pt>
                <c:pt idx="1695">
                  <c:v>41957</c:v>
                </c:pt>
                <c:pt idx="1696">
                  <c:v>41956</c:v>
                </c:pt>
                <c:pt idx="1697">
                  <c:v>41953</c:v>
                </c:pt>
                <c:pt idx="1698">
                  <c:v>41950</c:v>
                </c:pt>
                <c:pt idx="1699">
                  <c:v>41949</c:v>
                </c:pt>
                <c:pt idx="1700">
                  <c:v>41948</c:v>
                </c:pt>
                <c:pt idx="1701">
                  <c:v>41947</c:v>
                </c:pt>
                <c:pt idx="1702">
                  <c:v>41946</c:v>
                </c:pt>
                <c:pt idx="1703">
                  <c:v>41943</c:v>
                </c:pt>
                <c:pt idx="1704">
                  <c:v>41942</c:v>
                </c:pt>
                <c:pt idx="1705">
                  <c:v>41941</c:v>
                </c:pt>
                <c:pt idx="1706">
                  <c:v>41940</c:v>
                </c:pt>
                <c:pt idx="1707">
                  <c:v>41939</c:v>
                </c:pt>
                <c:pt idx="1708">
                  <c:v>41936</c:v>
                </c:pt>
                <c:pt idx="1709">
                  <c:v>41935</c:v>
                </c:pt>
                <c:pt idx="1710">
                  <c:v>41934</c:v>
                </c:pt>
                <c:pt idx="1711">
                  <c:v>41933</c:v>
                </c:pt>
                <c:pt idx="1712">
                  <c:v>41932</c:v>
                </c:pt>
                <c:pt idx="1713">
                  <c:v>41929</c:v>
                </c:pt>
                <c:pt idx="1714">
                  <c:v>41928</c:v>
                </c:pt>
                <c:pt idx="1715">
                  <c:v>41927</c:v>
                </c:pt>
                <c:pt idx="1716">
                  <c:v>41926</c:v>
                </c:pt>
                <c:pt idx="1717">
                  <c:v>41925</c:v>
                </c:pt>
                <c:pt idx="1718">
                  <c:v>41922</c:v>
                </c:pt>
                <c:pt idx="1719">
                  <c:v>41921</c:v>
                </c:pt>
                <c:pt idx="1720">
                  <c:v>41920</c:v>
                </c:pt>
                <c:pt idx="1721">
                  <c:v>41919</c:v>
                </c:pt>
                <c:pt idx="1722">
                  <c:v>41918</c:v>
                </c:pt>
                <c:pt idx="1723">
                  <c:v>41915</c:v>
                </c:pt>
                <c:pt idx="1724">
                  <c:v>41914</c:v>
                </c:pt>
                <c:pt idx="1725">
                  <c:v>41913</c:v>
                </c:pt>
                <c:pt idx="1726">
                  <c:v>41912</c:v>
                </c:pt>
                <c:pt idx="1727">
                  <c:v>41911</c:v>
                </c:pt>
                <c:pt idx="1728">
                  <c:v>41906</c:v>
                </c:pt>
                <c:pt idx="1729">
                  <c:v>41905</c:v>
                </c:pt>
                <c:pt idx="1730">
                  <c:v>41904</c:v>
                </c:pt>
                <c:pt idx="1731">
                  <c:v>41899</c:v>
                </c:pt>
                <c:pt idx="1732">
                  <c:v>41898</c:v>
                </c:pt>
                <c:pt idx="1733">
                  <c:v>41897</c:v>
                </c:pt>
                <c:pt idx="1734">
                  <c:v>41894</c:v>
                </c:pt>
                <c:pt idx="1735">
                  <c:v>41893</c:v>
                </c:pt>
                <c:pt idx="1736">
                  <c:v>41892</c:v>
                </c:pt>
                <c:pt idx="1737">
                  <c:v>41891</c:v>
                </c:pt>
                <c:pt idx="1738">
                  <c:v>41890</c:v>
                </c:pt>
                <c:pt idx="1739">
                  <c:v>41887</c:v>
                </c:pt>
                <c:pt idx="1740">
                  <c:v>41886</c:v>
                </c:pt>
                <c:pt idx="1741">
                  <c:v>41885</c:v>
                </c:pt>
                <c:pt idx="1742">
                  <c:v>41884</c:v>
                </c:pt>
                <c:pt idx="1743">
                  <c:v>41883</c:v>
                </c:pt>
                <c:pt idx="1744">
                  <c:v>41880</c:v>
                </c:pt>
                <c:pt idx="1745">
                  <c:v>41879</c:v>
                </c:pt>
                <c:pt idx="1746">
                  <c:v>41878</c:v>
                </c:pt>
                <c:pt idx="1747">
                  <c:v>41877</c:v>
                </c:pt>
                <c:pt idx="1748">
                  <c:v>41876</c:v>
                </c:pt>
                <c:pt idx="1749">
                  <c:v>41873</c:v>
                </c:pt>
                <c:pt idx="1750">
                  <c:v>41872</c:v>
                </c:pt>
                <c:pt idx="1751">
                  <c:v>41871</c:v>
                </c:pt>
                <c:pt idx="1752">
                  <c:v>41870</c:v>
                </c:pt>
                <c:pt idx="1753">
                  <c:v>41869</c:v>
                </c:pt>
                <c:pt idx="1754">
                  <c:v>41865</c:v>
                </c:pt>
                <c:pt idx="1755">
                  <c:v>41864</c:v>
                </c:pt>
                <c:pt idx="1756">
                  <c:v>41863</c:v>
                </c:pt>
                <c:pt idx="1757">
                  <c:v>41862</c:v>
                </c:pt>
                <c:pt idx="1758">
                  <c:v>41859</c:v>
                </c:pt>
                <c:pt idx="1759">
                  <c:v>41858</c:v>
                </c:pt>
                <c:pt idx="1760">
                  <c:v>41857</c:v>
                </c:pt>
                <c:pt idx="1761">
                  <c:v>41856</c:v>
                </c:pt>
                <c:pt idx="1762">
                  <c:v>41855</c:v>
                </c:pt>
                <c:pt idx="1763">
                  <c:v>41852</c:v>
                </c:pt>
                <c:pt idx="1764">
                  <c:v>41851</c:v>
                </c:pt>
                <c:pt idx="1765">
                  <c:v>41850</c:v>
                </c:pt>
                <c:pt idx="1766">
                  <c:v>41848</c:v>
                </c:pt>
                <c:pt idx="1767">
                  <c:v>41845</c:v>
                </c:pt>
                <c:pt idx="1768">
                  <c:v>41844</c:v>
                </c:pt>
                <c:pt idx="1769">
                  <c:v>41843</c:v>
                </c:pt>
                <c:pt idx="1770">
                  <c:v>41842</c:v>
                </c:pt>
                <c:pt idx="1771">
                  <c:v>41841</c:v>
                </c:pt>
                <c:pt idx="1772">
                  <c:v>41838</c:v>
                </c:pt>
                <c:pt idx="1773">
                  <c:v>41837</c:v>
                </c:pt>
                <c:pt idx="1774">
                  <c:v>41836</c:v>
                </c:pt>
                <c:pt idx="1775">
                  <c:v>41835</c:v>
                </c:pt>
                <c:pt idx="1776">
                  <c:v>41834</c:v>
                </c:pt>
                <c:pt idx="1777">
                  <c:v>41831</c:v>
                </c:pt>
                <c:pt idx="1778">
                  <c:v>41830</c:v>
                </c:pt>
                <c:pt idx="1779">
                  <c:v>41829</c:v>
                </c:pt>
                <c:pt idx="1780">
                  <c:v>41828</c:v>
                </c:pt>
                <c:pt idx="1781">
                  <c:v>41827</c:v>
                </c:pt>
                <c:pt idx="1782">
                  <c:v>41824</c:v>
                </c:pt>
                <c:pt idx="1783">
                  <c:v>41823</c:v>
                </c:pt>
                <c:pt idx="1784">
                  <c:v>41822</c:v>
                </c:pt>
                <c:pt idx="1785">
                  <c:v>41821</c:v>
                </c:pt>
                <c:pt idx="1786">
                  <c:v>41820</c:v>
                </c:pt>
                <c:pt idx="1787">
                  <c:v>41817</c:v>
                </c:pt>
                <c:pt idx="1788">
                  <c:v>41816</c:v>
                </c:pt>
                <c:pt idx="1789">
                  <c:v>41815</c:v>
                </c:pt>
                <c:pt idx="1790">
                  <c:v>41814</c:v>
                </c:pt>
                <c:pt idx="1791">
                  <c:v>41813</c:v>
                </c:pt>
                <c:pt idx="1792">
                  <c:v>41810</c:v>
                </c:pt>
                <c:pt idx="1793">
                  <c:v>41808</c:v>
                </c:pt>
                <c:pt idx="1794">
                  <c:v>41807</c:v>
                </c:pt>
                <c:pt idx="1795">
                  <c:v>41806</c:v>
                </c:pt>
                <c:pt idx="1796">
                  <c:v>41803</c:v>
                </c:pt>
                <c:pt idx="1797">
                  <c:v>41802</c:v>
                </c:pt>
                <c:pt idx="1798">
                  <c:v>41801</c:v>
                </c:pt>
                <c:pt idx="1799">
                  <c:v>41800</c:v>
                </c:pt>
                <c:pt idx="1800">
                  <c:v>41799</c:v>
                </c:pt>
                <c:pt idx="1801">
                  <c:v>41796</c:v>
                </c:pt>
                <c:pt idx="1802">
                  <c:v>41795</c:v>
                </c:pt>
                <c:pt idx="1803">
                  <c:v>41794</c:v>
                </c:pt>
                <c:pt idx="1804">
                  <c:v>41793</c:v>
                </c:pt>
                <c:pt idx="1805">
                  <c:v>41792</c:v>
                </c:pt>
                <c:pt idx="1806">
                  <c:v>41789</c:v>
                </c:pt>
                <c:pt idx="1807">
                  <c:v>41788</c:v>
                </c:pt>
                <c:pt idx="1808">
                  <c:v>41787</c:v>
                </c:pt>
                <c:pt idx="1809">
                  <c:v>41786</c:v>
                </c:pt>
                <c:pt idx="1810">
                  <c:v>41785</c:v>
                </c:pt>
                <c:pt idx="1811">
                  <c:v>41782</c:v>
                </c:pt>
                <c:pt idx="1812">
                  <c:v>41781</c:v>
                </c:pt>
                <c:pt idx="1813">
                  <c:v>41780</c:v>
                </c:pt>
                <c:pt idx="1814">
                  <c:v>41779</c:v>
                </c:pt>
                <c:pt idx="1815">
                  <c:v>41778</c:v>
                </c:pt>
                <c:pt idx="1816">
                  <c:v>41775</c:v>
                </c:pt>
                <c:pt idx="1817">
                  <c:v>41774</c:v>
                </c:pt>
                <c:pt idx="1818">
                  <c:v>41772</c:v>
                </c:pt>
                <c:pt idx="1819">
                  <c:v>41771</c:v>
                </c:pt>
                <c:pt idx="1820">
                  <c:v>41768</c:v>
                </c:pt>
                <c:pt idx="1821">
                  <c:v>41767</c:v>
                </c:pt>
                <c:pt idx="1822">
                  <c:v>41766</c:v>
                </c:pt>
                <c:pt idx="1823">
                  <c:v>41765</c:v>
                </c:pt>
                <c:pt idx="1824">
                  <c:v>41764</c:v>
                </c:pt>
                <c:pt idx="1825">
                  <c:v>41761</c:v>
                </c:pt>
                <c:pt idx="1826">
                  <c:v>41759</c:v>
                </c:pt>
                <c:pt idx="1827">
                  <c:v>41758</c:v>
                </c:pt>
                <c:pt idx="1828">
                  <c:v>41757</c:v>
                </c:pt>
                <c:pt idx="1829">
                  <c:v>41754</c:v>
                </c:pt>
                <c:pt idx="1830">
                  <c:v>41753</c:v>
                </c:pt>
                <c:pt idx="1831">
                  <c:v>41752</c:v>
                </c:pt>
                <c:pt idx="1832">
                  <c:v>41751</c:v>
                </c:pt>
                <c:pt idx="1833">
                  <c:v>41746</c:v>
                </c:pt>
                <c:pt idx="1834">
                  <c:v>41745</c:v>
                </c:pt>
                <c:pt idx="1835">
                  <c:v>41744</c:v>
                </c:pt>
                <c:pt idx="1836">
                  <c:v>41743</c:v>
                </c:pt>
                <c:pt idx="1837">
                  <c:v>41740</c:v>
                </c:pt>
                <c:pt idx="1838">
                  <c:v>41739</c:v>
                </c:pt>
                <c:pt idx="1839">
                  <c:v>41738</c:v>
                </c:pt>
                <c:pt idx="1840">
                  <c:v>41737</c:v>
                </c:pt>
                <c:pt idx="1841">
                  <c:v>41736</c:v>
                </c:pt>
                <c:pt idx="1842">
                  <c:v>41733</c:v>
                </c:pt>
                <c:pt idx="1843">
                  <c:v>41732</c:v>
                </c:pt>
                <c:pt idx="1844">
                  <c:v>41731</c:v>
                </c:pt>
                <c:pt idx="1845">
                  <c:v>41730</c:v>
                </c:pt>
                <c:pt idx="1846">
                  <c:v>41729</c:v>
                </c:pt>
                <c:pt idx="1847">
                  <c:v>41726</c:v>
                </c:pt>
                <c:pt idx="1848">
                  <c:v>41725</c:v>
                </c:pt>
                <c:pt idx="1849">
                  <c:v>41723</c:v>
                </c:pt>
                <c:pt idx="1850">
                  <c:v>41722</c:v>
                </c:pt>
                <c:pt idx="1851">
                  <c:v>41719</c:v>
                </c:pt>
                <c:pt idx="1852">
                  <c:v>41718</c:v>
                </c:pt>
                <c:pt idx="1853">
                  <c:v>41717</c:v>
                </c:pt>
                <c:pt idx="1854">
                  <c:v>41716</c:v>
                </c:pt>
                <c:pt idx="1855">
                  <c:v>41715</c:v>
                </c:pt>
                <c:pt idx="1856">
                  <c:v>41712</c:v>
                </c:pt>
                <c:pt idx="1857">
                  <c:v>41711</c:v>
                </c:pt>
                <c:pt idx="1858">
                  <c:v>41710</c:v>
                </c:pt>
                <c:pt idx="1859">
                  <c:v>41709</c:v>
                </c:pt>
                <c:pt idx="1860">
                  <c:v>41708</c:v>
                </c:pt>
                <c:pt idx="1861">
                  <c:v>41705</c:v>
                </c:pt>
                <c:pt idx="1862">
                  <c:v>41703</c:v>
                </c:pt>
                <c:pt idx="1863">
                  <c:v>41698</c:v>
                </c:pt>
                <c:pt idx="1864">
                  <c:v>41697</c:v>
                </c:pt>
                <c:pt idx="1865">
                  <c:v>41696</c:v>
                </c:pt>
                <c:pt idx="1866">
                  <c:v>41694</c:v>
                </c:pt>
                <c:pt idx="1867">
                  <c:v>41691</c:v>
                </c:pt>
                <c:pt idx="1868">
                  <c:v>41690</c:v>
                </c:pt>
                <c:pt idx="1869">
                  <c:v>41689</c:v>
                </c:pt>
                <c:pt idx="1870">
                  <c:v>41688</c:v>
                </c:pt>
                <c:pt idx="1871">
                  <c:v>41687</c:v>
                </c:pt>
                <c:pt idx="1872">
                  <c:v>41684</c:v>
                </c:pt>
                <c:pt idx="1873">
                  <c:v>41683</c:v>
                </c:pt>
                <c:pt idx="1874">
                  <c:v>41682</c:v>
                </c:pt>
                <c:pt idx="1875">
                  <c:v>41681</c:v>
                </c:pt>
                <c:pt idx="1876">
                  <c:v>41680</c:v>
                </c:pt>
                <c:pt idx="1877">
                  <c:v>41677</c:v>
                </c:pt>
                <c:pt idx="1878">
                  <c:v>41676</c:v>
                </c:pt>
                <c:pt idx="1879">
                  <c:v>41675</c:v>
                </c:pt>
                <c:pt idx="1880">
                  <c:v>41674</c:v>
                </c:pt>
                <c:pt idx="1881">
                  <c:v>41673</c:v>
                </c:pt>
                <c:pt idx="1882">
                  <c:v>41670</c:v>
                </c:pt>
                <c:pt idx="1883">
                  <c:v>41669</c:v>
                </c:pt>
                <c:pt idx="1884">
                  <c:v>41668</c:v>
                </c:pt>
                <c:pt idx="1885">
                  <c:v>41667</c:v>
                </c:pt>
                <c:pt idx="1886">
                  <c:v>41666</c:v>
                </c:pt>
                <c:pt idx="1887">
                  <c:v>41663</c:v>
                </c:pt>
                <c:pt idx="1888">
                  <c:v>41662</c:v>
                </c:pt>
                <c:pt idx="1889">
                  <c:v>41661</c:v>
                </c:pt>
                <c:pt idx="1890">
                  <c:v>41660</c:v>
                </c:pt>
                <c:pt idx="1891">
                  <c:v>41659</c:v>
                </c:pt>
                <c:pt idx="1892">
                  <c:v>41656</c:v>
                </c:pt>
                <c:pt idx="1893">
                  <c:v>41655</c:v>
                </c:pt>
                <c:pt idx="1894">
                  <c:v>41654</c:v>
                </c:pt>
                <c:pt idx="1895">
                  <c:v>41652</c:v>
                </c:pt>
                <c:pt idx="1896">
                  <c:v>41649</c:v>
                </c:pt>
                <c:pt idx="1897">
                  <c:v>41648</c:v>
                </c:pt>
                <c:pt idx="1898">
                  <c:v>41647</c:v>
                </c:pt>
                <c:pt idx="1899">
                  <c:v>41646</c:v>
                </c:pt>
                <c:pt idx="1900">
                  <c:v>41645</c:v>
                </c:pt>
                <c:pt idx="1901">
                  <c:v>41642</c:v>
                </c:pt>
                <c:pt idx="1902">
                  <c:v>41638</c:v>
                </c:pt>
                <c:pt idx="1903">
                  <c:v>41635</c:v>
                </c:pt>
                <c:pt idx="1904">
                  <c:v>41634</c:v>
                </c:pt>
                <c:pt idx="1905">
                  <c:v>41632</c:v>
                </c:pt>
                <c:pt idx="1906">
                  <c:v>41631</c:v>
                </c:pt>
                <c:pt idx="1907">
                  <c:v>41628</c:v>
                </c:pt>
                <c:pt idx="1908">
                  <c:v>41627</c:v>
                </c:pt>
                <c:pt idx="1909">
                  <c:v>41626</c:v>
                </c:pt>
                <c:pt idx="1910">
                  <c:v>41625</c:v>
                </c:pt>
                <c:pt idx="1911">
                  <c:v>41624</c:v>
                </c:pt>
                <c:pt idx="1912">
                  <c:v>41621</c:v>
                </c:pt>
                <c:pt idx="1913">
                  <c:v>41620</c:v>
                </c:pt>
                <c:pt idx="1914">
                  <c:v>41619</c:v>
                </c:pt>
                <c:pt idx="1915">
                  <c:v>41618</c:v>
                </c:pt>
                <c:pt idx="1916">
                  <c:v>41617</c:v>
                </c:pt>
                <c:pt idx="1917">
                  <c:v>41614</c:v>
                </c:pt>
                <c:pt idx="1918">
                  <c:v>41613</c:v>
                </c:pt>
                <c:pt idx="1919">
                  <c:v>41612</c:v>
                </c:pt>
                <c:pt idx="1920">
                  <c:v>41611</c:v>
                </c:pt>
                <c:pt idx="1921">
                  <c:v>41610</c:v>
                </c:pt>
                <c:pt idx="1922">
                  <c:v>41607</c:v>
                </c:pt>
                <c:pt idx="1923">
                  <c:v>41606</c:v>
                </c:pt>
                <c:pt idx="1924">
                  <c:v>41605</c:v>
                </c:pt>
                <c:pt idx="1925">
                  <c:v>41604</c:v>
                </c:pt>
                <c:pt idx="1926">
                  <c:v>41603</c:v>
                </c:pt>
                <c:pt idx="1927">
                  <c:v>41600</c:v>
                </c:pt>
                <c:pt idx="1928">
                  <c:v>41599</c:v>
                </c:pt>
                <c:pt idx="1929">
                  <c:v>41598</c:v>
                </c:pt>
                <c:pt idx="1930">
                  <c:v>41597</c:v>
                </c:pt>
                <c:pt idx="1931">
                  <c:v>41596</c:v>
                </c:pt>
                <c:pt idx="1932">
                  <c:v>41592</c:v>
                </c:pt>
                <c:pt idx="1933">
                  <c:v>41591</c:v>
                </c:pt>
                <c:pt idx="1934">
                  <c:v>41586</c:v>
                </c:pt>
                <c:pt idx="1935">
                  <c:v>41585</c:v>
                </c:pt>
                <c:pt idx="1936">
                  <c:v>41584</c:v>
                </c:pt>
                <c:pt idx="1937">
                  <c:v>41583</c:v>
                </c:pt>
                <c:pt idx="1938">
                  <c:v>41582</c:v>
                </c:pt>
                <c:pt idx="1939">
                  <c:v>41579</c:v>
                </c:pt>
                <c:pt idx="1940">
                  <c:v>41578</c:v>
                </c:pt>
                <c:pt idx="1941">
                  <c:v>41577</c:v>
                </c:pt>
                <c:pt idx="1942">
                  <c:v>41576</c:v>
                </c:pt>
                <c:pt idx="1943">
                  <c:v>41575</c:v>
                </c:pt>
                <c:pt idx="1944">
                  <c:v>41572</c:v>
                </c:pt>
                <c:pt idx="1945">
                  <c:v>41571</c:v>
                </c:pt>
                <c:pt idx="1946">
                  <c:v>41570</c:v>
                </c:pt>
                <c:pt idx="1947">
                  <c:v>41569</c:v>
                </c:pt>
                <c:pt idx="1948">
                  <c:v>41568</c:v>
                </c:pt>
                <c:pt idx="1949">
                  <c:v>41565</c:v>
                </c:pt>
                <c:pt idx="1950">
                  <c:v>41564</c:v>
                </c:pt>
                <c:pt idx="1951">
                  <c:v>41563</c:v>
                </c:pt>
                <c:pt idx="1952">
                  <c:v>41562</c:v>
                </c:pt>
                <c:pt idx="1953">
                  <c:v>41561</c:v>
                </c:pt>
                <c:pt idx="1954">
                  <c:v>41558</c:v>
                </c:pt>
                <c:pt idx="1955">
                  <c:v>41557</c:v>
                </c:pt>
                <c:pt idx="1956">
                  <c:v>41556</c:v>
                </c:pt>
                <c:pt idx="1957">
                  <c:v>41555</c:v>
                </c:pt>
                <c:pt idx="1958">
                  <c:v>41554</c:v>
                </c:pt>
                <c:pt idx="1959">
                  <c:v>41551</c:v>
                </c:pt>
                <c:pt idx="1960">
                  <c:v>41550</c:v>
                </c:pt>
                <c:pt idx="1961">
                  <c:v>41549</c:v>
                </c:pt>
                <c:pt idx="1962">
                  <c:v>41548</c:v>
                </c:pt>
                <c:pt idx="1963">
                  <c:v>41547</c:v>
                </c:pt>
                <c:pt idx="1964">
                  <c:v>41544</c:v>
                </c:pt>
                <c:pt idx="1965">
                  <c:v>41543</c:v>
                </c:pt>
                <c:pt idx="1966">
                  <c:v>41542</c:v>
                </c:pt>
                <c:pt idx="1967">
                  <c:v>41541</c:v>
                </c:pt>
                <c:pt idx="1968">
                  <c:v>41540</c:v>
                </c:pt>
                <c:pt idx="1969">
                  <c:v>41537</c:v>
                </c:pt>
                <c:pt idx="1970">
                  <c:v>41536</c:v>
                </c:pt>
                <c:pt idx="1971">
                  <c:v>41535</c:v>
                </c:pt>
                <c:pt idx="1972">
                  <c:v>41534</c:v>
                </c:pt>
                <c:pt idx="1973">
                  <c:v>41533</c:v>
                </c:pt>
                <c:pt idx="1974">
                  <c:v>41530</c:v>
                </c:pt>
                <c:pt idx="1975">
                  <c:v>41529</c:v>
                </c:pt>
                <c:pt idx="1976">
                  <c:v>41526</c:v>
                </c:pt>
                <c:pt idx="1977">
                  <c:v>41523</c:v>
                </c:pt>
                <c:pt idx="1978">
                  <c:v>41522</c:v>
                </c:pt>
                <c:pt idx="1979">
                  <c:v>41519</c:v>
                </c:pt>
                <c:pt idx="1980">
                  <c:v>41516</c:v>
                </c:pt>
                <c:pt idx="1981">
                  <c:v>41515</c:v>
                </c:pt>
                <c:pt idx="1982">
                  <c:v>41514</c:v>
                </c:pt>
                <c:pt idx="1983">
                  <c:v>41513</c:v>
                </c:pt>
                <c:pt idx="1984">
                  <c:v>41512</c:v>
                </c:pt>
                <c:pt idx="1985">
                  <c:v>41509</c:v>
                </c:pt>
                <c:pt idx="1986">
                  <c:v>41508</c:v>
                </c:pt>
                <c:pt idx="1987">
                  <c:v>41507</c:v>
                </c:pt>
                <c:pt idx="1988">
                  <c:v>41506</c:v>
                </c:pt>
                <c:pt idx="1989">
                  <c:v>41505</c:v>
                </c:pt>
                <c:pt idx="1990">
                  <c:v>41502</c:v>
                </c:pt>
                <c:pt idx="1991">
                  <c:v>41501</c:v>
                </c:pt>
                <c:pt idx="1992">
                  <c:v>41500</c:v>
                </c:pt>
                <c:pt idx="1993">
                  <c:v>41499</c:v>
                </c:pt>
                <c:pt idx="1994">
                  <c:v>41498</c:v>
                </c:pt>
                <c:pt idx="1995">
                  <c:v>41495</c:v>
                </c:pt>
                <c:pt idx="1996">
                  <c:v>41494</c:v>
                </c:pt>
                <c:pt idx="1997">
                  <c:v>41493</c:v>
                </c:pt>
                <c:pt idx="1998">
                  <c:v>41492</c:v>
                </c:pt>
                <c:pt idx="1999">
                  <c:v>41491</c:v>
                </c:pt>
                <c:pt idx="2000">
                  <c:v>41488</c:v>
                </c:pt>
                <c:pt idx="2001">
                  <c:v>41487</c:v>
                </c:pt>
                <c:pt idx="2002">
                  <c:v>41485</c:v>
                </c:pt>
                <c:pt idx="2003">
                  <c:v>41484</c:v>
                </c:pt>
                <c:pt idx="2004">
                  <c:v>41480</c:v>
                </c:pt>
                <c:pt idx="2005">
                  <c:v>41479</c:v>
                </c:pt>
                <c:pt idx="2006">
                  <c:v>41478</c:v>
                </c:pt>
                <c:pt idx="2007">
                  <c:v>41477</c:v>
                </c:pt>
                <c:pt idx="2008">
                  <c:v>41474</c:v>
                </c:pt>
                <c:pt idx="2009">
                  <c:v>41473</c:v>
                </c:pt>
                <c:pt idx="2010">
                  <c:v>41472</c:v>
                </c:pt>
                <c:pt idx="2011">
                  <c:v>41471</c:v>
                </c:pt>
                <c:pt idx="2012">
                  <c:v>41470</c:v>
                </c:pt>
                <c:pt idx="2013">
                  <c:v>41467</c:v>
                </c:pt>
                <c:pt idx="2014">
                  <c:v>41466</c:v>
                </c:pt>
                <c:pt idx="2015">
                  <c:v>41465</c:v>
                </c:pt>
                <c:pt idx="2016">
                  <c:v>41464</c:v>
                </c:pt>
                <c:pt idx="2017">
                  <c:v>41463</c:v>
                </c:pt>
                <c:pt idx="2018">
                  <c:v>41460</c:v>
                </c:pt>
                <c:pt idx="2019">
                  <c:v>41459</c:v>
                </c:pt>
                <c:pt idx="2020">
                  <c:v>41458</c:v>
                </c:pt>
                <c:pt idx="2021">
                  <c:v>41457</c:v>
                </c:pt>
                <c:pt idx="2022">
                  <c:v>41456</c:v>
                </c:pt>
                <c:pt idx="2023">
                  <c:v>41453</c:v>
                </c:pt>
                <c:pt idx="2024">
                  <c:v>41452</c:v>
                </c:pt>
                <c:pt idx="2025">
                  <c:v>41451</c:v>
                </c:pt>
                <c:pt idx="2026">
                  <c:v>41450</c:v>
                </c:pt>
                <c:pt idx="2027">
                  <c:v>41449</c:v>
                </c:pt>
                <c:pt idx="2028">
                  <c:v>41446</c:v>
                </c:pt>
                <c:pt idx="2029">
                  <c:v>41445</c:v>
                </c:pt>
                <c:pt idx="2030">
                  <c:v>41444</c:v>
                </c:pt>
                <c:pt idx="2031">
                  <c:v>41443</c:v>
                </c:pt>
                <c:pt idx="2032">
                  <c:v>41442</c:v>
                </c:pt>
                <c:pt idx="2033">
                  <c:v>41439</c:v>
                </c:pt>
                <c:pt idx="2034">
                  <c:v>41438</c:v>
                </c:pt>
                <c:pt idx="2035">
                  <c:v>41437</c:v>
                </c:pt>
                <c:pt idx="2036">
                  <c:v>41436</c:v>
                </c:pt>
                <c:pt idx="2037">
                  <c:v>41435</c:v>
                </c:pt>
                <c:pt idx="2038">
                  <c:v>41432</c:v>
                </c:pt>
                <c:pt idx="2039">
                  <c:v>41431</c:v>
                </c:pt>
                <c:pt idx="2040">
                  <c:v>41430</c:v>
                </c:pt>
                <c:pt idx="2041">
                  <c:v>41429</c:v>
                </c:pt>
                <c:pt idx="2042">
                  <c:v>41428</c:v>
                </c:pt>
                <c:pt idx="2043">
                  <c:v>41425</c:v>
                </c:pt>
                <c:pt idx="2044">
                  <c:v>41423</c:v>
                </c:pt>
                <c:pt idx="2045">
                  <c:v>41422</c:v>
                </c:pt>
                <c:pt idx="2046">
                  <c:v>41421</c:v>
                </c:pt>
                <c:pt idx="2047">
                  <c:v>41418</c:v>
                </c:pt>
                <c:pt idx="2048">
                  <c:v>41417</c:v>
                </c:pt>
                <c:pt idx="2049">
                  <c:v>41416</c:v>
                </c:pt>
                <c:pt idx="2050">
                  <c:v>41415</c:v>
                </c:pt>
                <c:pt idx="2051">
                  <c:v>41414</c:v>
                </c:pt>
                <c:pt idx="2052">
                  <c:v>41411</c:v>
                </c:pt>
                <c:pt idx="2053">
                  <c:v>41410</c:v>
                </c:pt>
                <c:pt idx="2054">
                  <c:v>41409</c:v>
                </c:pt>
                <c:pt idx="2055">
                  <c:v>41408</c:v>
                </c:pt>
                <c:pt idx="2056">
                  <c:v>41407</c:v>
                </c:pt>
                <c:pt idx="2057">
                  <c:v>41404</c:v>
                </c:pt>
                <c:pt idx="2058">
                  <c:v>41403</c:v>
                </c:pt>
                <c:pt idx="2059">
                  <c:v>41402</c:v>
                </c:pt>
                <c:pt idx="2060">
                  <c:v>41401</c:v>
                </c:pt>
                <c:pt idx="2061">
                  <c:v>41400</c:v>
                </c:pt>
                <c:pt idx="2062">
                  <c:v>41397</c:v>
                </c:pt>
                <c:pt idx="2063">
                  <c:v>41396</c:v>
                </c:pt>
                <c:pt idx="2064">
                  <c:v>41394</c:v>
                </c:pt>
                <c:pt idx="2065">
                  <c:v>41393</c:v>
                </c:pt>
                <c:pt idx="2066">
                  <c:v>41390</c:v>
                </c:pt>
                <c:pt idx="2067">
                  <c:v>41389</c:v>
                </c:pt>
                <c:pt idx="2068">
                  <c:v>41388</c:v>
                </c:pt>
                <c:pt idx="2069">
                  <c:v>41387</c:v>
                </c:pt>
                <c:pt idx="2070">
                  <c:v>41386</c:v>
                </c:pt>
                <c:pt idx="2071">
                  <c:v>41383</c:v>
                </c:pt>
                <c:pt idx="2072">
                  <c:v>41382</c:v>
                </c:pt>
                <c:pt idx="2073">
                  <c:v>41381</c:v>
                </c:pt>
                <c:pt idx="2074">
                  <c:v>41380</c:v>
                </c:pt>
                <c:pt idx="2075">
                  <c:v>41379</c:v>
                </c:pt>
                <c:pt idx="2076">
                  <c:v>41376</c:v>
                </c:pt>
                <c:pt idx="2077">
                  <c:v>41375</c:v>
                </c:pt>
                <c:pt idx="2078">
                  <c:v>41374</c:v>
                </c:pt>
                <c:pt idx="2079">
                  <c:v>41373</c:v>
                </c:pt>
                <c:pt idx="2080">
                  <c:v>41372</c:v>
                </c:pt>
                <c:pt idx="2081">
                  <c:v>41369</c:v>
                </c:pt>
                <c:pt idx="2082">
                  <c:v>41368</c:v>
                </c:pt>
                <c:pt idx="2083">
                  <c:v>41367</c:v>
                </c:pt>
                <c:pt idx="2084">
                  <c:v>41366</c:v>
                </c:pt>
                <c:pt idx="2085">
                  <c:v>41365</c:v>
                </c:pt>
                <c:pt idx="2086">
                  <c:v>41361</c:v>
                </c:pt>
                <c:pt idx="2087">
                  <c:v>41360</c:v>
                </c:pt>
                <c:pt idx="2088">
                  <c:v>41359</c:v>
                </c:pt>
                <c:pt idx="2089">
                  <c:v>41358</c:v>
                </c:pt>
                <c:pt idx="2090">
                  <c:v>41355</c:v>
                </c:pt>
                <c:pt idx="2091">
                  <c:v>41354</c:v>
                </c:pt>
                <c:pt idx="2092">
                  <c:v>41353</c:v>
                </c:pt>
                <c:pt idx="2093">
                  <c:v>41352</c:v>
                </c:pt>
                <c:pt idx="2094">
                  <c:v>41351</c:v>
                </c:pt>
                <c:pt idx="2095">
                  <c:v>41348</c:v>
                </c:pt>
                <c:pt idx="2096">
                  <c:v>41346</c:v>
                </c:pt>
                <c:pt idx="2097">
                  <c:v>41345</c:v>
                </c:pt>
                <c:pt idx="2098">
                  <c:v>41344</c:v>
                </c:pt>
                <c:pt idx="2099">
                  <c:v>41341</c:v>
                </c:pt>
                <c:pt idx="2100">
                  <c:v>41340</c:v>
                </c:pt>
                <c:pt idx="2101">
                  <c:v>41339</c:v>
                </c:pt>
                <c:pt idx="2102">
                  <c:v>41338</c:v>
                </c:pt>
                <c:pt idx="2103">
                  <c:v>41337</c:v>
                </c:pt>
                <c:pt idx="2104">
                  <c:v>41334</c:v>
                </c:pt>
                <c:pt idx="2105">
                  <c:v>41333</c:v>
                </c:pt>
                <c:pt idx="2106">
                  <c:v>41332</c:v>
                </c:pt>
                <c:pt idx="2107">
                  <c:v>41331</c:v>
                </c:pt>
                <c:pt idx="2108">
                  <c:v>41330</c:v>
                </c:pt>
                <c:pt idx="2109">
                  <c:v>41327</c:v>
                </c:pt>
                <c:pt idx="2110">
                  <c:v>41326</c:v>
                </c:pt>
                <c:pt idx="2111">
                  <c:v>41325</c:v>
                </c:pt>
                <c:pt idx="2112">
                  <c:v>41324</c:v>
                </c:pt>
                <c:pt idx="2113">
                  <c:v>41323</c:v>
                </c:pt>
                <c:pt idx="2114">
                  <c:v>41320</c:v>
                </c:pt>
                <c:pt idx="2115">
                  <c:v>41319</c:v>
                </c:pt>
                <c:pt idx="2116">
                  <c:v>41318</c:v>
                </c:pt>
                <c:pt idx="2117">
                  <c:v>41313</c:v>
                </c:pt>
                <c:pt idx="2118">
                  <c:v>41312</c:v>
                </c:pt>
                <c:pt idx="2119">
                  <c:v>41311</c:v>
                </c:pt>
                <c:pt idx="2120">
                  <c:v>41310</c:v>
                </c:pt>
                <c:pt idx="2121">
                  <c:v>41309</c:v>
                </c:pt>
                <c:pt idx="2122">
                  <c:v>41306</c:v>
                </c:pt>
                <c:pt idx="2123">
                  <c:v>41304</c:v>
                </c:pt>
                <c:pt idx="2124">
                  <c:v>41303</c:v>
                </c:pt>
                <c:pt idx="2125">
                  <c:v>41302</c:v>
                </c:pt>
                <c:pt idx="2126">
                  <c:v>41299</c:v>
                </c:pt>
                <c:pt idx="2127">
                  <c:v>41298</c:v>
                </c:pt>
                <c:pt idx="2128">
                  <c:v>41297</c:v>
                </c:pt>
                <c:pt idx="2129">
                  <c:v>41296</c:v>
                </c:pt>
                <c:pt idx="2130">
                  <c:v>41295</c:v>
                </c:pt>
                <c:pt idx="2131">
                  <c:v>41292</c:v>
                </c:pt>
                <c:pt idx="2132">
                  <c:v>41291</c:v>
                </c:pt>
                <c:pt idx="2133">
                  <c:v>41290</c:v>
                </c:pt>
                <c:pt idx="2134">
                  <c:v>41289</c:v>
                </c:pt>
                <c:pt idx="2135">
                  <c:v>41288</c:v>
                </c:pt>
                <c:pt idx="2136">
                  <c:v>41285</c:v>
                </c:pt>
                <c:pt idx="2137">
                  <c:v>41284</c:v>
                </c:pt>
                <c:pt idx="2138">
                  <c:v>41283</c:v>
                </c:pt>
                <c:pt idx="2139">
                  <c:v>41282</c:v>
                </c:pt>
                <c:pt idx="2140">
                  <c:v>41281</c:v>
                </c:pt>
                <c:pt idx="2141">
                  <c:v>41278</c:v>
                </c:pt>
                <c:pt idx="2142">
                  <c:v>41277</c:v>
                </c:pt>
                <c:pt idx="2143">
                  <c:v>41274</c:v>
                </c:pt>
                <c:pt idx="2144">
                  <c:v>41271</c:v>
                </c:pt>
                <c:pt idx="2145">
                  <c:v>41270</c:v>
                </c:pt>
                <c:pt idx="2146">
                  <c:v>41269</c:v>
                </c:pt>
                <c:pt idx="2147">
                  <c:v>41267</c:v>
                </c:pt>
                <c:pt idx="2148">
                  <c:v>41264</c:v>
                </c:pt>
                <c:pt idx="2149">
                  <c:v>41263</c:v>
                </c:pt>
                <c:pt idx="2150">
                  <c:v>41261</c:v>
                </c:pt>
                <c:pt idx="2151">
                  <c:v>41260</c:v>
                </c:pt>
                <c:pt idx="2152">
                  <c:v>41257</c:v>
                </c:pt>
                <c:pt idx="2153">
                  <c:v>41255</c:v>
                </c:pt>
                <c:pt idx="2154">
                  <c:v>41254</c:v>
                </c:pt>
                <c:pt idx="2155">
                  <c:v>41253</c:v>
                </c:pt>
                <c:pt idx="2156">
                  <c:v>41250</c:v>
                </c:pt>
                <c:pt idx="2157">
                  <c:v>41249</c:v>
                </c:pt>
                <c:pt idx="2158">
                  <c:v>41248</c:v>
                </c:pt>
                <c:pt idx="2159">
                  <c:v>41247</c:v>
                </c:pt>
                <c:pt idx="2160">
                  <c:v>41246</c:v>
                </c:pt>
                <c:pt idx="2161">
                  <c:v>41243</c:v>
                </c:pt>
                <c:pt idx="2162">
                  <c:v>41242</c:v>
                </c:pt>
                <c:pt idx="2163">
                  <c:v>41241</c:v>
                </c:pt>
                <c:pt idx="2164">
                  <c:v>41239</c:v>
                </c:pt>
                <c:pt idx="2165">
                  <c:v>41236</c:v>
                </c:pt>
                <c:pt idx="2166">
                  <c:v>41235</c:v>
                </c:pt>
                <c:pt idx="2167">
                  <c:v>41234</c:v>
                </c:pt>
                <c:pt idx="2168">
                  <c:v>41233</c:v>
                </c:pt>
                <c:pt idx="2169">
                  <c:v>41232</c:v>
                </c:pt>
                <c:pt idx="2170">
                  <c:v>41229</c:v>
                </c:pt>
                <c:pt idx="2171">
                  <c:v>41227</c:v>
                </c:pt>
                <c:pt idx="2172">
                  <c:v>41226</c:v>
                </c:pt>
                <c:pt idx="2173">
                  <c:v>41225</c:v>
                </c:pt>
                <c:pt idx="2174">
                  <c:v>41222</c:v>
                </c:pt>
                <c:pt idx="2175">
                  <c:v>41221</c:v>
                </c:pt>
                <c:pt idx="2176">
                  <c:v>41220</c:v>
                </c:pt>
                <c:pt idx="2177">
                  <c:v>41219</c:v>
                </c:pt>
                <c:pt idx="2178">
                  <c:v>41218</c:v>
                </c:pt>
                <c:pt idx="2179">
                  <c:v>41214</c:v>
                </c:pt>
                <c:pt idx="2180">
                  <c:v>41213</c:v>
                </c:pt>
                <c:pt idx="2181">
                  <c:v>41212</c:v>
                </c:pt>
                <c:pt idx="2182">
                  <c:v>41211</c:v>
                </c:pt>
                <c:pt idx="2183">
                  <c:v>41208</c:v>
                </c:pt>
                <c:pt idx="2184">
                  <c:v>41207</c:v>
                </c:pt>
                <c:pt idx="2185">
                  <c:v>41206</c:v>
                </c:pt>
                <c:pt idx="2186">
                  <c:v>41205</c:v>
                </c:pt>
                <c:pt idx="2187">
                  <c:v>41204</c:v>
                </c:pt>
                <c:pt idx="2188">
                  <c:v>41201</c:v>
                </c:pt>
                <c:pt idx="2189">
                  <c:v>41200</c:v>
                </c:pt>
                <c:pt idx="2190">
                  <c:v>41199</c:v>
                </c:pt>
                <c:pt idx="2191">
                  <c:v>41198</c:v>
                </c:pt>
                <c:pt idx="2192">
                  <c:v>41197</c:v>
                </c:pt>
                <c:pt idx="2193">
                  <c:v>41193</c:v>
                </c:pt>
                <c:pt idx="2194">
                  <c:v>41192</c:v>
                </c:pt>
                <c:pt idx="2195">
                  <c:v>41191</c:v>
                </c:pt>
                <c:pt idx="2196">
                  <c:v>41186</c:v>
                </c:pt>
                <c:pt idx="2197">
                  <c:v>41185</c:v>
                </c:pt>
                <c:pt idx="2198">
                  <c:v>41184</c:v>
                </c:pt>
                <c:pt idx="2199">
                  <c:v>41183</c:v>
                </c:pt>
                <c:pt idx="2200">
                  <c:v>41180</c:v>
                </c:pt>
                <c:pt idx="2201">
                  <c:v>41179</c:v>
                </c:pt>
                <c:pt idx="2202">
                  <c:v>41178</c:v>
                </c:pt>
                <c:pt idx="2203">
                  <c:v>41177</c:v>
                </c:pt>
                <c:pt idx="2204">
                  <c:v>41176</c:v>
                </c:pt>
                <c:pt idx="2205">
                  <c:v>41173</c:v>
                </c:pt>
                <c:pt idx="2206">
                  <c:v>41171</c:v>
                </c:pt>
                <c:pt idx="2207">
                  <c:v>41170</c:v>
                </c:pt>
                <c:pt idx="2208">
                  <c:v>41169</c:v>
                </c:pt>
                <c:pt idx="2209">
                  <c:v>41166</c:v>
                </c:pt>
                <c:pt idx="2210">
                  <c:v>41165</c:v>
                </c:pt>
                <c:pt idx="2211">
                  <c:v>41164</c:v>
                </c:pt>
                <c:pt idx="2212">
                  <c:v>41163</c:v>
                </c:pt>
                <c:pt idx="2213">
                  <c:v>41162</c:v>
                </c:pt>
                <c:pt idx="2214">
                  <c:v>41158</c:v>
                </c:pt>
                <c:pt idx="2215">
                  <c:v>41157</c:v>
                </c:pt>
                <c:pt idx="2216">
                  <c:v>41156</c:v>
                </c:pt>
                <c:pt idx="2217">
                  <c:v>41155</c:v>
                </c:pt>
              </c:numCache>
            </c:numRef>
          </c:cat>
          <c:val>
            <c:numRef>
              <c:f>'DY IFIX vs NTNB'!$AI$2:$AI$2219</c:f>
              <c:numCache>
                <c:formatCode>General</c:formatCode>
                <c:ptCount val="2218"/>
                <c:pt idx="0">
                  <c:v>9.6568000000000005</c:v>
                </c:pt>
                <c:pt idx="1">
                  <c:v>9.7085000000000008</c:v>
                </c:pt>
                <c:pt idx="2">
                  <c:v>9.7832000000000008</c:v>
                </c:pt>
                <c:pt idx="3">
                  <c:v>9.8699999999999992</c:v>
                </c:pt>
                <c:pt idx="4">
                  <c:v>9.9392999999999994</c:v>
                </c:pt>
                <c:pt idx="5">
                  <c:v>10.0053</c:v>
                </c:pt>
                <c:pt idx="6">
                  <c:v>10.017799999999999</c:v>
                </c:pt>
                <c:pt idx="7">
                  <c:v>10.048299999999999</c:v>
                </c:pt>
                <c:pt idx="8">
                  <c:v>10.048</c:v>
                </c:pt>
                <c:pt idx="9">
                  <c:v>10.0921</c:v>
                </c:pt>
                <c:pt idx="10">
                  <c:v>10.108700000000001</c:v>
                </c:pt>
                <c:pt idx="11">
                  <c:v>10.131</c:v>
                </c:pt>
                <c:pt idx="12">
                  <c:v>10.111599999999999</c:v>
                </c:pt>
                <c:pt idx="13">
                  <c:v>10.0977</c:v>
                </c:pt>
                <c:pt idx="14">
                  <c:v>10.1114</c:v>
                </c:pt>
                <c:pt idx="15">
                  <c:v>10.099299999999999</c:v>
                </c:pt>
                <c:pt idx="16">
                  <c:v>10.143800000000001</c:v>
                </c:pt>
                <c:pt idx="17">
                  <c:v>10.2118</c:v>
                </c:pt>
                <c:pt idx="18">
                  <c:v>10.3386</c:v>
                </c:pt>
                <c:pt idx="19">
                  <c:v>10.4544</c:v>
                </c:pt>
                <c:pt idx="20">
                  <c:v>10.459099999999999</c:v>
                </c:pt>
                <c:pt idx="21">
                  <c:v>10.267900000000001</c:v>
                </c:pt>
                <c:pt idx="22">
                  <c:v>10.284700000000001</c:v>
                </c:pt>
                <c:pt idx="23">
                  <c:v>10.3536</c:v>
                </c:pt>
                <c:pt idx="24">
                  <c:v>10.3355</c:v>
                </c:pt>
                <c:pt idx="25">
                  <c:v>10.3194</c:v>
                </c:pt>
                <c:pt idx="26">
                  <c:v>10.252000000000001</c:v>
                </c:pt>
                <c:pt idx="27">
                  <c:v>10.1861</c:v>
                </c:pt>
                <c:pt idx="28">
                  <c:v>10.117000000000001</c:v>
                </c:pt>
                <c:pt idx="29">
                  <c:v>10.1235</c:v>
                </c:pt>
                <c:pt idx="30">
                  <c:v>10.0745</c:v>
                </c:pt>
                <c:pt idx="31">
                  <c:v>10.040900000000001</c:v>
                </c:pt>
                <c:pt idx="32">
                  <c:v>10.018599999999999</c:v>
                </c:pt>
                <c:pt idx="33">
                  <c:v>9.9878</c:v>
                </c:pt>
                <c:pt idx="34">
                  <c:v>9.9481000000000002</c:v>
                </c:pt>
                <c:pt idx="35">
                  <c:v>9.9446999999999992</c:v>
                </c:pt>
                <c:pt idx="36">
                  <c:v>9.8789999999999996</c:v>
                </c:pt>
                <c:pt idx="37">
                  <c:v>9.7921999999999993</c:v>
                </c:pt>
                <c:pt idx="38">
                  <c:v>9.7795000000000005</c:v>
                </c:pt>
                <c:pt idx="39">
                  <c:v>9.7442999999999991</c:v>
                </c:pt>
                <c:pt idx="40">
                  <c:v>9.7187000000000001</c:v>
                </c:pt>
                <c:pt idx="41">
                  <c:v>9.5030000000000001</c:v>
                </c:pt>
                <c:pt idx="42">
                  <c:v>9.5125999999999991</c:v>
                </c:pt>
                <c:pt idx="43">
                  <c:v>9.4883000000000006</c:v>
                </c:pt>
                <c:pt idx="44">
                  <c:v>9.4429999999999996</c:v>
                </c:pt>
                <c:pt idx="45">
                  <c:v>9.3929000000000009</c:v>
                </c:pt>
                <c:pt idx="46">
                  <c:v>9.3777000000000008</c:v>
                </c:pt>
                <c:pt idx="47">
                  <c:v>9.3218999999999994</c:v>
                </c:pt>
                <c:pt idx="48">
                  <c:v>9.2601999999999993</c:v>
                </c:pt>
                <c:pt idx="49">
                  <c:v>9.2545999999999999</c:v>
                </c:pt>
                <c:pt idx="50">
                  <c:v>9.2187999999999999</c:v>
                </c:pt>
                <c:pt idx="51">
                  <c:v>9.2279</c:v>
                </c:pt>
                <c:pt idx="52">
                  <c:v>9.2669999999999995</c:v>
                </c:pt>
                <c:pt idx="53">
                  <c:v>9.2654999999999994</c:v>
                </c:pt>
                <c:pt idx="54">
                  <c:v>9.2611000000000008</c:v>
                </c:pt>
                <c:pt idx="55">
                  <c:v>9.2872000000000003</c:v>
                </c:pt>
                <c:pt idx="56">
                  <c:v>9.2850000000000001</c:v>
                </c:pt>
                <c:pt idx="57">
                  <c:v>9.2836999999999996</c:v>
                </c:pt>
                <c:pt idx="58">
                  <c:v>9.2939000000000007</c:v>
                </c:pt>
                <c:pt idx="59">
                  <c:v>9.2957999999999998</c:v>
                </c:pt>
                <c:pt idx="60">
                  <c:v>9.2695000000000007</c:v>
                </c:pt>
                <c:pt idx="61">
                  <c:v>9.0653000000000006</c:v>
                </c:pt>
                <c:pt idx="62">
                  <c:v>9.1166999999999998</c:v>
                </c:pt>
                <c:pt idx="63">
                  <c:v>9.1168999999999993</c:v>
                </c:pt>
                <c:pt idx="64">
                  <c:v>9.0784000000000002</c:v>
                </c:pt>
                <c:pt idx="65">
                  <c:v>9.0754999999999999</c:v>
                </c:pt>
                <c:pt idx="66">
                  <c:v>9.0643999999999991</c:v>
                </c:pt>
                <c:pt idx="67">
                  <c:v>9.0604999999999993</c:v>
                </c:pt>
                <c:pt idx="68">
                  <c:v>9.0709999999999997</c:v>
                </c:pt>
                <c:pt idx="69">
                  <c:v>9.0442</c:v>
                </c:pt>
                <c:pt idx="70">
                  <c:v>8.9358000000000004</c:v>
                </c:pt>
                <c:pt idx="71">
                  <c:v>8.9356000000000009</c:v>
                </c:pt>
                <c:pt idx="72">
                  <c:v>8.9121000000000006</c:v>
                </c:pt>
                <c:pt idx="73">
                  <c:v>8.9208999999999996</c:v>
                </c:pt>
                <c:pt idx="74">
                  <c:v>8.9019999999999992</c:v>
                </c:pt>
                <c:pt idx="75">
                  <c:v>8.8885000000000005</c:v>
                </c:pt>
                <c:pt idx="76">
                  <c:v>8.9054000000000002</c:v>
                </c:pt>
                <c:pt idx="77">
                  <c:v>8.9072999999999993</c:v>
                </c:pt>
                <c:pt idx="78">
                  <c:v>8.8478999999999992</c:v>
                </c:pt>
                <c:pt idx="79">
                  <c:v>8.7965</c:v>
                </c:pt>
                <c:pt idx="80">
                  <c:v>8.7575000000000003</c:v>
                </c:pt>
                <c:pt idx="81">
                  <c:v>8.7381999999999991</c:v>
                </c:pt>
                <c:pt idx="82">
                  <c:v>8.5499000000000009</c:v>
                </c:pt>
                <c:pt idx="83">
                  <c:v>8.5769000000000002</c:v>
                </c:pt>
                <c:pt idx="84">
                  <c:v>8.6082999999999998</c:v>
                </c:pt>
                <c:pt idx="85">
                  <c:v>8.6307000000000009</c:v>
                </c:pt>
                <c:pt idx="86">
                  <c:v>8.6388999999999996</c:v>
                </c:pt>
                <c:pt idx="87">
                  <c:v>8.64</c:v>
                </c:pt>
                <c:pt idx="88">
                  <c:v>8.6438000000000006</c:v>
                </c:pt>
                <c:pt idx="89">
                  <c:v>8.6888000000000005</c:v>
                </c:pt>
                <c:pt idx="90">
                  <c:v>8.7369000000000003</c:v>
                </c:pt>
                <c:pt idx="91">
                  <c:v>8.6828000000000003</c:v>
                </c:pt>
                <c:pt idx="92">
                  <c:v>8.6674000000000007</c:v>
                </c:pt>
                <c:pt idx="93">
                  <c:v>8.6140000000000008</c:v>
                </c:pt>
                <c:pt idx="94">
                  <c:v>8.5639000000000003</c:v>
                </c:pt>
                <c:pt idx="95">
                  <c:v>8.6229999999999993</c:v>
                </c:pt>
                <c:pt idx="96">
                  <c:v>8.5447000000000006</c:v>
                </c:pt>
                <c:pt idx="97">
                  <c:v>8.4810999999999996</c:v>
                </c:pt>
                <c:pt idx="98">
                  <c:v>8.4311000000000007</c:v>
                </c:pt>
                <c:pt idx="99">
                  <c:v>8.3733000000000004</c:v>
                </c:pt>
                <c:pt idx="100">
                  <c:v>8.3658999999999999</c:v>
                </c:pt>
                <c:pt idx="101">
                  <c:v>8.3304000000000009</c:v>
                </c:pt>
                <c:pt idx="102">
                  <c:v>8.3177000000000003</c:v>
                </c:pt>
                <c:pt idx="103">
                  <c:v>8.2797999999999998</c:v>
                </c:pt>
                <c:pt idx="104">
                  <c:v>8.0684000000000005</c:v>
                </c:pt>
                <c:pt idx="105" formatCode="0.000">
                  <c:v>8.0437999999999992</c:v>
                </c:pt>
                <c:pt idx="106" formatCode="0.000">
                  <c:v>8.0495000000000001</c:v>
                </c:pt>
                <c:pt idx="107" formatCode="0.000">
                  <c:v>8.0478000000000005</c:v>
                </c:pt>
                <c:pt idx="108" formatCode="0.000">
                  <c:v>8.0253999999999994</c:v>
                </c:pt>
                <c:pt idx="109" formatCode="0.000">
                  <c:v>8.0173000000000005</c:v>
                </c:pt>
                <c:pt idx="110" formatCode="0.000">
                  <c:v>8.0053000000000001</c:v>
                </c:pt>
                <c:pt idx="111" formatCode="0.000">
                  <c:v>7.9558</c:v>
                </c:pt>
                <c:pt idx="112" formatCode="0.000">
                  <c:v>7.9515000000000002</c:v>
                </c:pt>
                <c:pt idx="113" formatCode="0.000">
                  <c:v>7.9465000000000003</c:v>
                </c:pt>
                <c:pt idx="114" formatCode="0.000">
                  <c:v>7.9006999999999996</c:v>
                </c:pt>
                <c:pt idx="115" formatCode="0.000">
                  <c:v>7.9039999999999999</c:v>
                </c:pt>
                <c:pt idx="116" formatCode="0.000">
                  <c:v>7.9263000000000003</c:v>
                </c:pt>
                <c:pt idx="117" formatCode="0.000">
                  <c:v>7.9264999999999999</c:v>
                </c:pt>
                <c:pt idx="118" formatCode="0.000">
                  <c:v>7.9899000000000004</c:v>
                </c:pt>
                <c:pt idx="119" formatCode="0.000">
                  <c:v>8.0851000000000006</c:v>
                </c:pt>
                <c:pt idx="120" formatCode="0.000">
                  <c:v>8.0612999999999992</c:v>
                </c:pt>
                <c:pt idx="121" formatCode="0.000">
                  <c:v>8.0633999999999997</c:v>
                </c:pt>
                <c:pt idx="122" formatCode="0.000">
                  <c:v>8.0807000000000002</c:v>
                </c:pt>
                <c:pt idx="123" formatCode="0.000">
                  <c:v>8.0672999999999995</c:v>
                </c:pt>
                <c:pt idx="124" formatCode="0.000">
                  <c:v>8.1119000000000003</c:v>
                </c:pt>
                <c:pt idx="125" formatCode="0.000">
                  <c:v>7.9058000000000002</c:v>
                </c:pt>
                <c:pt idx="126" formatCode="0.000">
                  <c:v>7.9310999999999998</c:v>
                </c:pt>
                <c:pt idx="127" formatCode="0.000">
                  <c:v>8.0490999999999993</c:v>
                </c:pt>
                <c:pt idx="128" formatCode="0.000">
                  <c:v>7.9923000000000002</c:v>
                </c:pt>
                <c:pt idx="129" formatCode="0.000">
                  <c:v>7.8308</c:v>
                </c:pt>
                <c:pt idx="130" formatCode="0.000">
                  <c:v>7.8337000000000003</c:v>
                </c:pt>
                <c:pt idx="131" formatCode="0.000">
                  <c:v>7.7858999999999998</c:v>
                </c:pt>
                <c:pt idx="132" formatCode="0.000">
                  <c:v>7.7481999999999998</c:v>
                </c:pt>
                <c:pt idx="133" formatCode="0.000">
                  <c:v>7.7377000000000002</c:v>
                </c:pt>
                <c:pt idx="134" formatCode="0.000">
                  <c:v>7.7389999999999999</c:v>
                </c:pt>
                <c:pt idx="135" formatCode="0.000">
                  <c:v>7.7316000000000003</c:v>
                </c:pt>
                <c:pt idx="136" formatCode="0.000">
                  <c:v>7.7173999999999996</c:v>
                </c:pt>
                <c:pt idx="137" formatCode="0.000">
                  <c:v>7.7092999999999998</c:v>
                </c:pt>
                <c:pt idx="138" formatCode="0.000">
                  <c:v>7.673</c:v>
                </c:pt>
                <c:pt idx="139" formatCode="0.000">
                  <c:v>7.6434999999999995</c:v>
                </c:pt>
                <c:pt idx="140" formatCode="0.000">
                  <c:v>7.6348000000000003</c:v>
                </c:pt>
                <c:pt idx="141" formatCode="0.000">
                  <c:v>7.6234999999999999</c:v>
                </c:pt>
                <c:pt idx="142" formatCode="0.000">
                  <c:v>7.6314000000000002</c:v>
                </c:pt>
                <c:pt idx="143" formatCode="0.000">
                  <c:v>7.6307</c:v>
                </c:pt>
                <c:pt idx="144" formatCode="0.000">
                  <c:v>7.6470000000000002</c:v>
                </c:pt>
                <c:pt idx="145" formatCode="0.000">
                  <c:v>7.6740000000000004</c:v>
                </c:pt>
                <c:pt idx="146" formatCode="0.000">
                  <c:v>7.4935999999999998</c:v>
                </c:pt>
                <c:pt idx="147" formatCode="0.000">
                  <c:v>7.5022000000000002</c:v>
                </c:pt>
                <c:pt idx="148" formatCode="0.000">
                  <c:v>7.5530999999999997</c:v>
                </c:pt>
                <c:pt idx="149" formatCode="0.000">
                  <c:v>7.5648</c:v>
                </c:pt>
                <c:pt idx="150" formatCode="0.000">
                  <c:v>7.5262000000000002</c:v>
                </c:pt>
                <c:pt idx="151" formatCode="0.000">
                  <c:v>7.5164</c:v>
                </c:pt>
                <c:pt idx="152" formatCode="0.000">
                  <c:v>7.4995000000000003</c:v>
                </c:pt>
                <c:pt idx="153" formatCode="0.000">
                  <c:v>7.4930000000000003</c:v>
                </c:pt>
                <c:pt idx="154" formatCode="0.000">
                  <c:v>7.4954000000000001</c:v>
                </c:pt>
                <c:pt idx="155" formatCode="0.000">
                  <c:v>7.4695999999999998</c:v>
                </c:pt>
                <c:pt idx="156" formatCode="0.000">
                  <c:v>7.4634999999999998</c:v>
                </c:pt>
                <c:pt idx="157" formatCode="0.000">
                  <c:v>7.4229000000000003</c:v>
                </c:pt>
                <c:pt idx="158" formatCode="0.000">
                  <c:v>7.4189999999999996</c:v>
                </c:pt>
                <c:pt idx="159" formatCode="0.000">
                  <c:v>7.3963000000000001</c:v>
                </c:pt>
                <c:pt idx="160" formatCode="0.000">
                  <c:v>7.3625999999999996</c:v>
                </c:pt>
                <c:pt idx="161" formatCode="0.000">
                  <c:v>7.3403</c:v>
                </c:pt>
                <c:pt idx="162" formatCode="0.000">
                  <c:v>7.2846000000000002</c:v>
                </c:pt>
                <c:pt idx="163" formatCode="0.000">
                  <c:v>7.2876000000000003</c:v>
                </c:pt>
                <c:pt idx="164" formatCode="0.000">
                  <c:v>7.2352999999999996</c:v>
                </c:pt>
                <c:pt idx="165" formatCode="0.000">
                  <c:v>7.2043999999999997</c:v>
                </c:pt>
                <c:pt idx="166" formatCode="0.000">
                  <c:v>7.1871999999999998</c:v>
                </c:pt>
                <c:pt idx="167" formatCode="0.000">
                  <c:v>7.0762999999999998</c:v>
                </c:pt>
                <c:pt idx="168" formatCode="0.000">
                  <c:v>7.1063999999999998</c:v>
                </c:pt>
                <c:pt idx="169" formatCode="0.000">
                  <c:v>7.1230000000000002</c:v>
                </c:pt>
                <c:pt idx="170" formatCode="0.000">
                  <c:v>7.1154999999999999</c:v>
                </c:pt>
                <c:pt idx="171" formatCode="0.000">
                  <c:v>7.1182999999999996</c:v>
                </c:pt>
                <c:pt idx="172" formatCode="0.000">
                  <c:v>7.1127000000000002</c:v>
                </c:pt>
                <c:pt idx="173" formatCode="0.000">
                  <c:v>7.1249000000000002</c:v>
                </c:pt>
                <c:pt idx="174" formatCode="0.000">
                  <c:v>7.1181999999999999</c:v>
                </c:pt>
                <c:pt idx="175" formatCode="0.000">
                  <c:v>7.1210000000000004</c:v>
                </c:pt>
                <c:pt idx="176" formatCode="0.000">
                  <c:v>7.1044</c:v>
                </c:pt>
                <c:pt idx="177" formatCode="0.000">
                  <c:v>7.1074999999999999</c:v>
                </c:pt>
                <c:pt idx="178" formatCode="0.000">
                  <c:v>7.1154000000000002</c:v>
                </c:pt>
                <c:pt idx="179" formatCode="0.000">
                  <c:v>7.0967000000000002</c:v>
                </c:pt>
                <c:pt idx="180" formatCode="0.000">
                  <c:v>7.0734000000000004</c:v>
                </c:pt>
                <c:pt idx="181" formatCode="0.000">
                  <c:v>7.0595999999999997</c:v>
                </c:pt>
                <c:pt idx="182" formatCode="0.000">
                  <c:v>7.0491000000000001</c:v>
                </c:pt>
                <c:pt idx="183" formatCode="0.000">
                  <c:v>7.0469999999999997</c:v>
                </c:pt>
                <c:pt idx="184" formatCode="0.000">
                  <c:v>7.0453000000000001</c:v>
                </c:pt>
                <c:pt idx="185" formatCode="0.000">
                  <c:v>7.0362999999999998</c:v>
                </c:pt>
                <c:pt idx="186" formatCode="0.000">
                  <c:v>7.0293000000000001</c:v>
                </c:pt>
                <c:pt idx="187" formatCode="0.000">
                  <c:v>6.9706000000000001</c:v>
                </c:pt>
                <c:pt idx="188" formatCode="0.000">
                  <c:v>7.0073999999999996</c:v>
                </c:pt>
                <c:pt idx="189" formatCode="0.000">
                  <c:v>7.0353000000000003</c:v>
                </c:pt>
                <c:pt idx="190" formatCode="0.000">
                  <c:v>7.0382999999999996</c:v>
                </c:pt>
                <c:pt idx="191" formatCode="0.000">
                  <c:v>7.048</c:v>
                </c:pt>
                <c:pt idx="192" formatCode="0.000">
                  <c:v>7.0460000000000003</c:v>
                </c:pt>
                <c:pt idx="193" formatCode="0.000">
                  <c:v>7.0476000000000001</c:v>
                </c:pt>
                <c:pt idx="194" formatCode="0.000">
                  <c:v>7.0437000000000003</c:v>
                </c:pt>
                <c:pt idx="195" formatCode="0.000">
                  <c:v>7.0347</c:v>
                </c:pt>
                <c:pt idx="196" formatCode="0.000">
                  <c:v>6.9592000000000001</c:v>
                </c:pt>
                <c:pt idx="197" formatCode="0.000">
                  <c:v>6.9382999999999999</c:v>
                </c:pt>
                <c:pt idx="198" formatCode="0.000">
                  <c:v>6.9241000000000001</c:v>
                </c:pt>
                <c:pt idx="199" formatCode="0.000">
                  <c:v>6.9044999999999996</c:v>
                </c:pt>
                <c:pt idx="200" formatCode="0.000">
                  <c:v>6.8879999999999999</c:v>
                </c:pt>
                <c:pt idx="201" formatCode="0.000">
                  <c:v>6.8909000000000002</c:v>
                </c:pt>
                <c:pt idx="202" formatCode="0.000">
                  <c:v>6.8891</c:v>
                </c:pt>
                <c:pt idx="203" formatCode="0.000">
                  <c:v>6.8620000000000001</c:v>
                </c:pt>
                <c:pt idx="204" formatCode="0.000">
                  <c:v>6.8507999999999996</c:v>
                </c:pt>
                <c:pt idx="205" formatCode="0.000">
                  <c:v>6.8286999999999995</c:v>
                </c:pt>
                <c:pt idx="206" formatCode="0.000">
                  <c:v>6.8579999999999997</c:v>
                </c:pt>
                <c:pt idx="207" formatCode="0.000">
                  <c:v>6.8555000000000001</c:v>
                </c:pt>
                <c:pt idx="208" formatCode="0.000">
                  <c:v>6.8312999999999997</c:v>
                </c:pt>
                <c:pt idx="209" formatCode="0.000">
                  <c:v>6.7873999999999999</c:v>
                </c:pt>
                <c:pt idx="210" formatCode="0.000">
                  <c:v>6.7595000000000001</c:v>
                </c:pt>
                <c:pt idx="211" formatCode="0.000">
                  <c:v>6.7424999999999997</c:v>
                </c:pt>
                <c:pt idx="212" formatCode="0.000">
                  <c:v>6.7466999999999997</c:v>
                </c:pt>
                <c:pt idx="213" formatCode="0.000">
                  <c:v>6.7496</c:v>
                </c:pt>
                <c:pt idx="214" formatCode="0.000">
                  <c:v>6.7877000000000001</c:v>
                </c:pt>
                <c:pt idx="215" formatCode="0.000">
                  <c:v>6.7446999999999999</c:v>
                </c:pt>
                <c:pt idx="216" formatCode="0.000">
                  <c:v>6.7381000000000002</c:v>
                </c:pt>
                <c:pt idx="217" formatCode="0.000">
                  <c:v>6.7272999999999996</c:v>
                </c:pt>
                <c:pt idx="218" formatCode="0.000">
                  <c:v>6.7218</c:v>
                </c:pt>
                <c:pt idx="219" formatCode="0.000">
                  <c:v>6.7294</c:v>
                </c:pt>
                <c:pt idx="220" formatCode="0.000">
                  <c:v>6.6943000000000001</c:v>
                </c:pt>
                <c:pt idx="221" formatCode="0.000">
                  <c:v>6.6882000000000001</c:v>
                </c:pt>
                <c:pt idx="222" formatCode="0.000">
                  <c:v>6.6832000000000003</c:v>
                </c:pt>
                <c:pt idx="223" formatCode="0.000">
                  <c:v>6.6616999999999997</c:v>
                </c:pt>
                <c:pt idx="224" formatCode="0.000">
                  <c:v>6.6866000000000003</c:v>
                </c:pt>
                <c:pt idx="225" formatCode="0.000">
                  <c:v>6.6730999999999998</c:v>
                </c:pt>
                <c:pt idx="226" formatCode="0.000">
                  <c:v>6.6756000000000002</c:v>
                </c:pt>
                <c:pt idx="227" formatCode="0.000">
                  <c:v>6.6890999999999998</c:v>
                </c:pt>
                <c:pt idx="228" formatCode="0.000">
                  <c:v>6.6262999999999996</c:v>
                </c:pt>
                <c:pt idx="229" formatCode="0.000">
                  <c:v>6.6513</c:v>
                </c:pt>
                <c:pt idx="230" formatCode="0.000">
                  <c:v>6.6645000000000003</c:v>
                </c:pt>
                <c:pt idx="231" formatCode="0.000">
                  <c:v>6.6616</c:v>
                </c:pt>
                <c:pt idx="232" formatCode="0.000">
                  <c:v>6.6603000000000003</c:v>
                </c:pt>
                <c:pt idx="233" formatCode="0.000">
                  <c:v>6.6425999999999998</c:v>
                </c:pt>
                <c:pt idx="234" formatCode="0.000">
                  <c:v>6.6434999999999995</c:v>
                </c:pt>
                <c:pt idx="235" formatCode="0.000">
                  <c:v>6.6525999999999996</c:v>
                </c:pt>
                <c:pt idx="236" formatCode="0.000">
                  <c:v>6.6523000000000003</c:v>
                </c:pt>
                <c:pt idx="237" formatCode="0.000">
                  <c:v>6.6456999999999997</c:v>
                </c:pt>
                <c:pt idx="238" formatCode="0.000">
                  <c:v>6.6524999999999999</c:v>
                </c:pt>
                <c:pt idx="239" formatCode="0.000">
                  <c:v>6.6451000000000002</c:v>
                </c:pt>
                <c:pt idx="240" formatCode="0.000">
                  <c:v>6.6180000000000003</c:v>
                </c:pt>
                <c:pt idx="241" formatCode="0.000">
                  <c:v>6.5945999999999998</c:v>
                </c:pt>
                <c:pt idx="242" formatCode="0.000">
                  <c:v>6.5629999999999997</c:v>
                </c:pt>
                <c:pt idx="243" formatCode="0.000">
                  <c:v>6.5712999999999999</c:v>
                </c:pt>
                <c:pt idx="244" formatCode="0.000">
                  <c:v>6.5595999999999997</c:v>
                </c:pt>
                <c:pt idx="245" formatCode="0.000">
                  <c:v>6.5647000000000002</c:v>
                </c:pt>
                <c:pt idx="246" formatCode="0.000">
                  <c:v>6.5639000000000003</c:v>
                </c:pt>
                <c:pt idx="247" formatCode="0.000">
                  <c:v>6.5656999999999996</c:v>
                </c:pt>
                <c:pt idx="248" formatCode="0.000">
                  <c:v>6.6005000000000003</c:v>
                </c:pt>
                <c:pt idx="249" formatCode="0.000">
                  <c:v>6.6479999999999997</c:v>
                </c:pt>
                <c:pt idx="250" formatCode="0.000">
                  <c:v>6.6626000000000003</c:v>
                </c:pt>
                <c:pt idx="251" formatCode="0.000">
                  <c:v>6.7130999999999998</c:v>
                </c:pt>
                <c:pt idx="252" formatCode="0.000">
                  <c:v>6.7432999999999996</c:v>
                </c:pt>
                <c:pt idx="253" formatCode="0.000">
                  <c:v>6.7437000000000005</c:v>
                </c:pt>
                <c:pt idx="254" formatCode="0.000">
                  <c:v>6.7889999999999997</c:v>
                </c:pt>
                <c:pt idx="255" formatCode="0.000">
                  <c:v>6.7920999999999996</c:v>
                </c:pt>
                <c:pt idx="256" formatCode="0.000">
                  <c:v>6.7987000000000002</c:v>
                </c:pt>
                <c:pt idx="257" formatCode="0.000">
                  <c:v>6.8140000000000001</c:v>
                </c:pt>
                <c:pt idx="258" formatCode="0.000">
                  <c:v>6.7961999999999998</c:v>
                </c:pt>
                <c:pt idx="259" formatCode="0.000">
                  <c:v>6.7864000000000004</c:v>
                </c:pt>
                <c:pt idx="260" formatCode="0.000">
                  <c:v>6.7713000000000001</c:v>
                </c:pt>
                <c:pt idx="261" formatCode="0.000">
                  <c:v>6.7521000000000004</c:v>
                </c:pt>
                <c:pt idx="262" formatCode="0.000">
                  <c:v>6.7229000000000001</c:v>
                </c:pt>
                <c:pt idx="263" formatCode="0.000">
                  <c:v>6.6890000000000001</c:v>
                </c:pt>
                <c:pt idx="264" formatCode="0.000">
                  <c:v>6.6736000000000004</c:v>
                </c:pt>
                <c:pt idx="265" formatCode="0.000">
                  <c:v>6.6734</c:v>
                </c:pt>
                <c:pt idx="266" formatCode="0.000">
                  <c:v>6.6582999999999997</c:v>
                </c:pt>
                <c:pt idx="267" formatCode="0.000">
                  <c:v>6.6340000000000003</c:v>
                </c:pt>
                <c:pt idx="268" formatCode="0.000">
                  <c:v>6.6251999999999995</c:v>
                </c:pt>
                <c:pt idx="269" formatCode="0.000">
                  <c:v>6.6516000000000002</c:v>
                </c:pt>
                <c:pt idx="270" formatCode="0.000">
                  <c:v>6.6536999999999997</c:v>
                </c:pt>
                <c:pt idx="271" formatCode="0.000">
                  <c:v>6.6608000000000001</c:v>
                </c:pt>
                <c:pt idx="272" formatCode="0.000">
                  <c:v>6.6597999999999997</c:v>
                </c:pt>
                <c:pt idx="273" formatCode="0.000">
                  <c:v>6.6619999999999999</c:v>
                </c:pt>
                <c:pt idx="274" formatCode="0.000">
                  <c:v>6.6568000000000005</c:v>
                </c:pt>
                <c:pt idx="275" formatCode="0.000">
                  <c:v>6.6334999999999997</c:v>
                </c:pt>
                <c:pt idx="276" formatCode="0.000">
                  <c:v>6.6289999999999996</c:v>
                </c:pt>
                <c:pt idx="277" formatCode="0.000">
                  <c:v>6.5734000000000004</c:v>
                </c:pt>
                <c:pt idx="278" formatCode="0.000">
                  <c:v>6.5659999999999998</c:v>
                </c:pt>
                <c:pt idx="279" formatCode="0.000">
                  <c:v>6.5667999999999997</c:v>
                </c:pt>
                <c:pt idx="280" formatCode="0.000">
                  <c:v>6.5456000000000003</c:v>
                </c:pt>
                <c:pt idx="281" formatCode="0.000">
                  <c:v>6.5341000000000005</c:v>
                </c:pt>
                <c:pt idx="282" formatCode="0.000">
                  <c:v>6.5368000000000004</c:v>
                </c:pt>
                <c:pt idx="283" formatCode="0.000">
                  <c:v>6.5632999999999999</c:v>
                </c:pt>
                <c:pt idx="284" formatCode="0.000">
                  <c:v>6.5831999999999997</c:v>
                </c:pt>
                <c:pt idx="285" formatCode="0.000">
                  <c:v>6.6167999999999996</c:v>
                </c:pt>
                <c:pt idx="286" formatCode="0.000">
                  <c:v>6.6337000000000002</c:v>
                </c:pt>
                <c:pt idx="287" formatCode="0.000">
                  <c:v>6.6512000000000002</c:v>
                </c:pt>
                <c:pt idx="288" formatCode="0.000">
                  <c:v>6.6325000000000003</c:v>
                </c:pt>
                <c:pt idx="289" formatCode="0.000">
                  <c:v>6.6364000000000001</c:v>
                </c:pt>
                <c:pt idx="290" formatCode="0.000">
                  <c:v>6.5651999999999999</c:v>
                </c:pt>
                <c:pt idx="291" formatCode="0.000">
                  <c:v>6.5491999999999999</c:v>
                </c:pt>
                <c:pt idx="292" formatCode="0.000">
                  <c:v>6.5266999999999999</c:v>
                </c:pt>
                <c:pt idx="293" formatCode="0.000">
                  <c:v>6.5092999999999996</c:v>
                </c:pt>
                <c:pt idx="294" formatCode="0.000">
                  <c:v>6.5023999999999997</c:v>
                </c:pt>
                <c:pt idx="295" formatCode="0.000">
                  <c:v>6.5138999999999996</c:v>
                </c:pt>
                <c:pt idx="296" formatCode="0.000">
                  <c:v>6.5270000000000001</c:v>
                </c:pt>
                <c:pt idx="297" formatCode="0.000">
                  <c:v>6.5232999999999999</c:v>
                </c:pt>
                <c:pt idx="298" formatCode="0.000">
                  <c:v>6.5290999999999997</c:v>
                </c:pt>
                <c:pt idx="299" formatCode="0.000">
                  <c:v>6.5370999999999997</c:v>
                </c:pt>
                <c:pt idx="300" formatCode="0.000">
                  <c:v>6.5195999999999996</c:v>
                </c:pt>
                <c:pt idx="301" formatCode="0.000">
                  <c:v>6.4637000000000002</c:v>
                </c:pt>
                <c:pt idx="302" formatCode="0.000">
                  <c:v>6.4629000000000003</c:v>
                </c:pt>
                <c:pt idx="303" formatCode="0.000">
                  <c:v>6.4691000000000001</c:v>
                </c:pt>
                <c:pt idx="304" formatCode="0.000">
                  <c:v>6.4790000000000001</c:v>
                </c:pt>
                <c:pt idx="305" formatCode="0.000">
                  <c:v>6.4939</c:v>
                </c:pt>
                <c:pt idx="306" formatCode="0.000">
                  <c:v>6.4793000000000003</c:v>
                </c:pt>
                <c:pt idx="307" formatCode="0.000">
                  <c:v>6.5382999999999996</c:v>
                </c:pt>
                <c:pt idx="308" formatCode="0.000">
                  <c:v>6.5529999999999999</c:v>
                </c:pt>
                <c:pt idx="309" formatCode="0.000">
                  <c:v>6.5697000000000001</c:v>
                </c:pt>
                <c:pt idx="310" formatCode="0.000">
                  <c:v>6.5745000000000005</c:v>
                </c:pt>
                <c:pt idx="311" formatCode="0.000">
                  <c:v>6.5602999999999998</c:v>
                </c:pt>
                <c:pt idx="312" formatCode="0.000">
                  <c:v>6.5568999999999997</c:v>
                </c:pt>
                <c:pt idx="313" formatCode="0.000">
                  <c:v>6.5556000000000001</c:v>
                </c:pt>
                <c:pt idx="314" formatCode="0.000">
                  <c:v>6.5595999999999997</c:v>
                </c:pt>
                <c:pt idx="315" formatCode="0.000">
                  <c:v>6.5598000000000001</c:v>
                </c:pt>
                <c:pt idx="316" formatCode="0.000">
                  <c:v>6.5419999999999998</c:v>
                </c:pt>
                <c:pt idx="317" formatCode="0.000">
                  <c:v>6.5368000000000004</c:v>
                </c:pt>
                <c:pt idx="318" formatCode="0.000">
                  <c:v>6.5205000000000002</c:v>
                </c:pt>
                <c:pt idx="319" formatCode="0.000">
                  <c:v>6.5244</c:v>
                </c:pt>
                <c:pt idx="320" formatCode="0.000">
                  <c:v>6.5563000000000002</c:v>
                </c:pt>
                <c:pt idx="321" formatCode="0.000">
                  <c:v>6.5541</c:v>
                </c:pt>
                <c:pt idx="322" formatCode="0.000">
                  <c:v>6.5503999999999998</c:v>
                </c:pt>
                <c:pt idx="323" formatCode="0.000">
                  <c:v>6.5606</c:v>
                </c:pt>
                <c:pt idx="324" formatCode="0.000">
                  <c:v>6.5610999999999997</c:v>
                </c:pt>
                <c:pt idx="325" formatCode="0.000">
                  <c:v>6.5579000000000001</c:v>
                </c:pt>
                <c:pt idx="326" formatCode="0.000">
                  <c:v>6.5800999999999998</c:v>
                </c:pt>
                <c:pt idx="327" formatCode="0.000">
                  <c:v>6.5728</c:v>
                </c:pt>
                <c:pt idx="328" formatCode="0.000">
                  <c:v>6.5931999999999995</c:v>
                </c:pt>
                <c:pt idx="329" formatCode="0.000">
                  <c:v>6.6274999999999995</c:v>
                </c:pt>
                <c:pt idx="330" formatCode="0.000">
                  <c:v>6.6254</c:v>
                </c:pt>
                <c:pt idx="331" formatCode="0.000">
                  <c:v>6.6315999999999997</c:v>
                </c:pt>
                <c:pt idx="332" formatCode="0.000">
                  <c:v>6.6376999999999997</c:v>
                </c:pt>
                <c:pt idx="333" formatCode="0.000">
                  <c:v>6.6360000000000001</c:v>
                </c:pt>
                <c:pt idx="334" formatCode="0.000">
                  <c:v>6.6289999999999996</c:v>
                </c:pt>
                <c:pt idx="335" formatCode="0.000">
                  <c:v>6.6417999999999999</c:v>
                </c:pt>
                <c:pt idx="336" formatCode="0.000">
                  <c:v>6.6805000000000003</c:v>
                </c:pt>
                <c:pt idx="337" formatCode="0.000">
                  <c:v>6.6860999999999997</c:v>
                </c:pt>
                <c:pt idx="338" formatCode="0.000">
                  <c:v>6.6932</c:v>
                </c:pt>
                <c:pt idx="339" formatCode="0.000">
                  <c:v>6.7094000000000005</c:v>
                </c:pt>
                <c:pt idx="340" formatCode="0.000">
                  <c:v>6.6993999999999998</c:v>
                </c:pt>
                <c:pt idx="341" formatCode="0.000">
                  <c:v>6.7209000000000003</c:v>
                </c:pt>
                <c:pt idx="342" formatCode="0.000">
                  <c:v>6.7376000000000005</c:v>
                </c:pt>
                <c:pt idx="343" formatCode="0.000">
                  <c:v>6.7286000000000001</c:v>
                </c:pt>
                <c:pt idx="344" formatCode="0.000">
                  <c:v>6.726</c:v>
                </c:pt>
                <c:pt idx="345" formatCode="0.000">
                  <c:v>6.7572999999999999</c:v>
                </c:pt>
                <c:pt idx="346" formatCode="0.000">
                  <c:v>6.8068</c:v>
                </c:pt>
                <c:pt idx="347" formatCode="0.000">
                  <c:v>6.7866</c:v>
                </c:pt>
                <c:pt idx="348" formatCode="0.000">
                  <c:v>6.8045</c:v>
                </c:pt>
                <c:pt idx="349" formatCode="0.000">
                  <c:v>6.7663000000000002</c:v>
                </c:pt>
                <c:pt idx="350" formatCode="0.000">
                  <c:v>6.8186</c:v>
                </c:pt>
                <c:pt idx="351" formatCode="0.000">
                  <c:v>6.8171999999999997</c:v>
                </c:pt>
                <c:pt idx="352" formatCode="0.000">
                  <c:v>6.8429000000000002</c:v>
                </c:pt>
                <c:pt idx="353" formatCode="0.000">
                  <c:v>6.8441999999999998</c:v>
                </c:pt>
                <c:pt idx="354" formatCode="0.000">
                  <c:v>6.8360000000000003</c:v>
                </c:pt>
                <c:pt idx="355" formatCode="0.000">
                  <c:v>6.8167999999999997</c:v>
                </c:pt>
                <c:pt idx="356" formatCode="0.000">
                  <c:v>6.8123000000000005</c:v>
                </c:pt>
                <c:pt idx="357" formatCode="0.000">
                  <c:v>6.8052000000000001</c:v>
                </c:pt>
                <c:pt idx="358" formatCode="0.000">
                  <c:v>6.8125</c:v>
                </c:pt>
                <c:pt idx="359" formatCode="0.000">
                  <c:v>6.8299000000000003</c:v>
                </c:pt>
                <c:pt idx="360" formatCode="0.000">
                  <c:v>6.7780000000000005</c:v>
                </c:pt>
                <c:pt idx="361" formatCode="0.000">
                  <c:v>6.7736000000000001</c:v>
                </c:pt>
                <c:pt idx="362" formatCode="0.000">
                  <c:v>6.7606000000000002</c:v>
                </c:pt>
                <c:pt idx="363" formatCode="0.000">
                  <c:v>6.7708000000000004</c:v>
                </c:pt>
                <c:pt idx="364" formatCode="0.000">
                  <c:v>6.7485999999999997</c:v>
                </c:pt>
                <c:pt idx="365" formatCode="0.000">
                  <c:v>6.7009999999999996</c:v>
                </c:pt>
                <c:pt idx="366" formatCode="0.000">
                  <c:v>6.6791</c:v>
                </c:pt>
                <c:pt idx="367" formatCode="0.000">
                  <c:v>6.6433999999999997</c:v>
                </c:pt>
                <c:pt idx="368" formatCode="0.000">
                  <c:v>6.6014999999999997</c:v>
                </c:pt>
                <c:pt idx="369" formatCode="0.000">
                  <c:v>6.5746000000000002</c:v>
                </c:pt>
                <c:pt idx="370" formatCode="0.000">
                  <c:v>6.5465999999999998</c:v>
                </c:pt>
                <c:pt idx="371" formatCode="0.000">
                  <c:v>6.5475000000000003</c:v>
                </c:pt>
                <c:pt idx="372" formatCode="0.000">
                  <c:v>6.5297999999999998</c:v>
                </c:pt>
                <c:pt idx="373" formatCode="0.000">
                  <c:v>6.5324999999999998</c:v>
                </c:pt>
                <c:pt idx="374" formatCode="0.000">
                  <c:v>6.5770999999999997</c:v>
                </c:pt>
                <c:pt idx="375" formatCode="0.000">
                  <c:v>6.5763999999999996</c:v>
                </c:pt>
                <c:pt idx="376" formatCode="0.000">
                  <c:v>6.5762999999999998</c:v>
                </c:pt>
                <c:pt idx="377" formatCode="0.000">
                  <c:v>6.5911999999999997</c:v>
                </c:pt>
                <c:pt idx="378" formatCode="0.000">
                  <c:v>6.5559000000000003</c:v>
                </c:pt>
                <c:pt idx="379" formatCode="0.000">
                  <c:v>6.5590999999999999</c:v>
                </c:pt>
                <c:pt idx="380" formatCode="0.000">
                  <c:v>6.5274000000000001</c:v>
                </c:pt>
                <c:pt idx="381" formatCode="0.000">
                  <c:v>6.5435999999999996</c:v>
                </c:pt>
                <c:pt idx="382" formatCode="0.000">
                  <c:v>6.5567000000000002</c:v>
                </c:pt>
                <c:pt idx="383" formatCode="0.000">
                  <c:v>6.5705</c:v>
                </c:pt>
                <c:pt idx="384" formatCode="0.000">
                  <c:v>6.5834000000000001</c:v>
                </c:pt>
                <c:pt idx="385" formatCode="0.000">
                  <c:v>6.5715000000000003</c:v>
                </c:pt>
                <c:pt idx="386" formatCode="0.000">
                  <c:v>6.5260999999999996</c:v>
                </c:pt>
                <c:pt idx="387" formatCode="0.000">
                  <c:v>6.5350000000000001</c:v>
                </c:pt>
                <c:pt idx="388" formatCode="0.000">
                  <c:v>6.5301</c:v>
                </c:pt>
                <c:pt idx="389" formatCode="0.000">
                  <c:v>6.5830000000000002</c:v>
                </c:pt>
                <c:pt idx="390" formatCode="0.000">
                  <c:v>6.6445999999999996</c:v>
                </c:pt>
                <c:pt idx="391" formatCode="0.000">
                  <c:v>6.6795999999999998</c:v>
                </c:pt>
                <c:pt idx="392" formatCode="0.000">
                  <c:v>6.7431000000000001</c:v>
                </c:pt>
                <c:pt idx="393" formatCode="0.000">
                  <c:v>6.8162000000000003</c:v>
                </c:pt>
                <c:pt idx="394" formatCode="0.000">
                  <c:v>7.0434000000000001</c:v>
                </c:pt>
                <c:pt idx="395" formatCode="0.000">
                  <c:v>7.0914000000000001</c:v>
                </c:pt>
                <c:pt idx="396" formatCode="0.000">
                  <c:v>7.1246999999999998</c:v>
                </c:pt>
                <c:pt idx="397" formatCode="0.000">
                  <c:v>7.1585000000000001</c:v>
                </c:pt>
                <c:pt idx="398" formatCode="0.000">
                  <c:v>7.1882000000000001</c:v>
                </c:pt>
                <c:pt idx="399" formatCode="0.000">
                  <c:v>7.226</c:v>
                </c:pt>
                <c:pt idx="400" formatCode="0.000">
                  <c:v>7.2671000000000001</c:v>
                </c:pt>
                <c:pt idx="401" formatCode="0.000">
                  <c:v>7.2834000000000003</c:v>
                </c:pt>
                <c:pt idx="402" formatCode="0.000">
                  <c:v>7.2907000000000002</c:v>
                </c:pt>
                <c:pt idx="403" formatCode="0.000">
                  <c:v>7.3018000000000001</c:v>
                </c:pt>
                <c:pt idx="404" formatCode="0.000">
                  <c:v>7.3090000000000002</c:v>
                </c:pt>
                <c:pt idx="405" formatCode="0.000">
                  <c:v>7.3528000000000002</c:v>
                </c:pt>
                <c:pt idx="406" formatCode="0.000">
                  <c:v>7.3185000000000002</c:v>
                </c:pt>
                <c:pt idx="407" formatCode="0.000">
                  <c:v>7.2614000000000001</c:v>
                </c:pt>
                <c:pt idx="408" formatCode="0.000">
                  <c:v>7.2442000000000002</c:v>
                </c:pt>
                <c:pt idx="409" formatCode="0.000">
                  <c:v>7.5544000000000002</c:v>
                </c:pt>
                <c:pt idx="410" formatCode="0.000">
                  <c:v>7.5620000000000003</c:v>
                </c:pt>
                <c:pt idx="411" formatCode="0.000">
                  <c:v>7.5499000000000001</c:v>
                </c:pt>
                <c:pt idx="412" formatCode="0.000">
                  <c:v>7.5464000000000002</c:v>
                </c:pt>
                <c:pt idx="413" formatCode="0.000">
                  <c:v>7.5629</c:v>
                </c:pt>
                <c:pt idx="414" formatCode="0.000">
                  <c:v>7.6024000000000003</c:v>
                </c:pt>
                <c:pt idx="415" formatCode="0.000">
                  <c:v>7.6327999999999996</c:v>
                </c:pt>
                <c:pt idx="416" formatCode="0.000">
                  <c:v>7.6932999999999998</c:v>
                </c:pt>
                <c:pt idx="417" formatCode="0.000">
                  <c:v>7.7412999999999998</c:v>
                </c:pt>
                <c:pt idx="418" formatCode="0.000">
                  <c:v>7.8228</c:v>
                </c:pt>
                <c:pt idx="419" formatCode="0.000">
                  <c:v>7.6274999999999995</c:v>
                </c:pt>
                <c:pt idx="420" formatCode="0.000">
                  <c:v>7.6829000000000001</c:v>
                </c:pt>
                <c:pt idx="421" formatCode="0.000">
                  <c:v>7.6862000000000004</c:v>
                </c:pt>
                <c:pt idx="422" formatCode="0.000">
                  <c:v>7.6744000000000003</c:v>
                </c:pt>
                <c:pt idx="423" formatCode="0.000">
                  <c:v>7.7033000000000005</c:v>
                </c:pt>
                <c:pt idx="424" formatCode="0.000">
                  <c:v>7.7198000000000002</c:v>
                </c:pt>
                <c:pt idx="425" formatCode="0.000">
                  <c:v>7.7336999999999998</c:v>
                </c:pt>
                <c:pt idx="426" formatCode="0.000">
                  <c:v>7.8003999999999998</c:v>
                </c:pt>
                <c:pt idx="427" formatCode="0.000">
                  <c:v>7.8787000000000003</c:v>
                </c:pt>
                <c:pt idx="428" formatCode="0.000">
                  <c:v>7.9303999999999997</c:v>
                </c:pt>
                <c:pt idx="429" formatCode="0.000">
                  <c:v>7.9968000000000004</c:v>
                </c:pt>
                <c:pt idx="430" formatCode="0.000">
                  <c:v>8.1485000000000003</c:v>
                </c:pt>
                <c:pt idx="431" formatCode="0.000">
                  <c:v>8.2169000000000008</c:v>
                </c:pt>
                <c:pt idx="432" formatCode="0.000">
                  <c:v>8.1227</c:v>
                </c:pt>
                <c:pt idx="433" formatCode="0.000">
                  <c:v>7.9626999999999999</c:v>
                </c:pt>
                <c:pt idx="434" formatCode="0.000">
                  <c:v>7.9242999999999997</c:v>
                </c:pt>
                <c:pt idx="435" formatCode="0.000">
                  <c:v>7.9779999999999998</c:v>
                </c:pt>
                <c:pt idx="436" formatCode="0.000">
                  <c:v>8.0008999999999997</c:v>
                </c:pt>
                <c:pt idx="437" formatCode="0.000">
                  <c:v>8.1021999999999998</c:v>
                </c:pt>
                <c:pt idx="438" formatCode="0.000">
                  <c:v>8.3878000000000004</c:v>
                </c:pt>
                <c:pt idx="439" formatCode="0.000">
                  <c:v>8.8766999999999996</c:v>
                </c:pt>
                <c:pt idx="440" formatCode="0.000">
                  <c:v>9.1266999999999996</c:v>
                </c:pt>
                <c:pt idx="441" formatCode="0.000">
                  <c:v>8.6927000000000003</c:v>
                </c:pt>
                <c:pt idx="442" formatCode="0.000">
                  <c:v>8.9667999999999992</c:v>
                </c:pt>
                <c:pt idx="443" formatCode="0.000">
                  <c:v>9.0399999999999991</c:v>
                </c:pt>
                <c:pt idx="444" formatCode="0.000">
                  <c:v>7.8507999999999996</c:v>
                </c:pt>
                <c:pt idx="445" formatCode="0.000">
                  <c:v>7.6833999999999998</c:v>
                </c:pt>
                <c:pt idx="446" formatCode="0.000">
                  <c:v>7.3255999999999997</c:v>
                </c:pt>
                <c:pt idx="447" formatCode="0.000">
                  <c:v>7.4347000000000003</c:v>
                </c:pt>
                <c:pt idx="448" formatCode="0.000">
                  <c:v>6.9474</c:v>
                </c:pt>
                <c:pt idx="449" formatCode="0.000">
                  <c:v>6.8113999999999999</c:v>
                </c:pt>
                <c:pt idx="450" formatCode="0.000">
                  <c:v>6.8993000000000002</c:v>
                </c:pt>
                <c:pt idx="451" formatCode="0.000">
                  <c:v>6.6355000000000004</c:v>
                </c:pt>
                <c:pt idx="452" formatCode="0.000">
                  <c:v>6.5727000000000002</c:v>
                </c:pt>
                <c:pt idx="453" formatCode="0.000">
                  <c:v>6.5496999999999996</c:v>
                </c:pt>
                <c:pt idx="454" formatCode="0.000">
                  <c:v>6.5578000000000003</c:v>
                </c:pt>
                <c:pt idx="455" formatCode="0.000">
                  <c:v>6.5827</c:v>
                </c:pt>
                <c:pt idx="456" formatCode="0.000">
                  <c:v>6.6177999999999999</c:v>
                </c:pt>
                <c:pt idx="457" formatCode="0.000">
                  <c:v>6.6022999999999996</c:v>
                </c:pt>
                <c:pt idx="458" formatCode="0.000">
                  <c:v>6.6004000000000005</c:v>
                </c:pt>
                <c:pt idx="459" formatCode="0.000">
                  <c:v>6.5042</c:v>
                </c:pt>
                <c:pt idx="460" formatCode="0.000">
                  <c:v>6.5156000000000001</c:v>
                </c:pt>
                <c:pt idx="461" formatCode="0.000">
                  <c:v>6.5170000000000003</c:v>
                </c:pt>
                <c:pt idx="462" formatCode="0.000">
                  <c:v>6.4901999999999997</c:v>
                </c:pt>
                <c:pt idx="463" formatCode="0.000">
                  <c:v>6.4417999999999997</c:v>
                </c:pt>
                <c:pt idx="464" formatCode="0.000">
                  <c:v>6.4185999999999996</c:v>
                </c:pt>
                <c:pt idx="465" formatCode="0.000">
                  <c:v>6.4214000000000002</c:v>
                </c:pt>
                <c:pt idx="466" formatCode="0.000">
                  <c:v>6.4378000000000002</c:v>
                </c:pt>
                <c:pt idx="467" formatCode="0.000">
                  <c:v>6.4625000000000004</c:v>
                </c:pt>
                <c:pt idx="468" formatCode="0.000">
                  <c:v>6.4962999999999997</c:v>
                </c:pt>
                <c:pt idx="469" formatCode="0.000">
                  <c:v>6.7347000000000001</c:v>
                </c:pt>
                <c:pt idx="470" formatCode="0.000">
                  <c:v>6.7106000000000003</c:v>
                </c:pt>
                <c:pt idx="471" formatCode="0.000">
                  <c:v>6.6982999999999997</c:v>
                </c:pt>
                <c:pt idx="472" formatCode="0.000">
                  <c:v>6.6607000000000003</c:v>
                </c:pt>
                <c:pt idx="473" formatCode="0.000">
                  <c:v>6.6623000000000001</c:v>
                </c:pt>
                <c:pt idx="474" formatCode="0.000">
                  <c:v>6.5527999999999995</c:v>
                </c:pt>
                <c:pt idx="475" formatCode="0.000">
                  <c:v>6.5553999999999997</c:v>
                </c:pt>
                <c:pt idx="476" formatCode="0.000">
                  <c:v>6.5280000000000005</c:v>
                </c:pt>
                <c:pt idx="477" formatCode="0.000">
                  <c:v>6.5023</c:v>
                </c:pt>
                <c:pt idx="478" formatCode="0.000">
                  <c:v>6.5189000000000004</c:v>
                </c:pt>
                <c:pt idx="479" formatCode="0.000">
                  <c:v>6.47</c:v>
                </c:pt>
                <c:pt idx="480" formatCode="0.000">
                  <c:v>6.4478999999999997</c:v>
                </c:pt>
                <c:pt idx="481" formatCode="0.000">
                  <c:v>6.4492000000000003</c:v>
                </c:pt>
                <c:pt idx="482" formatCode="0.000">
                  <c:v>6.4375</c:v>
                </c:pt>
                <c:pt idx="483" formatCode="0.000">
                  <c:v>6.3868</c:v>
                </c:pt>
                <c:pt idx="484" formatCode="0.000">
                  <c:v>6.3700999999999999</c:v>
                </c:pt>
                <c:pt idx="485" formatCode="0.000">
                  <c:v>6.3478000000000003</c:v>
                </c:pt>
                <c:pt idx="486" formatCode="0.000">
                  <c:v>6.3070000000000004</c:v>
                </c:pt>
                <c:pt idx="487" formatCode="0.000">
                  <c:v>6.3094000000000001</c:v>
                </c:pt>
                <c:pt idx="488" formatCode="0.000">
                  <c:v>6.3136000000000001</c:v>
                </c:pt>
                <c:pt idx="489" formatCode="0.000">
                  <c:v>6.3144999999999998</c:v>
                </c:pt>
                <c:pt idx="490" formatCode="0.000">
                  <c:v>6.3293999999999997</c:v>
                </c:pt>
                <c:pt idx="491" formatCode="0.000">
                  <c:v>6.2907000000000002</c:v>
                </c:pt>
                <c:pt idx="492" formatCode="0.000">
                  <c:v>6.1759000000000004</c:v>
                </c:pt>
                <c:pt idx="493" formatCode="0.000">
                  <c:v>6.157</c:v>
                </c:pt>
                <c:pt idx="494" formatCode="0.000">
                  <c:v>6.149</c:v>
                </c:pt>
                <c:pt idx="495" formatCode="0.000">
                  <c:v>6.1256000000000004</c:v>
                </c:pt>
                <c:pt idx="496" formatCode="0.000">
                  <c:v>6.0930999999999997</c:v>
                </c:pt>
                <c:pt idx="497" formatCode="0.000">
                  <c:v>6.1265000000000001</c:v>
                </c:pt>
                <c:pt idx="498" formatCode="0.000">
                  <c:v>6.2157</c:v>
                </c:pt>
                <c:pt idx="499" formatCode="0.000">
                  <c:v>6.3143000000000002</c:v>
                </c:pt>
                <c:pt idx="500" formatCode="0.000">
                  <c:v>6.3895</c:v>
                </c:pt>
                <c:pt idx="501" formatCode="0.000">
                  <c:v>6.444</c:v>
                </c:pt>
                <c:pt idx="502" formatCode="0.000">
                  <c:v>6.4768999999999997</c:v>
                </c:pt>
                <c:pt idx="503" formatCode="0.000">
                  <c:v>6.5069999999999997</c:v>
                </c:pt>
                <c:pt idx="504" formatCode="0.000">
                  <c:v>6.5228000000000002</c:v>
                </c:pt>
                <c:pt idx="505" formatCode="0.000">
                  <c:v>6.5418000000000003</c:v>
                </c:pt>
                <c:pt idx="506" formatCode="0.000">
                  <c:v>6.5621</c:v>
                </c:pt>
                <c:pt idx="507" formatCode="0.000">
                  <c:v>6.5465999999999998</c:v>
                </c:pt>
                <c:pt idx="508" formatCode="0.000">
                  <c:v>6.5740999999999996</c:v>
                </c:pt>
                <c:pt idx="509" formatCode="0.000">
                  <c:v>6.5943000000000005</c:v>
                </c:pt>
                <c:pt idx="510" formatCode="0.000">
                  <c:v>6.5961999999999996</c:v>
                </c:pt>
                <c:pt idx="511" formatCode="0.000">
                  <c:v>6.6226000000000003</c:v>
                </c:pt>
                <c:pt idx="512" formatCode="0.000">
                  <c:v>6.6307</c:v>
                </c:pt>
                <c:pt idx="513" formatCode="0.000">
                  <c:v>6.6501999999999999</c:v>
                </c:pt>
                <c:pt idx="514" formatCode="0.000">
                  <c:v>6.6954000000000002</c:v>
                </c:pt>
                <c:pt idx="515" formatCode="0.000">
                  <c:v>6.6878000000000002</c:v>
                </c:pt>
                <c:pt idx="516" formatCode="0.000">
                  <c:v>6.7012</c:v>
                </c:pt>
                <c:pt idx="517" formatCode="0.000">
                  <c:v>6.718</c:v>
                </c:pt>
                <c:pt idx="518" formatCode="0.000">
                  <c:v>6.7100999999999997</c:v>
                </c:pt>
                <c:pt idx="519" formatCode="0.000">
                  <c:v>6.7195</c:v>
                </c:pt>
                <c:pt idx="520" formatCode="0.000">
                  <c:v>6.7207999999999997</c:v>
                </c:pt>
                <c:pt idx="521" formatCode="0.000">
                  <c:v>6.7592999999999996</c:v>
                </c:pt>
                <c:pt idx="522" formatCode="0.000">
                  <c:v>6.7756999999999996</c:v>
                </c:pt>
                <c:pt idx="523" formatCode="0.000">
                  <c:v>6.8079999999999998</c:v>
                </c:pt>
                <c:pt idx="524" formatCode="0.000">
                  <c:v>6.8257000000000003</c:v>
                </c:pt>
                <c:pt idx="525" formatCode="0.000">
                  <c:v>6.8360000000000003</c:v>
                </c:pt>
                <c:pt idx="526" formatCode="0.000">
                  <c:v>6.8231000000000002</c:v>
                </c:pt>
                <c:pt idx="527" formatCode="0.000">
                  <c:v>6.8224</c:v>
                </c:pt>
                <c:pt idx="528" formatCode="0.000">
                  <c:v>6.8083</c:v>
                </c:pt>
                <c:pt idx="529" formatCode="0.000">
                  <c:v>6.8228999999999997</c:v>
                </c:pt>
                <c:pt idx="530" formatCode="0.000">
                  <c:v>6.8529</c:v>
                </c:pt>
                <c:pt idx="531" formatCode="0.000">
                  <c:v>6.8804999999999996</c:v>
                </c:pt>
                <c:pt idx="532" formatCode="0.000">
                  <c:v>6.8742999999999999</c:v>
                </c:pt>
                <c:pt idx="533" formatCode="0.000">
                  <c:v>6.9150999999999998</c:v>
                </c:pt>
                <c:pt idx="534" formatCode="0.000">
                  <c:v>6.8855000000000004</c:v>
                </c:pt>
                <c:pt idx="535" formatCode="0.000">
                  <c:v>6.9107000000000003</c:v>
                </c:pt>
                <c:pt idx="536" formatCode="0.000">
                  <c:v>6.9836</c:v>
                </c:pt>
                <c:pt idx="537" formatCode="0.000">
                  <c:v>6.9852999999999996</c:v>
                </c:pt>
                <c:pt idx="538" formatCode="0.000">
                  <c:v>6.9919000000000002</c:v>
                </c:pt>
                <c:pt idx="539" formatCode="0.000">
                  <c:v>7.0106000000000002</c:v>
                </c:pt>
                <c:pt idx="540" formatCode="0.000">
                  <c:v>7.0216000000000003</c:v>
                </c:pt>
                <c:pt idx="541" formatCode="0.000">
                  <c:v>7.0401999999999996</c:v>
                </c:pt>
                <c:pt idx="542" formatCode="0.000">
                  <c:v>7.0514999999999999</c:v>
                </c:pt>
                <c:pt idx="543" formatCode="0.000">
                  <c:v>7.0755999999999997</c:v>
                </c:pt>
                <c:pt idx="544" formatCode="0.000">
                  <c:v>7.1024000000000003</c:v>
                </c:pt>
                <c:pt idx="545" formatCode="0.000">
                  <c:v>7.1064999999999996</c:v>
                </c:pt>
                <c:pt idx="546" formatCode="0.000">
                  <c:v>7.1315999999999997</c:v>
                </c:pt>
                <c:pt idx="547" formatCode="0.000">
                  <c:v>7.1543999999999999</c:v>
                </c:pt>
                <c:pt idx="548" formatCode="0.000">
                  <c:v>7.1592000000000002</c:v>
                </c:pt>
                <c:pt idx="549" formatCode="0.000">
                  <c:v>7.1742999999999997</c:v>
                </c:pt>
                <c:pt idx="550" formatCode="0.000">
                  <c:v>7.1832000000000003</c:v>
                </c:pt>
                <c:pt idx="551" formatCode="0.000">
                  <c:v>7.1878000000000002</c:v>
                </c:pt>
                <c:pt idx="552" formatCode="0.000">
                  <c:v>7.1887999999999996</c:v>
                </c:pt>
                <c:pt idx="553" formatCode="0.000">
                  <c:v>7.1851000000000003</c:v>
                </c:pt>
                <c:pt idx="554" formatCode="0.000">
                  <c:v>7.2070999999999996</c:v>
                </c:pt>
                <c:pt idx="555" formatCode="0.000">
                  <c:v>7.2053000000000003</c:v>
                </c:pt>
                <c:pt idx="556" formatCode="0.000">
                  <c:v>7.1093000000000002</c:v>
                </c:pt>
                <c:pt idx="557" formatCode="0.000">
                  <c:v>7.0637999999999996</c:v>
                </c:pt>
                <c:pt idx="558" formatCode="0.000">
                  <c:v>7.0808999999999997</c:v>
                </c:pt>
                <c:pt idx="559" formatCode="0.000">
                  <c:v>7.1116000000000001</c:v>
                </c:pt>
                <c:pt idx="560" formatCode="0.000">
                  <c:v>7.1040999999999999</c:v>
                </c:pt>
                <c:pt idx="561" formatCode="0.000">
                  <c:v>7.1161000000000003</c:v>
                </c:pt>
                <c:pt idx="562" formatCode="0.000">
                  <c:v>7.1191000000000004</c:v>
                </c:pt>
                <c:pt idx="563" formatCode="0.000">
                  <c:v>7.1079999999999997</c:v>
                </c:pt>
                <c:pt idx="564" formatCode="0.000">
                  <c:v>7.1230000000000002</c:v>
                </c:pt>
                <c:pt idx="565" formatCode="0.000">
                  <c:v>7.1350999999999996</c:v>
                </c:pt>
                <c:pt idx="566" formatCode="0.000">
                  <c:v>7.1360999999999999</c:v>
                </c:pt>
                <c:pt idx="567" formatCode="0.000">
                  <c:v>7.1444999999999999</c:v>
                </c:pt>
                <c:pt idx="568" formatCode="0.000">
                  <c:v>7.1265000000000001</c:v>
                </c:pt>
                <c:pt idx="569" formatCode="0.000">
                  <c:v>7.1436000000000002</c:v>
                </c:pt>
                <c:pt idx="570" formatCode="0.000">
                  <c:v>7.1493000000000002</c:v>
                </c:pt>
                <c:pt idx="571" formatCode="0.000">
                  <c:v>7.1085000000000003</c:v>
                </c:pt>
                <c:pt idx="572" formatCode="0.000">
                  <c:v>7.1073000000000004</c:v>
                </c:pt>
                <c:pt idx="573" formatCode="0.000">
                  <c:v>7.1089000000000002</c:v>
                </c:pt>
                <c:pt idx="574" formatCode="0.000">
                  <c:v>7.1108000000000002</c:v>
                </c:pt>
                <c:pt idx="575" formatCode="0.000">
                  <c:v>7.1051000000000002</c:v>
                </c:pt>
                <c:pt idx="576" formatCode="0.000">
                  <c:v>7.1177000000000001</c:v>
                </c:pt>
                <c:pt idx="577" formatCode="0.000">
                  <c:v>7.1177999999999999</c:v>
                </c:pt>
                <c:pt idx="578" formatCode="0.000">
                  <c:v>7.1275000000000004</c:v>
                </c:pt>
                <c:pt idx="579" formatCode="0.000">
                  <c:v>7.1741000000000001</c:v>
                </c:pt>
                <c:pt idx="580" formatCode="0.000">
                  <c:v>7.1939000000000002</c:v>
                </c:pt>
                <c:pt idx="581" formatCode="0.000">
                  <c:v>7.2157</c:v>
                </c:pt>
                <c:pt idx="582" formatCode="0.000">
                  <c:v>7.2233999999999998</c:v>
                </c:pt>
                <c:pt idx="583" formatCode="0.000">
                  <c:v>7.2108999999999996</c:v>
                </c:pt>
                <c:pt idx="584" formatCode="0.000">
                  <c:v>7.2111999999999998</c:v>
                </c:pt>
                <c:pt idx="585" formatCode="0.000">
                  <c:v>7.21</c:v>
                </c:pt>
                <c:pt idx="586" formatCode="0.000">
                  <c:v>7.2141999999999999</c:v>
                </c:pt>
                <c:pt idx="587" formatCode="0.000">
                  <c:v>7.1817000000000002</c:v>
                </c:pt>
                <c:pt idx="588" formatCode="0.000">
                  <c:v>7.1494</c:v>
                </c:pt>
                <c:pt idx="589" formatCode="0.000">
                  <c:v>7.1905999999999999</c:v>
                </c:pt>
                <c:pt idx="590" formatCode="0.000">
                  <c:v>7.1798000000000002</c:v>
                </c:pt>
                <c:pt idx="591" formatCode="0.000">
                  <c:v>7.1618000000000004</c:v>
                </c:pt>
                <c:pt idx="592" formatCode="0.000">
                  <c:v>7.1791</c:v>
                </c:pt>
                <c:pt idx="593" formatCode="0.000">
                  <c:v>7.1992000000000003</c:v>
                </c:pt>
                <c:pt idx="594" formatCode="0.000">
                  <c:v>7.149</c:v>
                </c:pt>
                <c:pt idx="595" formatCode="0.000">
                  <c:v>7.1254999999999997</c:v>
                </c:pt>
                <c:pt idx="596" formatCode="0.000">
                  <c:v>7.1349999999999998</c:v>
                </c:pt>
                <c:pt idx="597" formatCode="0.000">
                  <c:v>7.1410999999999998</c:v>
                </c:pt>
                <c:pt idx="598" formatCode="0.000">
                  <c:v>7.1189</c:v>
                </c:pt>
                <c:pt idx="599" formatCode="0.000">
                  <c:v>7.1421999999999999</c:v>
                </c:pt>
                <c:pt idx="600" formatCode="0.000">
                  <c:v>7.1068999999999996</c:v>
                </c:pt>
                <c:pt idx="601" formatCode="0.000">
                  <c:v>7.1321000000000003</c:v>
                </c:pt>
                <c:pt idx="602" formatCode="0.000">
                  <c:v>7.1506999999999996</c:v>
                </c:pt>
                <c:pt idx="603" formatCode="0.000">
                  <c:v>7.1764999999999999</c:v>
                </c:pt>
                <c:pt idx="604" formatCode="0.000">
                  <c:v>7.1982999999999997</c:v>
                </c:pt>
                <c:pt idx="605" formatCode="0.000">
                  <c:v>7.1772</c:v>
                </c:pt>
                <c:pt idx="606" formatCode="0.000">
                  <c:v>7.1835000000000004</c:v>
                </c:pt>
                <c:pt idx="607" formatCode="0.000">
                  <c:v>7.1920000000000002</c:v>
                </c:pt>
                <c:pt idx="608" formatCode="0.000">
                  <c:v>7.1924999999999999</c:v>
                </c:pt>
                <c:pt idx="609" formatCode="0.000">
                  <c:v>7.1669</c:v>
                </c:pt>
                <c:pt idx="610" formatCode="0.000">
                  <c:v>7.1680000000000001</c:v>
                </c:pt>
                <c:pt idx="611" formatCode="0.000">
                  <c:v>7.1746999999999996</c:v>
                </c:pt>
                <c:pt idx="612" formatCode="0.000">
                  <c:v>7.1882999999999999</c:v>
                </c:pt>
                <c:pt idx="613" formatCode="0.000">
                  <c:v>7.1768999999999998</c:v>
                </c:pt>
                <c:pt idx="614" formatCode="0.000">
                  <c:v>7.1801000000000004</c:v>
                </c:pt>
                <c:pt idx="615" formatCode="0.000">
                  <c:v>7.1637000000000004</c:v>
                </c:pt>
                <c:pt idx="616" formatCode="0.000">
                  <c:v>7.1397000000000004</c:v>
                </c:pt>
                <c:pt idx="617" formatCode="0.000">
                  <c:v>7.1210000000000004</c:v>
                </c:pt>
                <c:pt idx="618" formatCode="0.000">
                  <c:v>7.117</c:v>
                </c:pt>
                <c:pt idx="619" formatCode="0.000">
                  <c:v>7.0989000000000004</c:v>
                </c:pt>
                <c:pt idx="620" formatCode="0.000">
                  <c:v>7.1547000000000001</c:v>
                </c:pt>
                <c:pt idx="621" formatCode="0.000">
                  <c:v>7.1711999999999998</c:v>
                </c:pt>
                <c:pt idx="622" formatCode="0.000">
                  <c:v>7.1452999999999998</c:v>
                </c:pt>
                <c:pt idx="623" formatCode="0.000">
                  <c:v>7.1910999999999996</c:v>
                </c:pt>
                <c:pt idx="624" formatCode="0.000">
                  <c:v>7.2039</c:v>
                </c:pt>
                <c:pt idx="625" formatCode="0.000">
                  <c:v>7.2222</c:v>
                </c:pt>
                <c:pt idx="626" formatCode="0.000">
                  <c:v>7.2222999999999997</c:v>
                </c:pt>
                <c:pt idx="627" formatCode="0.000">
                  <c:v>7.2375999999999996</c:v>
                </c:pt>
                <c:pt idx="628" formatCode="0.000">
                  <c:v>7.2709999999999999</c:v>
                </c:pt>
                <c:pt idx="629" formatCode="0.000">
                  <c:v>7.2902000000000005</c:v>
                </c:pt>
                <c:pt idx="630" formatCode="0.000">
                  <c:v>7.3044000000000002</c:v>
                </c:pt>
                <c:pt idx="631" formatCode="0.000">
                  <c:v>7.3117999999999999</c:v>
                </c:pt>
                <c:pt idx="632" formatCode="0.000">
                  <c:v>7.3179999999999996</c:v>
                </c:pt>
                <c:pt idx="633" formatCode="0.000">
                  <c:v>7.3151999999999999</c:v>
                </c:pt>
                <c:pt idx="634" formatCode="0.000">
                  <c:v>7.3235999999999999</c:v>
                </c:pt>
                <c:pt idx="635" formatCode="0.000">
                  <c:v>7.31</c:v>
                </c:pt>
                <c:pt idx="636" formatCode="0.000">
                  <c:v>7.3019999999999996</c:v>
                </c:pt>
                <c:pt idx="637" formatCode="0.000">
                  <c:v>7.3225999999999996</c:v>
                </c:pt>
                <c:pt idx="638" formatCode="0.000">
                  <c:v>7.3301999999999996</c:v>
                </c:pt>
                <c:pt idx="639" formatCode="0.000">
                  <c:v>7.3288000000000002</c:v>
                </c:pt>
                <c:pt idx="640" formatCode="0.000">
                  <c:v>7.3202999999999996</c:v>
                </c:pt>
                <c:pt idx="641" formatCode="0.000">
                  <c:v>7.17</c:v>
                </c:pt>
                <c:pt idx="642" formatCode="0.000">
                  <c:v>7.1951000000000001</c:v>
                </c:pt>
                <c:pt idx="643" formatCode="0.000">
                  <c:v>7.2339000000000002</c:v>
                </c:pt>
                <c:pt idx="644" formatCode="0.000">
                  <c:v>7.2571000000000003</c:v>
                </c:pt>
                <c:pt idx="645" formatCode="0.000">
                  <c:v>7.2652999999999999</c:v>
                </c:pt>
                <c:pt idx="646" formatCode="0.000">
                  <c:v>7.27</c:v>
                </c:pt>
                <c:pt idx="647" formatCode="0.000">
                  <c:v>7.2906000000000004</c:v>
                </c:pt>
                <c:pt idx="648" formatCode="0.000">
                  <c:v>7.2859999999999996</c:v>
                </c:pt>
                <c:pt idx="649" formatCode="0.000">
                  <c:v>7.3052000000000001</c:v>
                </c:pt>
                <c:pt idx="650" formatCode="0.000">
                  <c:v>7.3246000000000002</c:v>
                </c:pt>
                <c:pt idx="651" formatCode="0.000">
                  <c:v>7.3021000000000003</c:v>
                </c:pt>
                <c:pt idx="652" formatCode="0.000">
                  <c:v>7.2999000000000001</c:v>
                </c:pt>
                <c:pt idx="653" formatCode="0.000">
                  <c:v>7.3217999999999996</c:v>
                </c:pt>
                <c:pt idx="654" formatCode="0.000">
                  <c:v>7.3235999999999999</c:v>
                </c:pt>
                <c:pt idx="655" formatCode="0.000">
                  <c:v>7.3361999999999998</c:v>
                </c:pt>
                <c:pt idx="656" formatCode="0.000">
                  <c:v>7.3025000000000002</c:v>
                </c:pt>
                <c:pt idx="657" formatCode="0.000">
                  <c:v>7.2987000000000002</c:v>
                </c:pt>
                <c:pt idx="658" formatCode="0.000">
                  <c:v>7.2679999999999998</c:v>
                </c:pt>
                <c:pt idx="659" formatCode="0.000">
                  <c:v>7.2685000000000004</c:v>
                </c:pt>
                <c:pt idx="660" formatCode="0.000">
                  <c:v>7.3426999999999998</c:v>
                </c:pt>
                <c:pt idx="661" formatCode="0.000">
                  <c:v>7.3158000000000003</c:v>
                </c:pt>
                <c:pt idx="662" formatCode="0.000">
                  <c:v>7.3212000000000002</c:v>
                </c:pt>
                <c:pt idx="663" formatCode="0.000">
                  <c:v>7.2538</c:v>
                </c:pt>
                <c:pt idx="664" formatCode="0.000">
                  <c:v>7.2828999999999997</c:v>
                </c:pt>
                <c:pt idx="665" formatCode="0.000">
                  <c:v>7.2841000000000005</c:v>
                </c:pt>
                <c:pt idx="666" formatCode="0.000">
                  <c:v>7.3037999999999998</c:v>
                </c:pt>
                <c:pt idx="667" formatCode="0.000">
                  <c:v>7.2991999999999999</c:v>
                </c:pt>
                <c:pt idx="668" formatCode="0.000">
                  <c:v>7.2930999999999999</c:v>
                </c:pt>
                <c:pt idx="669" formatCode="0.000">
                  <c:v>7.3006000000000002</c:v>
                </c:pt>
                <c:pt idx="670" formatCode="0.000">
                  <c:v>7.2973999999999997</c:v>
                </c:pt>
                <c:pt idx="671" formatCode="0.000">
                  <c:v>7.3136999999999999</c:v>
                </c:pt>
                <c:pt idx="672" formatCode="0.000">
                  <c:v>7.3228</c:v>
                </c:pt>
                <c:pt idx="673" formatCode="0.000">
                  <c:v>7.3150000000000004</c:v>
                </c:pt>
                <c:pt idx="674" formatCode="0.000">
                  <c:v>7.3292000000000002</c:v>
                </c:pt>
                <c:pt idx="675" formatCode="0.000">
                  <c:v>7.3186999999999998</c:v>
                </c:pt>
                <c:pt idx="676" formatCode="0.000">
                  <c:v>7.3343999999999996</c:v>
                </c:pt>
                <c:pt idx="677" formatCode="0.000">
                  <c:v>7.3220999999999998</c:v>
                </c:pt>
                <c:pt idx="678" formatCode="0.000">
                  <c:v>7.3170000000000002</c:v>
                </c:pt>
                <c:pt idx="679" formatCode="0.000">
                  <c:v>7.2895000000000003</c:v>
                </c:pt>
                <c:pt idx="680" formatCode="0.000">
                  <c:v>7.2847</c:v>
                </c:pt>
                <c:pt idx="681" formatCode="0.000">
                  <c:v>7.2839999999999998</c:v>
                </c:pt>
                <c:pt idx="682" formatCode="0.000">
                  <c:v>7.2948000000000004</c:v>
                </c:pt>
                <c:pt idx="683" formatCode="0.000">
                  <c:v>7.4992999999999999</c:v>
                </c:pt>
                <c:pt idx="684" formatCode="0.000">
                  <c:v>7.4660000000000002</c:v>
                </c:pt>
                <c:pt idx="685" formatCode="0.000">
                  <c:v>7.4851999999999999</c:v>
                </c:pt>
                <c:pt idx="686" formatCode="0.000">
                  <c:v>7.4928999999999997</c:v>
                </c:pt>
                <c:pt idx="687" formatCode="0.000">
                  <c:v>7.4724000000000004</c:v>
                </c:pt>
                <c:pt idx="688" formatCode="0.000">
                  <c:v>7.4930000000000003</c:v>
                </c:pt>
                <c:pt idx="689" formatCode="0.000">
                  <c:v>7.4881000000000002</c:v>
                </c:pt>
                <c:pt idx="690" formatCode="0.000">
                  <c:v>7.4524999999999997</c:v>
                </c:pt>
                <c:pt idx="691" formatCode="0.000">
                  <c:v>7.4561999999999999</c:v>
                </c:pt>
                <c:pt idx="692" formatCode="0.000">
                  <c:v>7.4649000000000001</c:v>
                </c:pt>
                <c:pt idx="693" formatCode="0.000">
                  <c:v>7.4489999999999998</c:v>
                </c:pt>
                <c:pt idx="694" formatCode="0.000">
                  <c:v>7.4455999999999998</c:v>
                </c:pt>
                <c:pt idx="695" formatCode="0.000">
                  <c:v>7.4850000000000003</c:v>
                </c:pt>
                <c:pt idx="696" formatCode="0.000">
                  <c:v>6.9458000000000002</c:v>
                </c:pt>
                <c:pt idx="697" formatCode="0.000">
                  <c:v>6.9465000000000003</c:v>
                </c:pt>
                <c:pt idx="698" formatCode="0.000">
                  <c:v>6.9412000000000003</c:v>
                </c:pt>
                <c:pt idx="699" formatCode="0.000">
                  <c:v>6.9597999999999995</c:v>
                </c:pt>
                <c:pt idx="700" formatCode="0.000">
                  <c:v>6.9607000000000001</c:v>
                </c:pt>
                <c:pt idx="701" formatCode="0.000">
                  <c:v>6.976</c:v>
                </c:pt>
                <c:pt idx="702" formatCode="0.000">
                  <c:v>6.9943999999999997</c:v>
                </c:pt>
                <c:pt idx="703" formatCode="0.000">
                  <c:v>7.0182000000000002</c:v>
                </c:pt>
                <c:pt idx="704" formatCode="0.000">
                  <c:v>7.0267999999999997</c:v>
                </c:pt>
                <c:pt idx="705" formatCode="0.000">
                  <c:v>7.0601000000000003</c:v>
                </c:pt>
                <c:pt idx="706" formatCode="0.000">
                  <c:v>7.0763999999999996</c:v>
                </c:pt>
                <c:pt idx="707" formatCode="0.000">
                  <c:v>7.0293000000000001</c:v>
                </c:pt>
                <c:pt idx="708" formatCode="0.000">
                  <c:v>7.0416999999999996</c:v>
                </c:pt>
                <c:pt idx="709" formatCode="0.000">
                  <c:v>7.0152999999999999</c:v>
                </c:pt>
                <c:pt idx="710" formatCode="0.000">
                  <c:v>7.0297999999999998</c:v>
                </c:pt>
                <c:pt idx="711" formatCode="0.000">
                  <c:v>7.0180999999999996</c:v>
                </c:pt>
                <c:pt idx="712" formatCode="0.000">
                  <c:v>7.0365000000000002</c:v>
                </c:pt>
                <c:pt idx="713" formatCode="0.000">
                  <c:v>7.0484</c:v>
                </c:pt>
                <c:pt idx="714" formatCode="0.000">
                  <c:v>7.0391000000000004</c:v>
                </c:pt>
                <c:pt idx="715" formatCode="0.000">
                  <c:v>7.0395000000000003</c:v>
                </c:pt>
                <c:pt idx="716" formatCode="0.000">
                  <c:v>7.0259</c:v>
                </c:pt>
                <c:pt idx="717" formatCode="0.000">
                  <c:v>7.0354999999999999</c:v>
                </c:pt>
                <c:pt idx="718" formatCode="0.000">
                  <c:v>7.0332999999999997</c:v>
                </c:pt>
                <c:pt idx="719" formatCode="0.000">
                  <c:v>7.0354000000000001</c:v>
                </c:pt>
                <c:pt idx="720" formatCode="0.000">
                  <c:v>7.0157999999999996</c:v>
                </c:pt>
                <c:pt idx="721" formatCode="0.000">
                  <c:v>7.0229999999999997</c:v>
                </c:pt>
                <c:pt idx="722" formatCode="0.000">
                  <c:v>7.0122999999999998</c:v>
                </c:pt>
                <c:pt idx="723" formatCode="0.000">
                  <c:v>6.9686000000000003</c:v>
                </c:pt>
                <c:pt idx="724" formatCode="0.000">
                  <c:v>7.0025000000000004</c:v>
                </c:pt>
                <c:pt idx="725" formatCode="0.000">
                  <c:v>7.0172999999999996</c:v>
                </c:pt>
                <c:pt idx="726" formatCode="0.000">
                  <c:v>7.0537999999999998</c:v>
                </c:pt>
                <c:pt idx="727" formatCode="0.000">
                  <c:v>6.7610999999999999</c:v>
                </c:pt>
                <c:pt idx="728" formatCode="0.000">
                  <c:v>6.7546999999999997</c:v>
                </c:pt>
                <c:pt idx="729" formatCode="0.000">
                  <c:v>6.7460000000000004</c:v>
                </c:pt>
                <c:pt idx="730" formatCode="0.000">
                  <c:v>6.7534000000000001</c:v>
                </c:pt>
                <c:pt idx="731" formatCode="0.000">
                  <c:v>6.7514000000000003</c:v>
                </c:pt>
                <c:pt idx="732" formatCode="0.000">
                  <c:v>6.7653999999999996</c:v>
                </c:pt>
                <c:pt idx="733" formatCode="0.000">
                  <c:v>6.7643000000000004</c:v>
                </c:pt>
                <c:pt idx="734" formatCode="0.000">
                  <c:v>6.7656000000000001</c:v>
                </c:pt>
                <c:pt idx="735" formatCode="0.000">
                  <c:v>6.7615999999999996</c:v>
                </c:pt>
                <c:pt idx="736" formatCode="0.000">
                  <c:v>6.7597000000000005</c:v>
                </c:pt>
                <c:pt idx="737" formatCode="0.000">
                  <c:v>6.7660999999999998</c:v>
                </c:pt>
                <c:pt idx="738" formatCode="0.000">
                  <c:v>6.7653999999999996</c:v>
                </c:pt>
                <c:pt idx="739" formatCode="0.000">
                  <c:v>6.7614000000000001</c:v>
                </c:pt>
                <c:pt idx="740" formatCode="0.000">
                  <c:v>6.8541999999999996</c:v>
                </c:pt>
                <c:pt idx="741" formatCode="0.000">
                  <c:v>6.8834</c:v>
                </c:pt>
                <c:pt idx="742" formatCode="0.000">
                  <c:v>6.9484000000000004</c:v>
                </c:pt>
                <c:pt idx="743" formatCode="0.000">
                  <c:v>6.9362000000000004</c:v>
                </c:pt>
                <c:pt idx="744" formatCode="0.000">
                  <c:v>6.9724000000000004</c:v>
                </c:pt>
                <c:pt idx="745" formatCode="0.000">
                  <c:v>6.9786000000000001</c:v>
                </c:pt>
                <c:pt idx="746" formatCode="0.000">
                  <c:v>7.0389999999999997</c:v>
                </c:pt>
                <c:pt idx="747" formatCode="0.000">
                  <c:v>7.0410000000000004</c:v>
                </c:pt>
                <c:pt idx="748" formatCode="0.000">
                  <c:v>7.0400999999999998</c:v>
                </c:pt>
                <c:pt idx="749" formatCode="0.000">
                  <c:v>7.0515999999999996</c:v>
                </c:pt>
                <c:pt idx="750" formatCode="0.000">
                  <c:v>7.0387000000000004</c:v>
                </c:pt>
                <c:pt idx="751" formatCode="0.000">
                  <c:v>7.0579999999999998</c:v>
                </c:pt>
                <c:pt idx="752" formatCode="0.000">
                  <c:v>7.0434000000000001</c:v>
                </c:pt>
                <c:pt idx="753" formatCode="0.000">
                  <c:v>7.056</c:v>
                </c:pt>
                <c:pt idx="754" formatCode="0.000">
                  <c:v>7.0396000000000001</c:v>
                </c:pt>
                <c:pt idx="755" formatCode="0.000">
                  <c:v>7.0366999999999997</c:v>
                </c:pt>
                <c:pt idx="756" formatCode="0.000">
                  <c:v>7.0327000000000002</c:v>
                </c:pt>
                <c:pt idx="757" formatCode="0.000">
                  <c:v>7.0303000000000004</c:v>
                </c:pt>
                <c:pt idx="758" formatCode="0.000">
                  <c:v>7.0342000000000002</c:v>
                </c:pt>
                <c:pt idx="759" formatCode="0.000">
                  <c:v>7.0049999999999999</c:v>
                </c:pt>
                <c:pt idx="760" formatCode="0.000">
                  <c:v>6.9836999999999998</c:v>
                </c:pt>
                <c:pt idx="761" formatCode="0.000">
                  <c:v>6.9850000000000003</c:v>
                </c:pt>
                <c:pt idx="762" formatCode="0.000">
                  <c:v>7.0140000000000002</c:v>
                </c:pt>
                <c:pt idx="763" formatCode="0.000">
                  <c:v>7.024</c:v>
                </c:pt>
                <c:pt idx="764" formatCode="0.000">
                  <c:v>7.0214999999999996</c:v>
                </c:pt>
                <c:pt idx="765" formatCode="0.000">
                  <c:v>7.0339999999999998</c:v>
                </c:pt>
                <c:pt idx="766" formatCode="0.000">
                  <c:v>7.0359999999999996</c:v>
                </c:pt>
                <c:pt idx="767" formatCode="0.000">
                  <c:v>7.0492999999999997</c:v>
                </c:pt>
                <c:pt idx="768" formatCode="0.000">
                  <c:v>7.0374999999999996</c:v>
                </c:pt>
                <c:pt idx="769" formatCode="0.000">
                  <c:v>7.0540000000000003</c:v>
                </c:pt>
                <c:pt idx="770" formatCode="0.000">
                  <c:v>7.0587999999999997</c:v>
                </c:pt>
                <c:pt idx="771" formatCode="0.000">
                  <c:v>7.0971000000000002</c:v>
                </c:pt>
                <c:pt idx="772" formatCode="0.000">
                  <c:v>7.0872999999999999</c:v>
                </c:pt>
                <c:pt idx="773" formatCode="0.000">
                  <c:v>7.0914000000000001</c:v>
                </c:pt>
                <c:pt idx="774" formatCode="0.000">
                  <c:v>7.0982000000000003</c:v>
                </c:pt>
                <c:pt idx="775" formatCode="0.000">
                  <c:v>7.0995999999999997</c:v>
                </c:pt>
                <c:pt idx="776" formatCode="0.000">
                  <c:v>7.1536999999999997</c:v>
                </c:pt>
                <c:pt idx="777" formatCode="0.000">
                  <c:v>7.1466000000000003</c:v>
                </c:pt>
                <c:pt idx="778" formatCode="0.000">
                  <c:v>7.1448999999999998</c:v>
                </c:pt>
                <c:pt idx="779" formatCode="0.000">
                  <c:v>7.1130000000000004</c:v>
                </c:pt>
                <c:pt idx="780" formatCode="0.000">
                  <c:v>7.1398999999999999</c:v>
                </c:pt>
                <c:pt idx="781" formatCode="0.000">
                  <c:v>7.1740000000000004</c:v>
                </c:pt>
                <c:pt idx="782" formatCode="0.000">
                  <c:v>7.1840999999999999</c:v>
                </c:pt>
                <c:pt idx="783" formatCode="0.000">
                  <c:v>7.2049000000000003</c:v>
                </c:pt>
                <c:pt idx="784" formatCode="0.000">
                  <c:v>7.2020999999999997</c:v>
                </c:pt>
                <c:pt idx="785" formatCode="0.000">
                  <c:v>7.2072000000000003</c:v>
                </c:pt>
                <c:pt idx="786" formatCode="0.000">
                  <c:v>7.2206999999999999</c:v>
                </c:pt>
                <c:pt idx="787" formatCode="0.000">
                  <c:v>7.2492999999999999</c:v>
                </c:pt>
                <c:pt idx="788" formatCode="0.000">
                  <c:v>7.2469000000000001</c:v>
                </c:pt>
                <c:pt idx="789" formatCode="0.000">
                  <c:v>7.2445000000000004</c:v>
                </c:pt>
                <c:pt idx="790" formatCode="0.000">
                  <c:v>7.2511999999999999</c:v>
                </c:pt>
                <c:pt idx="791" formatCode="0.000">
                  <c:v>7.2480000000000002</c:v>
                </c:pt>
                <c:pt idx="792" formatCode="0.000">
                  <c:v>7.2884000000000002</c:v>
                </c:pt>
                <c:pt idx="793" formatCode="0.000">
                  <c:v>7.2956000000000003</c:v>
                </c:pt>
                <c:pt idx="794" formatCode="0.000">
                  <c:v>7.3</c:v>
                </c:pt>
                <c:pt idx="795" formatCode="0.000">
                  <c:v>7.3398000000000003</c:v>
                </c:pt>
                <c:pt idx="796" formatCode="0.000">
                  <c:v>7.3551000000000002</c:v>
                </c:pt>
                <c:pt idx="797" formatCode="0.000">
                  <c:v>7.3941999999999997</c:v>
                </c:pt>
                <c:pt idx="798" formatCode="0.000">
                  <c:v>7.3807</c:v>
                </c:pt>
                <c:pt idx="799" formatCode="0.000">
                  <c:v>7.4234</c:v>
                </c:pt>
                <c:pt idx="800" formatCode="0.000">
                  <c:v>7.4459999999999997</c:v>
                </c:pt>
                <c:pt idx="801" formatCode="0.000">
                  <c:v>7.3977000000000004</c:v>
                </c:pt>
                <c:pt idx="802" formatCode="0.000">
                  <c:v>7.4184999999999999</c:v>
                </c:pt>
                <c:pt idx="803" formatCode="0.000">
                  <c:v>7.4177999999999997</c:v>
                </c:pt>
                <c:pt idx="804" formatCode="0.000">
                  <c:v>7.3970000000000002</c:v>
                </c:pt>
                <c:pt idx="805" formatCode="0.000">
                  <c:v>7.4058000000000002</c:v>
                </c:pt>
                <c:pt idx="806" formatCode="0.000">
                  <c:v>7.4067999999999996</c:v>
                </c:pt>
                <c:pt idx="807" formatCode="0.000">
                  <c:v>7.4043000000000001</c:v>
                </c:pt>
                <c:pt idx="808" formatCode="0.000">
                  <c:v>7.4074999999999998</c:v>
                </c:pt>
                <c:pt idx="809" formatCode="0.000">
                  <c:v>7.4023000000000003</c:v>
                </c:pt>
                <c:pt idx="810" formatCode="0.000">
                  <c:v>7.4093</c:v>
                </c:pt>
                <c:pt idx="811" formatCode="0.000">
                  <c:v>7.4146999999999998</c:v>
                </c:pt>
                <c:pt idx="812" formatCode="0.000">
                  <c:v>7.3958000000000004</c:v>
                </c:pt>
                <c:pt idx="813" formatCode="0.000">
                  <c:v>7.4053000000000004</c:v>
                </c:pt>
                <c:pt idx="814" formatCode="0.000">
                  <c:v>7.4314999999999998</c:v>
                </c:pt>
                <c:pt idx="815" formatCode="0.000">
                  <c:v>7.4023000000000003</c:v>
                </c:pt>
                <c:pt idx="816" formatCode="0.000">
                  <c:v>7.3890000000000002</c:v>
                </c:pt>
                <c:pt idx="817" formatCode="0.000">
                  <c:v>7.3863000000000003</c:v>
                </c:pt>
                <c:pt idx="818" formatCode="0.000">
                  <c:v>7.3871000000000002</c:v>
                </c:pt>
                <c:pt idx="819" formatCode="0.000">
                  <c:v>7.4437999999999995</c:v>
                </c:pt>
                <c:pt idx="820" formatCode="0.000">
                  <c:v>7.4657</c:v>
                </c:pt>
                <c:pt idx="821" formatCode="0.000">
                  <c:v>7.3720999999999997</c:v>
                </c:pt>
                <c:pt idx="822" formatCode="0.000">
                  <c:v>7.3772000000000002</c:v>
                </c:pt>
                <c:pt idx="823" formatCode="0.000">
                  <c:v>7.3712999999999997</c:v>
                </c:pt>
                <c:pt idx="824" formatCode="0.000">
                  <c:v>7.3769999999999998</c:v>
                </c:pt>
                <c:pt idx="825" formatCode="0.000">
                  <c:v>7.3895999999999997</c:v>
                </c:pt>
                <c:pt idx="826" formatCode="0.000">
                  <c:v>7.3840000000000003</c:v>
                </c:pt>
                <c:pt idx="827" formatCode="0.000">
                  <c:v>7.3460999999999999</c:v>
                </c:pt>
                <c:pt idx="828" formatCode="0.000">
                  <c:v>7.3406000000000002</c:v>
                </c:pt>
                <c:pt idx="829" formatCode="0.000">
                  <c:v>7.3479000000000001</c:v>
                </c:pt>
                <c:pt idx="830" formatCode="0.000">
                  <c:v>7.2240000000000002</c:v>
                </c:pt>
                <c:pt idx="831" formatCode="0.000">
                  <c:v>7.2126000000000001</c:v>
                </c:pt>
                <c:pt idx="832" formatCode="0.000">
                  <c:v>7.2515000000000001</c:v>
                </c:pt>
                <c:pt idx="833" formatCode="0.000">
                  <c:v>7.2370999999999999</c:v>
                </c:pt>
                <c:pt idx="834" formatCode="0.000">
                  <c:v>7.2567000000000004</c:v>
                </c:pt>
                <c:pt idx="835" formatCode="0.000">
                  <c:v>7.2423000000000002</c:v>
                </c:pt>
                <c:pt idx="836" formatCode="0.000">
                  <c:v>7.2114000000000003</c:v>
                </c:pt>
                <c:pt idx="837" formatCode="0.000">
                  <c:v>7.2114000000000003</c:v>
                </c:pt>
                <c:pt idx="838" formatCode="0.000">
                  <c:v>7.1966999999999999</c:v>
                </c:pt>
                <c:pt idx="839" formatCode="0.000">
                  <c:v>7.1885000000000003</c:v>
                </c:pt>
                <c:pt idx="840" formatCode="0.000">
                  <c:v>7.1898</c:v>
                </c:pt>
                <c:pt idx="841" formatCode="0.000">
                  <c:v>7.1071</c:v>
                </c:pt>
                <c:pt idx="842" formatCode="0.000">
                  <c:v>7.1089000000000002</c:v>
                </c:pt>
                <c:pt idx="843" formatCode="0.000">
                  <c:v>7.0519999999999996</c:v>
                </c:pt>
                <c:pt idx="844" formatCode="0.000">
                  <c:v>7.0807000000000002</c:v>
                </c:pt>
                <c:pt idx="845" formatCode="0.000">
                  <c:v>7.0833000000000004</c:v>
                </c:pt>
                <c:pt idx="846" formatCode="0.000">
                  <c:v>7.0769000000000002</c:v>
                </c:pt>
                <c:pt idx="847" formatCode="0.000">
                  <c:v>7.0578000000000003</c:v>
                </c:pt>
                <c:pt idx="848" formatCode="0.000">
                  <c:v>7.0629</c:v>
                </c:pt>
                <c:pt idx="849" formatCode="0.000">
                  <c:v>7.0572999999999997</c:v>
                </c:pt>
                <c:pt idx="850" formatCode="0.000">
                  <c:v>7.0284000000000004</c:v>
                </c:pt>
                <c:pt idx="851" formatCode="0.000">
                  <c:v>7.048</c:v>
                </c:pt>
                <c:pt idx="852" formatCode="0.000">
                  <c:v>7.0465999999999998</c:v>
                </c:pt>
                <c:pt idx="853" formatCode="0.000">
                  <c:v>7.0469999999999997</c:v>
                </c:pt>
                <c:pt idx="854" formatCode="0.000">
                  <c:v>7.0739000000000001</c:v>
                </c:pt>
                <c:pt idx="855" formatCode="0.000">
                  <c:v>7.0487000000000002</c:v>
                </c:pt>
                <c:pt idx="856" formatCode="0.000">
                  <c:v>7.0587999999999997</c:v>
                </c:pt>
                <c:pt idx="857" formatCode="0.000">
                  <c:v>7.0183</c:v>
                </c:pt>
                <c:pt idx="858" formatCode="0.000">
                  <c:v>7.0407999999999999</c:v>
                </c:pt>
                <c:pt idx="859" formatCode="0.000">
                  <c:v>7.0228000000000002</c:v>
                </c:pt>
                <c:pt idx="860" formatCode="0.000">
                  <c:v>7.0377999999999998</c:v>
                </c:pt>
                <c:pt idx="861" formatCode="0.000">
                  <c:v>7.0692000000000004</c:v>
                </c:pt>
                <c:pt idx="862" formatCode="0.000">
                  <c:v>7.0534999999999997</c:v>
                </c:pt>
                <c:pt idx="863" formatCode="0.000">
                  <c:v>7.0926999999999998</c:v>
                </c:pt>
                <c:pt idx="864" formatCode="0.000">
                  <c:v>7.1189999999999998</c:v>
                </c:pt>
                <c:pt idx="865" formatCode="0.000">
                  <c:v>7.1673</c:v>
                </c:pt>
                <c:pt idx="866" formatCode="0.000">
                  <c:v>7.1727999999999996</c:v>
                </c:pt>
                <c:pt idx="867" formatCode="0.000">
                  <c:v>7.1982999999999997</c:v>
                </c:pt>
                <c:pt idx="868" formatCode="0.000">
                  <c:v>7.2256999999999998</c:v>
                </c:pt>
                <c:pt idx="869" formatCode="0.000">
                  <c:v>7.2270000000000003</c:v>
                </c:pt>
                <c:pt idx="870" formatCode="0.000">
                  <c:v>7.2359</c:v>
                </c:pt>
                <c:pt idx="871" formatCode="0.000">
                  <c:v>7.2431000000000001</c:v>
                </c:pt>
                <c:pt idx="872" formatCode="0.000">
                  <c:v>7.2579000000000002</c:v>
                </c:pt>
                <c:pt idx="873" formatCode="0.000">
                  <c:v>7.2244999999999999</c:v>
                </c:pt>
                <c:pt idx="874" formatCode="0.000">
                  <c:v>7.2954999999999997</c:v>
                </c:pt>
                <c:pt idx="875" formatCode="0.000">
                  <c:v>7.2549999999999999</c:v>
                </c:pt>
                <c:pt idx="876" formatCode="0.000">
                  <c:v>7.2215999999999996</c:v>
                </c:pt>
                <c:pt idx="877" formatCode="0.000">
                  <c:v>7.1933999999999996</c:v>
                </c:pt>
                <c:pt idx="878" formatCode="0.000">
                  <c:v>7.1826999999999996</c:v>
                </c:pt>
                <c:pt idx="879" formatCode="0.000">
                  <c:v>7.1559999999999997</c:v>
                </c:pt>
                <c:pt idx="880" formatCode="0.000">
                  <c:v>7.1007999999999996</c:v>
                </c:pt>
                <c:pt idx="881" formatCode="0.000">
                  <c:v>6.9923999999999999</c:v>
                </c:pt>
                <c:pt idx="882" formatCode="0.000">
                  <c:v>6.9455999999999998</c:v>
                </c:pt>
                <c:pt idx="883" formatCode="0.000">
                  <c:v>6.9402999999999997</c:v>
                </c:pt>
                <c:pt idx="884" formatCode="0.000">
                  <c:v>6.9363000000000001</c:v>
                </c:pt>
                <c:pt idx="885" formatCode="0.000">
                  <c:v>6.8748000000000005</c:v>
                </c:pt>
                <c:pt idx="886" formatCode="0.000">
                  <c:v>6.9056999999999995</c:v>
                </c:pt>
                <c:pt idx="887" formatCode="0.000">
                  <c:v>6.9653999999999998</c:v>
                </c:pt>
                <c:pt idx="888" formatCode="0.000">
                  <c:v>6.8960999999999997</c:v>
                </c:pt>
                <c:pt idx="889" formatCode="0.000">
                  <c:v>6.8875000000000002</c:v>
                </c:pt>
                <c:pt idx="890" formatCode="0.000">
                  <c:v>6.8550000000000004</c:v>
                </c:pt>
                <c:pt idx="891" formatCode="0.000">
                  <c:v>6.8629999999999995</c:v>
                </c:pt>
                <c:pt idx="892" formatCode="0.000">
                  <c:v>6.7966999999999995</c:v>
                </c:pt>
                <c:pt idx="893" formatCode="0.000">
                  <c:v>6.7602000000000002</c:v>
                </c:pt>
                <c:pt idx="894" formatCode="0.000">
                  <c:v>6.7172999999999998</c:v>
                </c:pt>
                <c:pt idx="895" formatCode="0.000">
                  <c:v>6.6805000000000003</c:v>
                </c:pt>
                <c:pt idx="896" formatCode="0.000">
                  <c:v>6.6317000000000004</c:v>
                </c:pt>
                <c:pt idx="897" formatCode="0.000">
                  <c:v>6.6124000000000001</c:v>
                </c:pt>
                <c:pt idx="898" formatCode="0.000">
                  <c:v>6.5914999999999999</c:v>
                </c:pt>
                <c:pt idx="899" formatCode="0.000">
                  <c:v>6.5918000000000001</c:v>
                </c:pt>
                <c:pt idx="900" formatCode="0.000">
                  <c:v>6.5983000000000001</c:v>
                </c:pt>
                <c:pt idx="901" formatCode="0.000">
                  <c:v>6.6097000000000001</c:v>
                </c:pt>
                <c:pt idx="902" formatCode="0.000">
                  <c:v>6.6044</c:v>
                </c:pt>
                <c:pt idx="903" formatCode="0.000">
                  <c:v>6.8636999999999997</c:v>
                </c:pt>
                <c:pt idx="904" formatCode="0.000">
                  <c:v>6.8581000000000003</c:v>
                </c:pt>
                <c:pt idx="905" formatCode="0.000">
                  <c:v>6.8510999999999997</c:v>
                </c:pt>
                <c:pt idx="906" formatCode="0.000">
                  <c:v>6.8270999999999997</c:v>
                </c:pt>
                <c:pt idx="907" formatCode="0.000">
                  <c:v>6.8608000000000002</c:v>
                </c:pt>
                <c:pt idx="908" formatCode="0.000">
                  <c:v>6.8791000000000002</c:v>
                </c:pt>
                <c:pt idx="909" formatCode="0.000">
                  <c:v>6.8901000000000003</c:v>
                </c:pt>
                <c:pt idx="910" formatCode="0.000">
                  <c:v>6.8581000000000003</c:v>
                </c:pt>
                <c:pt idx="911" formatCode="0.000">
                  <c:v>6.8457999999999997</c:v>
                </c:pt>
                <c:pt idx="912" formatCode="0.000">
                  <c:v>6.8372999999999999</c:v>
                </c:pt>
                <c:pt idx="913" formatCode="0.000">
                  <c:v>6.8182999999999998</c:v>
                </c:pt>
                <c:pt idx="914" formatCode="0.000">
                  <c:v>6.8204000000000002</c:v>
                </c:pt>
                <c:pt idx="915" formatCode="0.000">
                  <c:v>6.8098999999999998</c:v>
                </c:pt>
                <c:pt idx="916" formatCode="0.000">
                  <c:v>6.8131000000000004</c:v>
                </c:pt>
                <c:pt idx="917" formatCode="0.000">
                  <c:v>6.7973999999999997</c:v>
                </c:pt>
                <c:pt idx="918" formatCode="0.000">
                  <c:v>6.8048999999999999</c:v>
                </c:pt>
                <c:pt idx="919" formatCode="0.000">
                  <c:v>6.8007</c:v>
                </c:pt>
                <c:pt idx="920" formatCode="0.000">
                  <c:v>6.8033000000000001</c:v>
                </c:pt>
                <c:pt idx="921" formatCode="0.000">
                  <c:v>6.7868000000000004</c:v>
                </c:pt>
                <c:pt idx="922" formatCode="0.000">
                  <c:v>6.7755000000000001</c:v>
                </c:pt>
                <c:pt idx="923" formatCode="0.000">
                  <c:v>6.8014000000000001</c:v>
                </c:pt>
                <c:pt idx="924" formatCode="0.000">
                  <c:v>6.7781000000000002</c:v>
                </c:pt>
                <c:pt idx="925" formatCode="0.000">
                  <c:v>6.7796000000000003</c:v>
                </c:pt>
                <c:pt idx="926" formatCode="0.000">
                  <c:v>6.7808999999999999</c:v>
                </c:pt>
                <c:pt idx="927" formatCode="0.000">
                  <c:v>6.8034999999999997</c:v>
                </c:pt>
                <c:pt idx="928" formatCode="0.000">
                  <c:v>6.8151000000000002</c:v>
                </c:pt>
                <c:pt idx="929" formatCode="0.000">
                  <c:v>6.8265000000000002</c:v>
                </c:pt>
                <c:pt idx="930" formatCode="0.000">
                  <c:v>6.8380000000000001</c:v>
                </c:pt>
                <c:pt idx="931" formatCode="0.000">
                  <c:v>6.8586999999999998</c:v>
                </c:pt>
                <c:pt idx="932" formatCode="0.000">
                  <c:v>6.8742999999999999</c:v>
                </c:pt>
                <c:pt idx="933" formatCode="0.000">
                  <c:v>6.8921999999999999</c:v>
                </c:pt>
                <c:pt idx="934" formatCode="0.000">
                  <c:v>6.8887999999999998</c:v>
                </c:pt>
                <c:pt idx="935" formatCode="0.000">
                  <c:v>6.9059999999999997</c:v>
                </c:pt>
                <c:pt idx="936" formatCode="0.000">
                  <c:v>6.9177</c:v>
                </c:pt>
                <c:pt idx="937" formatCode="0.000">
                  <c:v>6.9176000000000002</c:v>
                </c:pt>
                <c:pt idx="938" formatCode="0.000">
                  <c:v>6.93</c:v>
                </c:pt>
                <c:pt idx="939" formatCode="0.000">
                  <c:v>6.9326999999999996</c:v>
                </c:pt>
                <c:pt idx="940" formatCode="0.000">
                  <c:v>6.9455999999999998</c:v>
                </c:pt>
                <c:pt idx="941" formatCode="0.000">
                  <c:v>6.9615</c:v>
                </c:pt>
                <c:pt idx="942" formatCode="0.000">
                  <c:v>6.98</c:v>
                </c:pt>
                <c:pt idx="943" formatCode="0.000">
                  <c:v>7.0179999999999998</c:v>
                </c:pt>
                <c:pt idx="944" formatCode="0.000">
                  <c:v>7.0229999999999997</c:v>
                </c:pt>
                <c:pt idx="945" formatCode="0.000">
                  <c:v>7.0212000000000003</c:v>
                </c:pt>
                <c:pt idx="946" formatCode="0.000">
                  <c:v>7.0159000000000002</c:v>
                </c:pt>
                <c:pt idx="947" formatCode="0.000">
                  <c:v>6.9843999999999999</c:v>
                </c:pt>
                <c:pt idx="948" formatCode="0.000">
                  <c:v>7.0358000000000001</c:v>
                </c:pt>
                <c:pt idx="949" formatCode="0.000">
                  <c:v>7.0815000000000001</c:v>
                </c:pt>
                <c:pt idx="950" formatCode="0.000">
                  <c:v>7.0769000000000002</c:v>
                </c:pt>
                <c:pt idx="951" formatCode="0.000">
                  <c:v>7.0865</c:v>
                </c:pt>
                <c:pt idx="952" formatCode="0.000">
                  <c:v>7.1092000000000004</c:v>
                </c:pt>
                <c:pt idx="953" formatCode="0.000">
                  <c:v>7.1196000000000002</c:v>
                </c:pt>
                <c:pt idx="954" formatCode="0.000">
                  <c:v>7.1265000000000001</c:v>
                </c:pt>
                <c:pt idx="955" formatCode="0.000">
                  <c:v>7.1353</c:v>
                </c:pt>
                <c:pt idx="956" formatCode="0.000">
                  <c:v>7.1421000000000001</c:v>
                </c:pt>
                <c:pt idx="957" formatCode="0.000">
                  <c:v>7.1672000000000002</c:v>
                </c:pt>
                <c:pt idx="958" formatCode="0.000">
                  <c:v>7.1727999999999996</c:v>
                </c:pt>
                <c:pt idx="959" formatCode="0.000">
                  <c:v>7.1722999999999999</c:v>
                </c:pt>
                <c:pt idx="960" formatCode="0.000">
                  <c:v>7.173</c:v>
                </c:pt>
                <c:pt idx="961" formatCode="0.000">
                  <c:v>7.1970999999999998</c:v>
                </c:pt>
                <c:pt idx="962" formatCode="0.000">
                  <c:v>7.1974999999999998</c:v>
                </c:pt>
                <c:pt idx="963" formatCode="0.000">
                  <c:v>7.1908000000000003</c:v>
                </c:pt>
                <c:pt idx="964" formatCode="0.000">
                  <c:v>7.1736000000000004</c:v>
                </c:pt>
                <c:pt idx="965" formatCode="0.000">
                  <c:v>7.1519000000000004</c:v>
                </c:pt>
                <c:pt idx="966" formatCode="0.000">
                  <c:v>7.1811999999999996</c:v>
                </c:pt>
                <c:pt idx="967" formatCode="0.000">
                  <c:v>7.1898</c:v>
                </c:pt>
                <c:pt idx="968" formatCode="0.000">
                  <c:v>7.1984000000000004</c:v>
                </c:pt>
                <c:pt idx="969" formatCode="0.000">
                  <c:v>7.1867000000000001</c:v>
                </c:pt>
                <c:pt idx="970" formatCode="0.000">
                  <c:v>7.2305000000000001</c:v>
                </c:pt>
                <c:pt idx="971" formatCode="0.000">
                  <c:v>7.2493999999999996</c:v>
                </c:pt>
                <c:pt idx="972" formatCode="0.000">
                  <c:v>7.2392000000000003</c:v>
                </c:pt>
                <c:pt idx="973" formatCode="0.000">
                  <c:v>7.2253999999999996</c:v>
                </c:pt>
                <c:pt idx="974" formatCode="0.000">
                  <c:v>7.2369000000000003</c:v>
                </c:pt>
                <c:pt idx="975" formatCode="0.000">
                  <c:v>7.2441000000000004</c:v>
                </c:pt>
                <c:pt idx="976" formatCode="0.000">
                  <c:v>7.2523999999999997</c:v>
                </c:pt>
                <c:pt idx="977" formatCode="0.000">
                  <c:v>7.2801999999999998</c:v>
                </c:pt>
                <c:pt idx="978" formatCode="0.000">
                  <c:v>7.2763999999999998</c:v>
                </c:pt>
                <c:pt idx="979" formatCode="0.000">
                  <c:v>7.2934000000000001</c:v>
                </c:pt>
                <c:pt idx="980" formatCode="0.000">
                  <c:v>7.3036000000000003</c:v>
                </c:pt>
                <c:pt idx="981" formatCode="0.000">
                  <c:v>7.3117000000000001</c:v>
                </c:pt>
                <c:pt idx="982" formatCode="0.000">
                  <c:v>7.3170999999999999</c:v>
                </c:pt>
                <c:pt idx="983" formatCode="0.000">
                  <c:v>7.3083999999999998</c:v>
                </c:pt>
                <c:pt idx="984" formatCode="0.000">
                  <c:v>7.2971000000000004</c:v>
                </c:pt>
                <c:pt idx="985" formatCode="0.000">
                  <c:v>7.2999000000000001</c:v>
                </c:pt>
                <c:pt idx="986" formatCode="0.000">
                  <c:v>7.3262999999999998</c:v>
                </c:pt>
                <c:pt idx="987" formatCode="0.000">
                  <c:v>7.4657</c:v>
                </c:pt>
                <c:pt idx="988" formatCode="0.000">
                  <c:v>7.4984000000000002</c:v>
                </c:pt>
                <c:pt idx="989" formatCode="0.000">
                  <c:v>7.5448000000000004</c:v>
                </c:pt>
                <c:pt idx="990" formatCode="0.000">
                  <c:v>7.601</c:v>
                </c:pt>
                <c:pt idx="991" formatCode="0.000">
                  <c:v>7.5895999999999999</c:v>
                </c:pt>
                <c:pt idx="992" formatCode="0.000">
                  <c:v>7.5876999999999999</c:v>
                </c:pt>
                <c:pt idx="993" formatCode="0.000">
                  <c:v>7.5692000000000004</c:v>
                </c:pt>
                <c:pt idx="994" formatCode="0.000">
                  <c:v>7.5804999999999998</c:v>
                </c:pt>
                <c:pt idx="995" formatCode="0.000">
                  <c:v>7.5785999999999998</c:v>
                </c:pt>
                <c:pt idx="996" formatCode="0.000">
                  <c:v>7.5946999999999996</c:v>
                </c:pt>
                <c:pt idx="997" formatCode="0.000">
                  <c:v>7.5804</c:v>
                </c:pt>
                <c:pt idx="998" formatCode="0.000">
                  <c:v>7.5824999999999996</c:v>
                </c:pt>
                <c:pt idx="999" formatCode="0.000">
                  <c:v>7.5829000000000004</c:v>
                </c:pt>
                <c:pt idx="1000" formatCode="0.000">
                  <c:v>7.5411000000000001</c:v>
                </c:pt>
                <c:pt idx="1001" formatCode="0.000">
                  <c:v>7.5789</c:v>
                </c:pt>
                <c:pt idx="1002" formatCode="0.000">
                  <c:v>7.5466999999999995</c:v>
                </c:pt>
                <c:pt idx="1003" formatCode="0.000">
                  <c:v>7.5530999999999997</c:v>
                </c:pt>
                <c:pt idx="1004" formatCode="0.000">
                  <c:v>7.5602</c:v>
                </c:pt>
                <c:pt idx="1005" formatCode="0.000">
                  <c:v>7.5501000000000005</c:v>
                </c:pt>
                <c:pt idx="1006" formatCode="0.000">
                  <c:v>7.5624000000000002</c:v>
                </c:pt>
                <c:pt idx="1007" formatCode="0.000">
                  <c:v>7.5762999999999998</c:v>
                </c:pt>
                <c:pt idx="1008" formatCode="0.000">
                  <c:v>7.5547000000000004</c:v>
                </c:pt>
                <c:pt idx="1009" formatCode="0.000">
                  <c:v>7.5684000000000005</c:v>
                </c:pt>
                <c:pt idx="1010" formatCode="0.000">
                  <c:v>7.5283999999999995</c:v>
                </c:pt>
                <c:pt idx="1011" formatCode="0.000">
                  <c:v>7.5419</c:v>
                </c:pt>
                <c:pt idx="1012" formatCode="0.000">
                  <c:v>7.5507999999999997</c:v>
                </c:pt>
                <c:pt idx="1013" formatCode="0.000">
                  <c:v>7.5551000000000004</c:v>
                </c:pt>
                <c:pt idx="1014" formatCode="0.000">
                  <c:v>7.5662000000000003</c:v>
                </c:pt>
                <c:pt idx="1015" formatCode="0.000">
                  <c:v>7.5739999999999998</c:v>
                </c:pt>
                <c:pt idx="1016" formatCode="0.000">
                  <c:v>7.5743</c:v>
                </c:pt>
                <c:pt idx="1017" formatCode="0.000">
                  <c:v>7.5736999999999997</c:v>
                </c:pt>
                <c:pt idx="1018" formatCode="0.000">
                  <c:v>7.5777000000000001</c:v>
                </c:pt>
                <c:pt idx="1019" formatCode="0.000">
                  <c:v>7.5533000000000001</c:v>
                </c:pt>
                <c:pt idx="1020" formatCode="0.000">
                  <c:v>7.5776000000000003</c:v>
                </c:pt>
                <c:pt idx="1021" formatCode="0.000">
                  <c:v>7.5847999999999995</c:v>
                </c:pt>
                <c:pt idx="1022" formatCode="0.000">
                  <c:v>7.5751999999999997</c:v>
                </c:pt>
                <c:pt idx="1023" formatCode="0.000">
                  <c:v>7.5830000000000002</c:v>
                </c:pt>
                <c:pt idx="1024" formatCode="0.000">
                  <c:v>7.5435999999999996</c:v>
                </c:pt>
                <c:pt idx="1025" formatCode="0.000">
                  <c:v>7.5976999999999997</c:v>
                </c:pt>
                <c:pt idx="1026" formatCode="0.000">
                  <c:v>7.6093000000000002</c:v>
                </c:pt>
                <c:pt idx="1027" formatCode="0.000">
                  <c:v>7.6338999999999997</c:v>
                </c:pt>
                <c:pt idx="1028" formatCode="0.000">
                  <c:v>7.6467000000000001</c:v>
                </c:pt>
                <c:pt idx="1029" formatCode="0.000">
                  <c:v>7.6536999999999997</c:v>
                </c:pt>
                <c:pt idx="1030" formatCode="0.000">
                  <c:v>7.6836000000000002</c:v>
                </c:pt>
                <c:pt idx="1031" formatCode="0.000">
                  <c:v>7.6955</c:v>
                </c:pt>
                <c:pt idx="1032" formatCode="0.000">
                  <c:v>7.7094000000000005</c:v>
                </c:pt>
                <c:pt idx="1033" formatCode="0.000">
                  <c:v>7.5770999999999997</c:v>
                </c:pt>
                <c:pt idx="1034" formatCode="0.000">
                  <c:v>7.5748999999999995</c:v>
                </c:pt>
                <c:pt idx="1035" formatCode="0.000">
                  <c:v>7.5662000000000003</c:v>
                </c:pt>
                <c:pt idx="1036" formatCode="0.000">
                  <c:v>7.5663999999999998</c:v>
                </c:pt>
                <c:pt idx="1037" formatCode="0.000">
                  <c:v>7.5547000000000004</c:v>
                </c:pt>
                <c:pt idx="1038" formatCode="0.000">
                  <c:v>7.5464000000000002</c:v>
                </c:pt>
                <c:pt idx="1039" formatCode="0.000">
                  <c:v>7.5745000000000005</c:v>
                </c:pt>
                <c:pt idx="1040" formatCode="0.000">
                  <c:v>7.5687999999999995</c:v>
                </c:pt>
                <c:pt idx="1041" formatCode="0.000">
                  <c:v>7.5983999999999998</c:v>
                </c:pt>
                <c:pt idx="1042" formatCode="0.000">
                  <c:v>7.5739999999999998</c:v>
                </c:pt>
                <c:pt idx="1043" formatCode="0.000">
                  <c:v>7.5754000000000001</c:v>
                </c:pt>
                <c:pt idx="1044" formatCode="0.000">
                  <c:v>7.5853000000000002</c:v>
                </c:pt>
                <c:pt idx="1045" formatCode="0.000">
                  <c:v>7.6172000000000004</c:v>
                </c:pt>
                <c:pt idx="1046" formatCode="0.000">
                  <c:v>7.6873000000000005</c:v>
                </c:pt>
                <c:pt idx="1047" formatCode="0.000">
                  <c:v>7.7115999999999998</c:v>
                </c:pt>
                <c:pt idx="1048" formatCode="0.000">
                  <c:v>7.7089999999999996</c:v>
                </c:pt>
                <c:pt idx="1049" formatCode="0.000">
                  <c:v>7.7138999999999998</c:v>
                </c:pt>
                <c:pt idx="1050" formatCode="0.000">
                  <c:v>7.7244999999999999</c:v>
                </c:pt>
                <c:pt idx="1051" formatCode="0.000">
                  <c:v>7.7138999999999998</c:v>
                </c:pt>
                <c:pt idx="1052" formatCode="0.000">
                  <c:v>7.7527999999999997</c:v>
                </c:pt>
                <c:pt idx="1053" formatCode="0.000">
                  <c:v>7.7457000000000003</c:v>
                </c:pt>
                <c:pt idx="1054" formatCode="0.000">
                  <c:v>7.7865000000000002</c:v>
                </c:pt>
                <c:pt idx="1055" formatCode="0.000">
                  <c:v>7.7873999999999999</c:v>
                </c:pt>
                <c:pt idx="1056" formatCode="0.000">
                  <c:v>7.8387000000000002</c:v>
                </c:pt>
                <c:pt idx="1057" formatCode="0.000">
                  <c:v>7.8947000000000003</c:v>
                </c:pt>
                <c:pt idx="1058" formatCode="0.000">
                  <c:v>7.9112</c:v>
                </c:pt>
                <c:pt idx="1059" formatCode="0.000">
                  <c:v>7.9341999999999997</c:v>
                </c:pt>
                <c:pt idx="1060" formatCode="0.000">
                  <c:v>7.8840000000000003</c:v>
                </c:pt>
                <c:pt idx="1061" formatCode="0.000">
                  <c:v>7.9726999999999997</c:v>
                </c:pt>
                <c:pt idx="1062" formatCode="0.000">
                  <c:v>8.0602999999999998</c:v>
                </c:pt>
                <c:pt idx="1063" formatCode="0.000">
                  <c:v>8.1083999999999996</c:v>
                </c:pt>
                <c:pt idx="1064" formatCode="0.000">
                  <c:v>8.1480999999999995</c:v>
                </c:pt>
                <c:pt idx="1065" formatCode="0.000">
                  <c:v>8.1364999999999998</c:v>
                </c:pt>
                <c:pt idx="1066" formatCode="0.000">
                  <c:v>8.2034000000000002</c:v>
                </c:pt>
                <c:pt idx="1067" formatCode="0.000">
                  <c:v>8.2100000000000009</c:v>
                </c:pt>
                <c:pt idx="1068" formatCode="0.000">
                  <c:v>8.2254000000000005</c:v>
                </c:pt>
                <c:pt idx="1069" formatCode="0.000">
                  <c:v>8.2125000000000004</c:v>
                </c:pt>
                <c:pt idx="1070" formatCode="0.000">
                  <c:v>8.2468000000000004</c:v>
                </c:pt>
                <c:pt idx="1071" formatCode="0.000">
                  <c:v>8.2524999999999995</c:v>
                </c:pt>
                <c:pt idx="1072" formatCode="0.000">
                  <c:v>8.2762999999999991</c:v>
                </c:pt>
                <c:pt idx="1073" formatCode="0.000">
                  <c:v>8.2789999999999999</c:v>
                </c:pt>
                <c:pt idx="1074" formatCode="0.000">
                  <c:v>8.2676999999999996</c:v>
                </c:pt>
                <c:pt idx="1075" formatCode="0.000">
                  <c:v>8.2879000000000005</c:v>
                </c:pt>
                <c:pt idx="1076" formatCode="0.000">
                  <c:v>8.2731999999999992</c:v>
                </c:pt>
                <c:pt idx="1077" formatCode="0.000">
                  <c:v>8.2438000000000002</c:v>
                </c:pt>
                <c:pt idx="1078" formatCode="0.000">
                  <c:v>8.2700999999999993</c:v>
                </c:pt>
                <c:pt idx="1079" formatCode="0.000">
                  <c:v>8.2502999999999993</c:v>
                </c:pt>
                <c:pt idx="1080" formatCode="0.000">
                  <c:v>8.2291000000000007</c:v>
                </c:pt>
                <c:pt idx="1081" formatCode="0.000">
                  <c:v>8.2520000000000007</c:v>
                </c:pt>
                <c:pt idx="1082" formatCode="0.000">
                  <c:v>8.2537000000000003</c:v>
                </c:pt>
                <c:pt idx="1083" formatCode="0.000">
                  <c:v>8.2396999999999991</c:v>
                </c:pt>
                <c:pt idx="1084" formatCode="0.000">
                  <c:v>8.2562999999999995</c:v>
                </c:pt>
                <c:pt idx="1085" formatCode="0.000">
                  <c:v>8.2736000000000001</c:v>
                </c:pt>
                <c:pt idx="1086" formatCode="0.000">
                  <c:v>8.2835999999999999</c:v>
                </c:pt>
                <c:pt idx="1087" formatCode="0.000">
                  <c:v>8.2807999999999993</c:v>
                </c:pt>
                <c:pt idx="1088" formatCode="0.000">
                  <c:v>8.298</c:v>
                </c:pt>
                <c:pt idx="1089" formatCode="0.000">
                  <c:v>8.3542000000000005</c:v>
                </c:pt>
                <c:pt idx="1090" formatCode="0.000">
                  <c:v>8.359</c:v>
                </c:pt>
                <c:pt idx="1091" formatCode="0.000">
                  <c:v>8.3650000000000002</c:v>
                </c:pt>
                <c:pt idx="1092" formatCode="0.000">
                  <c:v>8.4049999999999994</c:v>
                </c:pt>
                <c:pt idx="1093" formatCode="0.000">
                  <c:v>8.41</c:v>
                </c:pt>
                <c:pt idx="1094" formatCode="0.000">
                  <c:v>8.3894000000000002</c:v>
                </c:pt>
                <c:pt idx="1095" formatCode="0.000">
                  <c:v>8.3872</c:v>
                </c:pt>
                <c:pt idx="1096" formatCode="0.000">
                  <c:v>8.3945000000000007</c:v>
                </c:pt>
                <c:pt idx="1097" formatCode="0.000">
                  <c:v>8.3687000000000005</c:v>
                </c:pt>
                <c:pt idx="1098" formatCode="0.000">
                  <c:v>8.3705999999999996</c:v>
                </c:pt>
                <c:pt idx="1099" formatCode="0.000">
                  <c:v>8.3911999999999995</c:v>
                </c:pt>
                <c:pt idx="1100" formatCode="0.000">
                  <c:v>8.4271999999999991</c:v>
                </c:pt>
                <c:pt idx="1101" formatCode="0.000">
                  <c:v>8.4467999999999996</c:v>
                </c:pt>
                <c:pt idx="1102" formatCode="0.000">
                  <c:v>8.4199000000000002</c:v>
                </c:pt>
                <c:pt idx="1103" formatCode="0.000">
                  <c:v>8.4582999999999995</c:v>
                </c:pt>
                <c:pt idx="1104" formatCode="0.000">
                  <c:v>8.4497999999999998</c:v>
                </c:pt>
                <c:pt idx="1105" formatCode="0.000">
                  <c:v>8.4978999999999996</c:v>
                </c:pt>
                <c:pt idx="1106" formatCode="0.000">
                  <c:v>8.4895999999999994</c:v>
                </c:pt>
                <c:pt idx="1107" formatCode="0.000">
                  <c:v>8.4811999999999994</c:v>
                </c:pt>
                <c:pt idx="1108" formatCode="0.000">
                  <c:v>8.4319000000000006</c:v>
                </c:pt>
                <c:pt idx="1109" formatCode="0.000">
                  <c:v>8.4116</c:v>
                </c:pt>
                <c:pt idx="1110" formatCode="0.000">
                  <c:v>8.4388000000000005</c:v>
                </c:pt>
                <c:pt idx="1111" formatCode="0.000">
                  <c:v>8.4754000000000005</c:v>
                </c:pt>
                <c:pt idx="1112" formatCode="0.000">
                  <c:v>8.4785000000000004</c:v>
                </c:pt>
                <c:pt idx="1113" formatCode="0.000">
                  <c:v>8.4471000000000007</c:v>
                </c:pt>
                <c:pt idx="1114" formatCode="0.000">
                  <c:v>8.4479000000000006</c:v>
                </c:pt>
                <c:pt idx="1115" formatCode="0.000">
                  <c:v>8.4453999999999994</c:v>
                </c:pt>
                <c:pt idx="1116" formatCode="0.000">
                  <c:v>8.4257000000000009</c:v>
                </c:pt>
                <c:pt idx="1117" formatCode="0.000">
                  <c:v>8.4442000000000004</c:v>
                </c:pt>
                <c:pt idx="1118" formatCode="0.000">
                  <c:v>8.4632000000000005</c:v>
                </c:pt>
                <c:pt idx="1119" formatCode="0.000">
                  <c:v>8.4642999999999997</c:v>
                </c:pt>
                <c:pt idx="1120" formatCode="0.000">
                  <c:v>8.4716000000000005</c:v>
                </c:pt>
                <c:pt idx="1121" formatCode="0.000">
                  <c:v>8.4807000000000006</c:v>
                </c:pt>
                <c:pt idx="1122" formatCode="0.000">
                  <c:v>8.5115999999999996</c:v>
                </c:pt>
                <c:pt idx="1123" formatCode="0.000">
                  <c:v>8.4949999999999992</c:v>
                </c:pt>
                <c:pt idx="1124" formatCode="0.000">
                  <c:v>8.4704999999999995</c:v>
                </c:pt>
                <c:pt idx="1125" formatCode="0.000">
                  <c:v>8.5018999999999991</c:v>
                </c:pt>
                <c:pt idx="1126" formatCode="0.000">
                  <c:v>8.4864999999999995</c:v>
                </c:pt>
                <c:pt idx="1127" formatCode="0.000">
                  <c:v>8.4824999999999999</c:v>
                </c:pt>
                <c:pt idx="1128" formatCode="0.000">
                  <c:v>8.4923000000000002</c:v>
                </c:pt>
                <c:pt idx="1129" formatCode="0.000">
                  <c:v>8.4343000000000004</c:v>
                </c:pt>
                <c:pt idx="1130" formatCode="0.000">
                  <c:v>8.4717000000000002</c:v>
                </c:pt>
                <c:pt idx="1131" formatCode="0.000">
                  <c:v>8.5386000000000006</c:v>
                </c:pt>
                <c:pt idx="1132" formatCode="0.000">
                  <c:v>8.5426000000000002</c:v>
                </c:pt>
                <c:pt idx="1133" formatCode="0.000">
                  <c:v>8.5375999999999994</c:v>
                </c:pt>
                <c:pt idx="1134" formatCode="0.000">
                  <c:v>8.5501000000000005</c:v>
                </c:pt>
                <c:pt idx="1135" formatCode="0.000">
                  <c:v>8.6021000000000001</c:v>
                </c:pt>
                <c:pt idx="1136" formatCode="0.000">
                  <c:v>8.5959000000000003</c:v>
                </c:pt>
                <c:pt idx="1137" formatCode="0.000">
                  <c:v>8.6339000000000006</c:v>
                </c:pt>
                <c:pt idx="1138" formatCode="0.000">
                  <c:v>8.6583000000000006</c:v>
                </c:pt>
                <c:pt idx="1139" formatCode="0.000">
                  <c:v>8.6285000000000007</c:v>
                </c:pt>
                <c:pt idx="1140" formatCode="0.000">
                  <c:v>8.7344000000000008</c:v>
                </c:pt>
                <c:pt idx="1141" formatCode="0.000">
                  <c:v>8.4718</c:v>
                </c:pt>
                <c:pt idx="1142" formatCode="0.000">
                  <c:v>8.4873999999999992</c:v>
                </c:pt>
                <c:pt idx="1143" formatCode="0.000">
                  <c:v>8.5100999999999996</c:v>
                </c:pt>
                <c:pt idx="1144" formatCode="0.000">
                  <c:v>8.5436999999999994</c:v>
                </c:pt>
                <c:pt idx="1145" formatCode="0.000">
                  <c:v>8.5889000000000006</c:v>
                </c:pt>
                <c:pt idx="1146" formatCode="0.000">
                  <c:v>8.5797000000000008</c:v>
                </c:pt>
                <c:pt idx="1147" formatCode="0.000">
                  <c:v>8.5830000000000002</c:v>
                </c:pt>
                <c:pt idx="1148" formatCode="0.000">
                  <c:v>8.8748000000000005</c:v>
                </c:pt>
                <c:pt idx="1149" formatCode="0.000">
                  <c:v>8.8285</c:v>
                </c:pt>
                <c:pt idx="1150" formatCode="0.000">
                  <c:v>8.8655000000000008</c:v>
                </c:pt>
                <c:pt idx="1151" formatCode="0.000">
                  <c:v>8.7852999999999994</c:v>
                </c:pt>
                <c:pt idx="1152" formatCode="0.000">
                  <c:v>8.8138000000000005</c:v>
                </c:pt>
                <c:pt idx="1153" formatCode="0.000">
                  <c:v>8.9390999999999998</c:v>
                </c:pt>
                <c:pt idx="1154" formatCode="0.000">
                  <c:v>8.9861000000000004</c:v>
                </c:pt>
                <c:pt idx="1155" formatCode="0.000">
                  <c:v>8.9809999999999999</c:v>
                </c:pt>
                <c:pt idx="1156" formatCode="0.000">
                  <c:v>8.9936000000000007</c:v>
                </c:pt>
                <c:pt idx="1157" formatCode="0.000">
                  <c:v>8.9710000000000001</c:v>
                </c:pt>
                <c:pt idx="1158" formatCode="0.000">
                  <c:v>8.9926999999999992</c:v>
                </c:pt>
                <c:pt idx="1159" formatCode="0.000">
                  <c:v>8.9870000000000001</c:v>
                </c:pt>
                <c:pt idx="1160" formatCode="0.000">
                  <c:v>8.9807000000000006</c:v>
                </c:pt>
                <c:pt idx="1161" formatCode="0.000">
                  <c:v>8.9701000000000004</c:v>
                </c:pt>
                <c:pt idx="1162" formatCode="0.000">
                  <c:v>8.9621999999999993</c:v>
                </c:pt>
                <c:pt idx="1163" formatCode="0.000">
                  <c:v>8.9667999999999992</c:v>
                </c:pt>
                <c:pt idx="1164" formatCode="0.000">
                  <c:v>8.9756</c:v>
                </c:pt>
                <c:pt idx="1165" formatCode="0.000">
                  <c:v>8.9789999999999992</c:v>
                </c:pt>
                <c:pt idx="1166" formatCode="0.000">
                  <c:v>9.3262</c:v>
                </c:pt>
                <c:pt idx="1167" formatCode="0.000">
                  <c:v>9.3419000000000008</c:v>
                </c:pt>
                <c:pt idx="1168" formatCode="0.000">
                  <c:v>9.3597000000000001</c:v>
                </c:pt>
                <c:pt idx="1169" formatCode="0.000">
                  <c:v>9.3568999999999996</c:v>
                </c:pt>
                <c:pt idx="1170" formatCode="0.000">
                  <c:v>9.3747000000000007</c:v>
                </c:pt>
                <c:pt idx="1171" formatCode="0.000">
                  <c:v>9.2866</c:v>
                </c:pt>
                <c:pt idx="1172" formatCode="0.000">
                  <c:v>9.3175000000000008</c:v>
                </c:pt>
                <c:pt idx="1173" formatCode="0.000">
                  <c:v>9.3602000000000007</c:v>
                </c:pt>
                <c:pt idx="1174" formatCode="0.000">
                  <c:v>9.3299000000000003</c:v>
                </c:pt>
                <c:pt idx="1175" formatCode="0.000">
                  <c:v>9.3216999999999999</c:v>
                </c:pt>
                <c:pt idx="1176" formatCode="0.000">
                  <c:v>9.2853999999999992</c:v>
                </c:pt>
                <c:pt idx="1177" formatCode="0.000">
                  <c:v>9.2797000000000001</c:v>
                </c:pt>
                <c:pt idx="1178" formatCode="0.000">
                  <c:v>9.2589000000000006</c:v>
                </c:pt>
                <c:pt idx="1179" formatCode="0.000">
                  <c:v>9.2746999999999993</c:v>
                </c:pt>
                <c:pt idx="1180" formatCode="0.000">
                  <c:v>9.2439</c:v>
                </c:pt>
                <c:pt idx="1181" formatCode="0.000">
                  <c:v>9.2332999999999998</c:v>
                </c:pt>
                <c:pt idx="1182" formatCode="0.000">
                  <c:v>9.2178000000000004</c:v>
                </c:pt>
                <c:pt idx="1183" formatCode="0.000">
                  <c:v>9.26</c:v>
                </c:pt>
                <c:pt idx="1184" formatCode="0.000">
                  <c:v>9.2623999999999995</c:v>
                </c:pt>
                <c:pt idx="1185" formatCode="0.000">
                  <c:v>9.2622999999999998</c:v>
                </c:pt>
                <c:pt idx="1186" formatCode="0.000">
                  <c:v>9.2492999999999999</c:v>
                </c:pt>
                <c:pt idx="1187" formatCode="0.000">
                  <c:v>9.2681000000000004</c:v>
                </c:pt>
                <c:pt idx="1188" formatCode="0.000">
                  <c:v>9.2624999999999993</c:v>
                </c:pt>
                <c:pt idx="1189" formatCode="0.000">
                  <c:v>9.2544000000000004</c:v>
                </c:pt>
                <c:pt idx="1190" formatCode="0.000">
                  <c:v>9.2774999999999999</c:v>
                </c:pt>
                <c:pt idx="1191" formatCode="0.000">
                  <c:v>9.2652000000000001</c:v>
                </c:pt>
                <c:pt idx="1192" formatCode="0.000">
                  <c:v>9.3120999999999992</c:v>
                </c:pt>
                <c:pt idx="1193" formatCode="0.000">
                  <c:v>9.2958999999999996</c:v>
                </c:pt>
                <c:pt idx="1194" formatCode="0.000">
                  <c:v>9.5992999999999995</c:v>
                </c:pt>
                <c:pt idx="1195" formatCode="0.000">
                  <c:v>9.6869999999999994</c:v>
                </c:pt>
                <c:pt idx="1196" formatCode="0.000">
                  <c:v>9.6927000000000003</c:v>
                </c:pt>
                <c:pt idx="1197" formatCode="0.000">
                  <c:v>9.7621000000000002</c:v>
                </c:pt>
                <c:pt idx="1198" formatCode="0.000">
                  <c:v>9.7823999999999991</c:v>
                </c:pt>
                <c:pt idx="1199" formatCode="0.000">
                  <c:v>9.8132000000000001</c:v>
                </c:pt>
                <c:pt idx="1200" formatCode="0.000">
                  <c:v>9.8521000000000001</c:v>
                </c:pt>
                <c:pt idx="1201" formatCode="0.000">
                  <c:v>9.8463999999999992</c:v>
                </c:pt>
                <c:pt idx="1202" formatCode="0.000">
                  <c:v>9.8427000000000007</c:v>
                </c:pt>
                <c:pt idx="1203" formatCode="0.000">
                  <c:v>9.9067000000000007</c:v>
                </c:pt>
                <c:pt idx="1204" formatCode="0.000">
                  <c:v>9.9619</c:v>
                </c:pt>
                <c:pt idx="1205" formatCode="0.000">
                  <c:v>9.9559999999999995</c:v>
                </c:pt>
                <c:pt idx="1206" formatCode="0.000">
                  <c:v>9.9709000000000003</c:v>
                </c:pt>
                <c:pt idx="1207" formatCode="0.000">
                  <c:v>9.9774999999999991</c:v>
                </c:pt>
                <c:pt idx="1208" formatCode="0.000">
                  <c:v>9.9869000000000003</c:v>
                </c:pt>
                <c:pt idx="1209" formatCode="0.000">
                  <c:v>9.9875000000000007</c:v>
                </c:pt>
                <c:pt idx="1210" formatCode="0.000">
                  <c:v>10.0158</c:v>
                </c:pt>
                <c:pt idx="1211" formatCode="0.000">
                  <c:v>10.06</c:v>
                </c:pt>
                <c:pt idx="1212" formatCode="0.000">
                  <c:v>10.0084</c:v>
                </c:pt>
                <c:pt idx="1213" formatCode="0.000">
                  <c:v>10.0509</c:v>
                </c:pt>
                <c:pt idx="1214" formatCode="0.000">
                  <c:v>10.062200000000001</c:v>
                </c:pt>
                <c:pt idx="1215" formatCode="0.000">
                  <c:v>10.067600000000001</c:v>
                </c:pt>
                <c:pt idx="1216" formatCode="0.000">
                  <c:v>10.046200000000001</c:v>
                </c:pt>
                <c:pt idx="1217" formatCode="0.000">
                  <c:v>10.039199999999999</c:v>
                </c:pt>
                <c:pt idx="1218" formatCode="0.000">
                  <c:v>10.0762</c:v>
                </c:pt>
                <c:pt idx="1219" formatCode="0.000">
                  <c:v>10.0908</c:v>
                </c:pt>
                <c:pt idx="1220" formatCode="0.000">
                  <c:v>10.101000000000001</c:v>
                </c:pt>
                <c:pt idx="1221" formatCode="0.000">
                  <c:v>10.1248</c:v>
                </c:pt>
                <c:pt idx="1222" formatCode="0.000">
                  <c:v>10.1495</c:v>
                </c:pt>
                <c:pt idx="1223" formatCode="0.000">
                  <c:v>10.170999999999999</c:v>
                </c:pt>
                <c:pt idx="1224" formatCode="0.000">
                  <c:v>10.2334</c:v>
                </c:pt>
                <c:pt idx="1225" formatCode="0.000">
                  <c:v>10.282299999999999</c:v>
                </c:pt>
                <c:pt idx="1226" formatCode="0.000">
                  <c:v>10.287000000000001</c:v>
                </c:pt>
                <c:pt idx="1227" formatCode="0.000">
                  <c:v>10.334199999999999</c:v>
                </c:pt>
                <c:pt idx="1228" formatCode="0.000">
                  <c:v>10.321400000000001</c:v>
                </c:pt>
                <c:pt idx="1229" formatCode="0.000">
                  <c:v>10.354200000000001</c:v>
                </c:pt>
                <c:pt idx="1230" formatCode="0.000">
                  <c:v>10.3508</c:v>
                </c:pt>
                <c:pt idx="1231" formatCode="0.000">
                  <c:v>10.3515</c:v>
                </c:pt>
                <c:pt idx="1232" formatCode="0.000">
                  <c:v>10.3634</c:v>
                </c:pt>
                <c:pt idx="1233" formatCode="0.000">
                  <c:v>10.090400000000001</c:v>
                </c:pt>
                <c:pt idx="1234" formatCode="0.000">
                  <c:v>10.1248</c:v>
                </c:pt>
                <c:pt idx="1235" formatCode="0.000">
                  <c:v>10.1088</c:v>
                </c:pt>
                <c:pt idx="1236" formatCode="0.000">
                  <c:v>10.112399999999999</c:v>
                </c:pt>
                <c:pt idx="1237" formatCode="0.000">
                  <c:v>10.1569</c:v>
                </c:pt>
                <c:pt idx="1238" formatCode="0.000">
                  <c:v>10.1318</c:v>
                </c:pt>
                <c:pt idx="1239" formatCode="0.000">
                  <c:v>10.135999999999999</c:v>
                </c:pt>
                <c:pt idx="1240" formatCode="0.000">
                  <c:v>10.194800000000001</c:v>
                </c:pt>
                <c:pt idx="1241" formatCode="0.000">
                  <c:v>10.202299999999999</c:v>
                </c:pt>
                <c:pt idx="1242" formatCode="0.000">
                  <c:v>10.1805</c:v>
                </c:pt>
                <c:pt idx="1243" formatCode="0.000">
                  <c:v>10.182600000000001</c:v>
                </c:pt>
                <c:pt idx="1244" formatCode="0.000">
                  <c:v>10.215299999999999</c:v>
                </c:pt>
                <c:pt idx="1245" formatCode="0.000">
                  <c:v>10.212</c:v>
                </c:pt>
                <c:pt idx="1246" formatCode="0.000">
                  <c:v>10.1624</c:v>
                </c:pt>
                <c:pt idx="1247" formatCode="0.000">
                  <c:v>10.1821</c:v>
                </c:pt>
                <c:pt idx="1248" formatCode="0.000">
                  <c:v>10.243399999999999</c:v>
                </c:pt>
                <c:pt idx="1249" formatCode="0.000">
                  <c:v>10.277799999999999</c:v>
                </c:pt>
                <c:pt idx="1250" formatCode="0.000">
                  <c:v>10.276999999999999</c:v>
                </c:pt>
                <c:pt idx="1251" formatCode="0.000">
                  <c:v>10.2974</c:v>
                </c:pt>
                <c:pt idx="1252" formatCode="0.000">
                  <c:v>10.2577</c:v>
                </c:pt>
                <c:pt idx="1253" formatCode="0.000">
                  <c:v>10.2766</c:v>
                </c:pt>
                <c:pt idx="1254" formatCode="0.000">
                  <c:v>10.244300000000001</c:v>
                </c:pt>
                <c:pt idx="1255" formatCode="0.000">
                  <c:v>10.255699999999999</c:v>
                </c:pt>
                <c:pt idx="1256" formatCode="0.000">
                  <c:v>10.2692</c:v>
                </c:pt>
                <c:pt idx="1257" formatCode="0.000">
                  <c:v>10.2834</c:v>
                </c:pt>
                <c:pt idx="1258" formatCode="0.000">
                  <c:v>10.2804</c:v>
                </c:pt>
                <c:pt idx="1259" formatCode="0.000">
                  <c:v>10.282</c:v>
                </c:pt>
                <c:pt idx="1260" formatCode="0.000">
                  <c:v>10.251099999999999</c:v>
                </c:pt>
                <c:pt idx="1261" formatCode="0.000">
                  <c:v>10.2948</c:v>
                </c:pt>
                <c:pt idx="1262" formatCode="0.000">
                  <c:v>10.2447</c:v>
                </c:pt>
                <c:pt idx="1263" formatCode="0.000">
                  <c:v>10.228999999999999</c:v>
                </c:pt>
                <c:pt idx="1264" formatCode="0.000">
                  <c:v>10.250400000000001</c:v>
                </c:pt>
                <c:pt idx="1265" formatCode="0.000">
                  <c:v>10.241099999999999</c:v>
                </c:pt>
                <c:pt idx="1266" formatCode="0.000">
                  <c:v>10.1907</c:v>
                </c:pt>
                <c:pt idx="1267" formatCode="0.000">
                  <c:v>10.1472</c:v>
                </c:pt>
                <c:pt idx="1268" formatCode="0.000">
                  <c:v>10.0793</c:v>
                </c:pt>
                <c:pt idx="1269" formatCode="0.000">
                  <c:v>10.078099999999999</c:v>
                </c:pt>
                <c:pt idx="1270" formatCode="0.000">
                  <c:v>10.0655</c:v>
                </c:pt>
                <c:pt idx="1271" formatCode="0.000">
                  <c:v>10.0321</c:v>
                </c:pt>
                <c:pt idx="1272" formatCode="0.000">
                  <c:v>10.0373</c:v>
                </c:pt>
                <c:pt idx="1273" formatCode="0.000">
                  <c:v>9.9931000000000001</c:v>
                </c:pt>
                <c:pt idx="1274" formatCode="0.000">
                  <c:v>9.9565999999999999</c:v>
                </c:pt>
                <c:pt idx="1275" formatCode="0.000">
                  <c:v>9.9895999999999994</c:v>
                </c:pt>
                <c:pt idx="1276" formatCode="0.000">
                  <c:v>10.0448</c:v>
                </c:pt>
                <c:pt idx="1277" formatCode="0.000">
                  <c:v>10.075200000000001</c:v>
                </c:pt>
                <c:pt idx="1278" formatCode="0.000">
                  <c:v>10.107699999999999</c:v>
                </c:pt>
                <c:pt idx="1279" formatCode="0.000">
                  <c:v>10.1381</c:v>
                </c:pt>
                <c:pt idx="1280" formatCode="0.000">
                  <c:v>10.167</c:v>
                </c:pt>
                <c:pt idx="1281" formatCode="0.000">
                  <c:v>10.181699999999999</c:v>
                </c:pt>
                <c:pt idx="1282" formatCode="0.000">
                  <c:v>10.1983</c:v>
                </c:pt>
                <c:pt idx="1283" formatCode="0.000">
                  <c:v>10.219200000000001</c:v>
                </c:pt>
                <c:pt idx="1284" formatCode="0.000">
                  <c:v>10.264200000000001</c:v>
                </c:pt>
                <c:pt idx="1285" formatCode="0.000">
                  <c:v>10.293200000000001</c:v>
                </c:pt>
                <c:pt idx="1286" formatCode="0.000">
                  <c:v>10.338799999999999</c:v>
                </c:pt>
                <c:pt idx="1287" formatCode="0.000">
                  <c:v>10.337300000000001</c:v>
                </c:pt>
                <c:pt idx="1288" formatCode="0.000">
                  <c:v>10.3291</c:v>
                </c:pt>
                <c:pt idx="1289" formatCode="0.000">
                  <c:v>10.3673</c:v>
                </c:pt>
                <c:pt idx="1290" formatCode="0.000">
                  <c:v>10.3711</c:v>
                </c:pt>
                <c:pt idx="1291" formatCode="0.000">
                  <c:v>10.3725</c:v>
                </c:pt>
                <c:pt idx="1292" formatCode="0.000">
                  <c:v>10.339600000000001</c:v>
                </c:pt>
                <c:pt idx="1293" formatCode="0.000">
                  <c:v>10.305199999999999</c:v>
                </c:pt>
                <c:pt idx="1294" formatCode="0.000">
                  <c:v>10.309200000000001</c:v>
                </c:pt>
                <c:pt idx="1295" formatCode="0.000">
                  <c:v>10.3437</c:v>
                </c:pt>
                <c:pt idx="1296" formatCode="0.000">
                  <c:v>10.382</c:v>
                </c:pt>
                <c:pt idx="1297" formatCode="0.000">
                  <c:v>10.3942</c:v>
                </c:pt>
                <c:pt idx="1298" formatCode="0.000">
                  <c:v>10.437900000000001</c:v>
                </c:pt>
                <c:pt idx="1299" formatCode="0.000">
                  <c:v>10.4567</c:v>
                </c:pt>
                <c:pt idx="1300" formatCode="0.000">
                  <c:v>10.516500000000001</c:v>
                </c:pt>
                <c:pt idx="1301" formatCode="0.000">
                  <c:v>10.550599999999999</c:v>
                </c:pt>
                <c:pt idx="1302" formatCode="0.000">
                  <c:v>10.5481</c:v>
                </c:pt>
                <c:pt idx="1303" formatCode="0.000">
                  <c:v>10.5511</c:v>
                </c:pt>
                <c:pt idx="1304" formatCode="0.000">
                  <c:v>10.588100000000001</c:v>
                </c:pt>
                <c:pt idx="1305" formatCode="0.000">
                  <c:v>10.5808</c:v>
                </c:pt>
                <c:pt idx="1306" formatCode="0.000">
                  <c:v>10.569900000000001</c:v>
                </c:pt>
                <c:pt idx="1307" formatCode="0.000">
                  <c:v>10.6088</c:v>
                </c:pt>
                <c:pt idx="1308" formatCode="0.000">
                  <c:v>10.5832</c:v>
                </c:pt>
                <c:pt idx="1309" formatCode="0.000">
                  <c:v>10.563000000000001</c:v>
                </c:pt>
                <c:pt idx="1310" formatCode="0.000">
                  <c:v>10.5534</c:v>
                </c:pt>
                <c:pt idx="1311" formatCode="0.000">
                  <c:v>10.5867</c:v>
                </c:pt>
                <c:pt idx="1312" formatCode="0.000">
                  <c:v>10.5722</c:v>
                </c:pt>
                <c:pt idx="1313" formatCode="0.000">
                  <c:v>10.4659</c:v>
                </c:pt>
                <c:pt idx="1314" formatCode="0.000">
                  <c:v>10.4739</c:v>
                </c:pt>
                <c:pt idx="1315" formatCode="0.000">
                  <c:v>10.4148</c:v>
                </c:pt>
                <c:pt idx="1316" formatCode="0.000">
                  <c:v>10.4404</c:v>
                </c:pt>
                <c:pt idx="1317" formatCode="0.000">
                  <c:v>10.4412</c:v>
                </c:pt>
                <c:pt idx="1318" formatCode="0.000">
                  <c:v>10.4655</c:v>
                </c:pt>
                <c:pt idx="1319" formatCode="0.000">
                  <c:v>10.5059</c:v>
                </c:pt>
                <c:pt idx="1320" formatCode="0.000">
                  <c:v>10.526</c:v>
                </c:pt>
                <c:pt idx="1321" formatCode="0.000">
                  <c:v>10.5428</c:v>
                </c:pt>
                <c:pt idx="1322" formatCode="0.000">
                  <c:v>10.534800000000001</c:v>
                </c:pt>
                <c:pt idx="1323" formatCode="0.000">
                  <c:v>10.5364</c:v>
                </c:pt>
                <c:pt idx="1324" formatCode="0.000">
                  <c:v>10.583500000000001</c:v>
                </c:pt>
                <c:pt idx="1325" formatCode="0.000">
                  <c:v>10.583299999999999</c:v>
                </c:pt>
                <c:pt idx="1326" formatCode="0.000">
                  <c:v>10.501200000000001</c:v>
                </c:pt>
                <c:pt idx="1327" formatCode="0.000">
                  <c:v>10.517099999999999</c:v>
                </c:pt>
                <c:pt idx="1328" formatCode="0.000">
                  <c:v>10.536099999999999</c:v>
                </c:pt>
                <c:pt idx="1329" formatCode="0.000">
                  <c:v>10.559900000000001</c:v>
                </c:pt>
                <c:pt idx="1330" formatCode="0.000">
                  <c:v>10.5457</c:v>
                </c:pt>
                <c:pt idx="1331" formatCode="0.000">
                  <c:v>10.5479</c:v>
                </c:pt>
                <c:pt idx="1332" formatCode="0.000">
                  <c:v>10.476599999999999</c:v>
                </c:pt>
                <c:pt idx="1333" formatCode="0.000">
                  <c:v>10.4976</c:v>
                </c:pt>
                <c:pt idx="1334" formatCode="0.000">
                  <c:v>10.5008</c:v>
                </c:pt>
                <c:pt idx="1335" formatCode="0.000">
                  <c:v>10.5473</c:v>
                </c:pt>
                <c:pt idx="1336" formatCode="0.000">
                  <c:v>10.5564</c:v>
                </c:pt>
                <c:pt idx="1337" formatCode="0.000">
                  <c:v>10.6013</c:v>
                </c:pt>
                <c:pt idx="1338" formatCode="0.000">
                  <c:v>10.5526</c:v>
                </c:pt>
                <c:pt idx="1339" formatCode="0.000">
                  <c:v>10.5517</c:v>
                </c:pt>
                <c:pt idx="1340" formatCode="0.000">
                  <c:v>10.5564</c:v>
                </c:pt>
                <c:pt idx="1341" formatCode="0.000">
                  <c:v>10.600199999999999</c:v>
                </c:pt>
                <c:pt idx="1342" formatCode="0.000">
                  <c:v>10.582100000000001</c:v>
                </c:pt>
                <c:pt idx="1343" formatCode="0.000">
                  <c:v>10.627700000000001</c:v>
                </c:pt>
                <c:pt idx="1344" formatCode="0.000">
                  <c:v>10.692399999999999</c:v>
                </c:pt>
                <c:pt idx="1345" formatCode="0.000">
                  <c:v>10.7247</c:v>
                </c:pt>
                <c:pt idx="1346" formatCode="0.000">
                  <c:v>10.7902</c:v>
                </c:pt>
                <c:pt idx="1347" formatCode="0.000">
                  <c:v>10.885199999999999</c:v>
                </c:pt>
                <c:pt idx="1348" formatCode="0.000">
                  <c:v>10.966900000000001</c:v>
                </c:pt>
                <c:pt idx="1349" formatCode="0.000">
                  <c:v>11.0451</c:v>
                </c:pt>
                <c:pt idx="1350" formatCode="0.000">
                  <c:v>11.0908</c:v>
                </c:pt>
                <c:pt idx="1351" formatCode="0.000">
                  <c:v>11.0997</c:v>
                </c:pt>
                <c:pt idx="1352" formatCode="0.000">
                  <c:v>11.0976</c:v>
                </c:pt>
                <c:pt idx="1353" formatCode="0.000">
                  <c:v>11.1187</c:v>
                </c:pt>
                <c:pt idx="1354" formatCode="0.000">
                  <c:v>11.148400000000001</c:v>
                </c:pt>
                <c:pt idx="1355" formatCode="0.000">
                  <c:v>11.161300000000001</c:v>
                </c:pt>
                <c:pt idx="1356" formatCode="0.000">
                  <c:v>11.1434</c:v>
                </c:pt>
                <c:pt idx="1357" formatCode="0.000">
                  <c:v>11.146000000000001</c:v>
                </c:pt>
                <c:pt idx="1358" formatCode="0.000">
                  <c:v>11.124700000000001</c:v>
                </c:pt>
                <c:pt idx="1359" formatCode="0.000">
                  <c:v>11.134</c:v>
                </c:pt>
                <c:pt idx="1360" formatCode="0.000">
                  <c:v>11.1515</c:v>
                </c:pt>
                <c:pt idx="1361" formatCode="0.000">
                  <c:v>11.1708</c:v>
                </c:pt>
                <c:pt idx="1362" formatCode="0.000">
                  <c:v>11.1943</c:v>
                </c:pt>
                <c:pt idx="1363" formatCode="0.000">
                  <c:v>11.190099999999999</c:v>
                </c:pt>
                <c:pt idx="1364" formatCode="0.000">
                  <c:v>11.1858</c:v>
                </c:pt>
                <c:pt idx="1365" formatCode="0.000">
                  <c:v>11.176299999999999</c:v>
                </c:pt>
                <c:pt idx="1366" formatCode="0.000">
                  <c:v>11.1731</c:v>
                </c:pt>
                <c:pt idx="1367" formatCode="0.000">
                  <c:v>11.180899999999999</c:v>
                </c:pt>
                <c:pt idx="1368" formatCode="0.000">
                  <c:v>11.190899999999999</c:v>
                </c:pt>
                <c:pt idx="1369" formatCode="0.000">
                  <c:v>11.183</c:v>
                </c:pt>
                <c:pt idx="1370" formatCode="0.000">
                  <c:v>11.167400000000001</c:v>
                </c:pt>
                <c:pt idx="1371" formatCode="0.000">
                  <c:v>11.1892</c:v>
                </c:pt>
                <c:pt idx="1372" formatCode="0.000">
                  <c:v>11.151</c:v>
                </c:pt>
                <c:pt idx="1373" formatCode="0.000">
                  <c:v>11.1311</c:v>
                </c:pt>
                <c:pt idx="1374" formatCode="0.000">
                  <c:v>11.1717</c:v>
                </c:pt>
                <c:pt idx="1375" formatCode="0.000">
                  <c:v>11.185700000000001</c:v>
                </c:pt>
                <c:pt idx="1376" formatCode="0.000">
                  <c:v>11.280799999999999</c:v>
                </c:pt>
                <c:pt idx="1377" formatCode="0.000">
                  <c:v>11.2209</c:v>
                </c:pt>
                <c:pt idx="1378" formatCode="0.000">
                  <c:v>11.2879</c:v>
                </c:pt>
                <c:pt idx="1379" formatCode="0.000">
                  <c:v>11.291600000000001</c:v>
                </c:pt>
                <c:pt idx="1380" formatCode="0.000">
                  <c:v>11.304600000000001</c:v>
                </c:pt>
                <c:pt idx="1381" formatCode="0.000">
                  <c:v>11.2554</c:v>
                </c:pt>
                <c:pt idx="1382" formatCode="0.000">
                  <c:v>11.2753</c:v>
                </c:pt>
                <c:pt idx="1383" formatCode="0.000">
                  <c:v>11.324</c:v>
                </c:pt>
                <c:pt idx="1384" formatCode="0.000">
                  <c:v>11.335000000000001</c:v>
                </c:pt>
                <c:pt idx="1385" formatCode="0.000">
                  <c:v>11.341699999999999</c:v>
                </c:pt>
                <c:pt idx="1386" formatCode="0.000">
                  <c:v>11.373100000000001</c:v>
                </c:pt>
                <c:pt idx="1387" formatCode="0.000">
                  <c:v>11.3323</c:v>
                </c:pt>
                <c:pt idx="1388" formatCode="0.000">
                  <c:v>11.360200000000001</c:v>
                </c:pt>
                <c:pt idx="1389" formatCode="0.000">
                  <c:v>11.3055</c:v>
                </c:pt>
                <c:pt idx="1390" formatCode="0.000">
                  <c:v>11.2974</c:v>
                </c:pt>
                <c:pt idx="1391" formatCode="0.000">
                  <c:v>11.3263</c:v>
                </c:pt>
                <c:pt idx="1392" formatCode="0.000">
                  <c:v>11.408799999999999</c:v>
                </c:pt>
                <c:pt idx="1393" formatCode="0.000">
                  <c:v>11.478</c:v>
                </c:pt>
                <c:pt idx="1394" formatCode="0.000">
                  <c:v>11.575799999999999</c:v>
                </c:pt>
                <c:pt idx="1395" formatCode="0.000">
                  <c:v>11.618600000000001</c:v>
                </c:pt>
                <c:pt idx="1396" formatCode="0.000">
                  <c:v>11.710800000000001</c:v>
                </c:pt>
                <c:pt idx="1397" formatCode="0.000">
                  <c:v>10.6907</c:v>
                </c:pt>
                <c:pt idx="1398" formatCode="0.000">
                  <c:v>10.7384</c:v>
                </c:pt>
                <c:pt idx="1399" formatCode="0.000">
                  <c:v>10.773300000000001</c:v>
                </c:pt>
                <c:pt idx="1400" formatCode="0.000">
                  <c:v>10.7422</c:v>
                </c:pt>
                <c:pt idx="1401" formatCode="0.000">
                  <c:v>10.6105</c:v>
                </c:pt>
                <c:pt idx="1402" formatCode="0.000">
                  <c:v>10.622299999999999</c:v>
                </c:pt>
                <c:pt idx="1403" formatCode="0.000">
                  <c:v>10.6517</c:v>
                </c:pt>
                <c:pt idx="1404" formatCode="0.000">
                  <c:v>10.694900000000001</c:v>
                </c:pt>
                <c:pt idx="1405" formatCode="0.000">
                  <c:v>10.740600000000001</c:v>
                </c:pt>
                <c:pt idx="1406" formatCode="0.000">
                  <c:v>10.811400000000001</c:v>
                </c:pt>
                <c:pt idx="1407" formatCode="0.000">
                  <c:v>10.836500000000001</c:v>
                </c:pt>
                <c:pt idx="1408" formatCode="0.000">
                  <c:v>10.851900000000001</c:v>
                </c:pt>
                <c:pt idx="1409" formatCode="0.000">
                  <c:v>10.891500000000001</c:v>
                </c:pt>
                <c:pt idx="1410" formatCode="0.000">
                  <c:v>10.8917</c:v>
                </c:pt>
                <c:pt idx="1411" formatCode="0.000">
                  <c:v>10.9148</c:v>
                </c:pt>
                <c:pt idx="1412" formatCode="0.000">
                  <c:v>11.0067</c:v>
                </c:pt>
                <c:pt idx="1413" formatCode="0.000">
                  <c:v>11.03</c:v>
                </c:pt>
                <c:pt idx="1414" formatCode="0.000">
                  <c:v>11.094799999999999</c:v>
                </c:pt>
                <c:pt idx="1415" formatCode="0.000">
                  <c:v>11.152900000000001</c:v>
                </c:pt>
                <c:pt idx="1416" formatCode="0.000">
                  <c:v>11.1388</c:v>
                </c:pt>
                <c:pt idx="1417" formatCode="0.000">
                  <c:v>11.1769</c:v>
                </c:pt>
                <c:pt idx="1418" formatCode="0.000">
                  <c:v>11.135400000000001</c:v>
                </c:pt>
                <c:pt idx="1419" formatCode="0.000">
                  <c:v>11.156000000000001</c:v>
                </c:pt>
                <c:pt idx="1420" formatCode="0.000">
                  <c:v>11.1341</c:v>
                </c:pt>
                <c:pt idx="1421" formatCode="0.000">
                  <c:v>11.090400000000001</c:v>
                </c:pt>
                <c:pt idx="1422" formatCode="0.000">
                  <c:v>11.019399999999999</c:v>
                </c:pt>
                <c:pt idx="1423" formatCode="0.000">
                  <c:v>11.0479</c:v>
                </c:pt>
                <c:pt idx="1424" formatCode="0.000">
                  <c:v>11.038</c:v>
                </c:pt>
                <c:pt idx="1425" formatCode="0.000">
                  <c:v>11.116199999999999</c:v>
                </c:pt>
                <c:pt idx="1426" formatCode="0.000">
                  <c:v>11.2255</c:v>
                </c:pt>
                <c:pt idx="1427" formatCode="0.000">
                  <c:v>11.196099999999999</c:v>
                </c:pt>
                <c:pt idx="1428" formatCode="0.000">
                  <c:v>11.2355</c:v>
                </c:pt>
                <c:pt idx="1429" formatCode="0.000">
                  <c:v>11.3553</c:v>
                </c:pt>
                <c:pt idx="1430" formatCode="0.000">
                  <c:v>11.315799999999999</c:v>
                </c:pt>
                <c:pt idx="1431" formatCode="0.000">
                  <c:v>11.4133</c:v>
                </c:pt>
                <c:pt idx="1432" formatCode="0.000">
                  <c:v>11.5428</c:v>
                </c:pt>
                <c:pt idx="1433" formatCode="0.000">
                  <c:v>11.530900000000001</c:v>
                </c:pt>
                <c:pt idx="1434" formatCode="0.000">
                  <c:v>11.483599999999999</c:v>
                </c:pt>
                <c:pt idx="1435" formatCode="0.000">
                  <c:v>11.5814</c:v>
                </c:pt>
                <c:pt idx="1436" formatCode="0.000">
                  <c:v>11.638</c:v>
                </c:pt>
                <c:pt idx="1437" formatCode="0.000">
                  <c:v>11.6752</c:v>
                </c:pt>
                <c:pt idx="1438" formatCode="0.000">
                  <c:v>11.7422</c:v>
                </c:pt>
                <c:pt idx="1439" formatCode="0.000">
                  <c:v>11.733599999999999</c:v>
                </c:pt>
                <c:pt idx="1440" formatCode="0.000">
                  <c:v>11.7384</c:v>
                </c:pt>
                <c:pt idx="1441" formatCode="0.000">
                  <c:v>11.8787</c:v>
                </c:pt>
                <c:pt idx="1442" formatCode="0.000">
                  <c:v>11.9427</c:v>
                </c:pt>
                <c:pt idx="1443" formatCode="0.000">
                  <c:v>12.028600000000001</c:v>
                </c:pt>
                <c:pt idx="1444" formatCode="0.000">
                  <c:v>11.922499999999999</c:v>
                </c:pt>
                <c:pt idx="1445" formatCode="0.000">
                  <c:v>11.9328</c:v>
                </c:pt>
                <c:pt idx="1446" formatCode="0.000">
                  <c:v>12.0001</c:v>
                </c:pt>
                <c:pt idx="1447" formatCode="0.000">
                  <c:v>12.054</c:v>
                </c:pt>
                <c:pt idx="1448" formatCode="0.000">
                  <c:v>12.151400000000001</c:v>
                </c:pt>
                <c:pt idx="1449" formatCode="0.000">
                  <c:v>12.1228</c:v>
                </c:pt>
                <c:pt idx="1450" formatCode="0.000">
                  <c:v>12.123100000000001</c:v>
                </c:pt>
                <c:pt idx="1451" formatCode="0.000">
                  <c:v>12.156599999999999</c:v>
                </c:pt>
                <c:pt idx="1452" formatCode="0.000">
                  <c:v>12.1419</c:v>
                </c:pt>
                <c:pt idx="1453" formatCode="0.000">
                  <c:v>12.1145</c:v>
                </c:pt>
                <c:pt idx="1454" formatCode="0.000">
                  <c:v>12.1988</c:v>
                </c:pt>
                <c:pt idx="1455" formatCode="0.000">
                  <c:v>12.154400000000001</c:v>
                </c:pt>
                <c:pt idx="1456" formatCode="0.000">
                  <c:v>12.1233</c:v>
                </c:pt>
                <c:pt idx="1457" formatCode="0.000">
                  <c:v>12.111499999999999</c:v>
                </c:pt>
                <c:pt idx="1458" formatCode="0.000">
                  <c:v>12.113099999999999</c:v>
                </c:pt>
                <c:pt idx="1459" formatCode="0.000">
                  <c:v>12.0959</c:v>
                </c:pt>
                <c:pt idx="1460" formatCode="0.000">
                  <c:v>12.079800000000001</c:v>
                </c:pt>
                <c:pt idx="1461" formatCode="0.000">
                  <c:v>12.221399999999999</c:v>
                </c:pt>
                <c:pt idx="1462" formatCode="0.000">
                  <c:v>12.209199999999999</c:v>
                </c:pt>
                <c:pt idx="1463" formatCode="0.000">
                  <c:v>12.136200000000001</c:v>
                </c:pt>
                <c:pt idx="1464" formatCode="0.000">
                  <c:v>12.294</c:v>
                </c:pt>
                <c:pt idx="1465" formatCode="0.000">
                  <c:v>12.265700000000001</c:v>
                </c:pt>
                <c:pt idx="1466" formatCode="0.000">
                  <c:v>12.194800000000001</c:v>
                </c:pt>
                <c:pt idx="1467" formatCode="0.000">
                  <c:v>12.0938</c:v>
                </c:pt>
                <c:pt idx="1468" formatCode="0.000">
                  <c:v>12.0405</c:v>
                </c:pt>
                <c:pt idx="1469" formatCode="0.000">
                  <c:v>12.058199999999999</c:v>
                </c:pt>
                <c:pt idx="1470" formatCode="0.000">
                  <c:v>11.9465</c:v>
                </c:pt>
                <c:pt idx="1471" formatCode="0.000">
                  <c:v>11.8719</c:v>
                </c:pt>
                <c:pt idx="1472" formatCode="0.000">
                  <c:v>11.903499999999999</c:v>
                </c:pt>
                <c:pt idx="1473" formatCode="0.000">
                  <c:v>11.8682</c:v>
                </c:pt>
                <c:pt idx="1474" formatCode="0.000">
                  <c:v>11.7014</c:v>
                </c:pt>
                <c:pt idx="1475" formatCode="0.000">
                  <c:v>11.6579</c:v>
                </c:pt>
                <c:pt idx="1476" formatCode="0.000">
                  <c:v>11.697100000000001</c:v>
                </c:pt>
                <c:pt idx="1477" formatCode="0.000">
                  <c:v>11.6144</c:v>
                </c:pt>
                <c:pt idx="1478" formatCode="0.000">
                  <c:v>11.5746</c:v>
                </c:pt>
                <c:pt idx="1479" formatCode="0.000">
                  <c:v>11.487299999999999</c:v>
                </c:pt>
                <c:pt idx="1480" formatCode="0.000">
                  <c:v>11.5288</c:v>
                </c:pt>
                <c:pt idx="1481" formatCode="0.000">
                  <c:v>11.483700000000001</c:v>
                </c:pt>
                <c:pt idx="1482" formatCode="0.000">
                  <c:v>11.4894</c:v>
                </c:pt>
                <c:pt idx="1483" formatCode="0.000">
                  <c:v>11.4358</c:v>
                </c:pt>
                <c:pt idx="1484" formatCode="0.000">
                  <c:v>11.43</c:v>
                </c:pt>
                <c:pt idx="1485" formatCode="0.000">
                  <c:v>11.5106</c:v>
                </c:pt>
                <c:pt idx="1486" formatCode="0.000">
                  <c:v>11.52</c:v>
                </c:pt>
                <c:pt idx="1487" formatCode="0.000">
                  <c:v>11.561199999999999</c:v>
                </c:pt>
                <c:pt idx="1488" formatCode="0.000">
                  <c:v>11.556699999999999</c:v>
                </c:pt>
                <c:pt idx="1489" formatCode="0.000">
                  <c:v>11.5967</c:v>
                </c:pt>
                <c:pt idx="1490" formatCode="0.000">
                  <c:v>11.8049</c:v>
                </c:pt>
                <c:pt idx="1491" formatCode="0.000">
                  <c:v>11.2357</c:v>
                </c:pt>
                <c:pt idx="1492" formatCode="0.000">
                  <c:v>11.237299999999999</c:v>
                </c:pt>
                <c:pt idx="1493" formatCode="0.000">
                  <c:v>11.2179</c:v>
                </c:pt>
                <c:pt idx="1494" formatCode="0.000">
                  <c:v>11.188499999999999</c:v>
                </c:pt>
                <c:pt idx="1495" formatCode="0.000">
                  <c:v>11.1722</c:v>
                </c:pt>
                <c:pt idx="1496" formatCode="0.000">
                  <c:v>11.1835</c:v>
                </c:pt>
                <c:pt idx="1497" formatCode="0.000">
                  <c:v>11.152799999999999</c:v>
                </c:pt>
                <c:pt idx="1498" formatCode="0.000">
                  <c:v>11.197699999999999</c:v>
                </c:pt>
                <c:pt idx="1499" formatCode="0.000">
                  <c:v>11.205299999999999</c:v>
                </c:pt>
                <c:pt idx="1500" formatCode="0.000">
                  <c:v>11.1073</c:v>
                </c:pt>
                <c:pt idx="1501" formatCode="0.000">
                  <c:v>11.164899999999999</c:v>
                </c:pt>
                <c:pt idx="1502" formatCode="0.000">
                  <c:v>11.0207</c:v>
                </c:pt>
                <c:pt idx="1503" formatCode="0.000">
                  <c:v>11.056699999999999</c:v>
                </c:pt>
                <c:pt idx="1504" formatCode="0.000">
                  <c:v>11.0212</c:v>
                </c:pt>
                <c:pt idx="1505" formatCode="0.000">
                  <c:v>10.9815</c:v>
                </c:pt>
                <c:pt idx="1506" formatCode="0.000">
                  <c:v>10.936400000000001</c:v>
                </c:pt>
                <c:pt idx="1507" formatCode="0.000">
                  <c:v>10.9519</c:v>
                </c:pt>
                <c:pt idx="1508" formatCode="0.000">
                  <c:v>10.9498</c:v>
                </c:pt>
                <c:pt idx="1509" formatCode="0.000">
                  <c:v>11.001799999999999</c:v>
                </c:pt>
                <c:pt idx="1510" formatCode="0.000">
                  <c:v>10.9962</c:v>
                </c:pt>
                <c:pt idx="1511" formatCode="0.000">
                  <c:v>11.016999999999999</c:v>
                </c:pt>
                <c:pt idx="1512" formatCode="0.000">
                  <c:v>11.097300000000001</c:v>
                </c:pt>
                <c:pt idx="1513" formatCode="0.000">
                  <c:v>11.102</c:v>
                </c:pt>
                <c:pt idx="1514" formatCode="0.000">
                  <c:v>11.088699999999999</c:v>
                </c:pt>
                <c:pt idx="1515" formatCode="0.000">
                  <c:v>11.093999999999999</c:v>
                </c:pt>
                <c:pt idx="1516" formatCode="0.000">
                  <c:v>11.1074</c:v>
                </c:pt>
                <c:pt idx="1517" formatCode="0.000">
                  <c:v>11.0937</c:v>
                </c:pt>
                <c:pt idx="1518" formatCode="0.000">
                  <c:v>11.1038</c:v>
                </c:pt>
                <c:pt idx="1519" formatCode="0.000">
                  <c:v>11.1145</c:v>
                </c:pt>
                <c:pt idx="1520" formatCode="0.000">
                  <c:v>11.114800000000001</c:v>
                </c:pt>
                <c:pt idx="1521" formatCode="0.000">
                  <c:v>11.1004</c:v>
                </c:pt>
                <c:pt idx="1522" formatCode="0.000">
                  <c:v>11.092000000000001</c:v>
                </c:pt>
                <c:pt idx="1523" formatCode="0.000">
                  <c:v>11.1487</c:v>
                </c:pt>
                <c:pt idx="1524" formatCode="0.000">
                  <c:v>11.164300000000001</c:v>
                </c:pt>
                <c:pt idx="1525" formatCode="0.000">
                  <c:v>11.170999999999999</c:v>
                </c:pt>
                <c:pt idx="1526" formatCode="0.000">
                  <c:v>11.195</c:v>
                </c:pt>
                <c:pt idx="1527" formatCode="0.000">
                  <c:v>11.182499999999999</c:v>
                </c:pt>
                <c:pt idx="1528" formatCode="0.000">
                  <c:v>11.2102</c:v>
                </c:pt>
                <c:pt idx="1529" formatCode="0.000">
                  <c:v>11.1966</c:v>
                </c:pt>
                <c:pt idx="1530" formatCode="0.000">
                  <c:v>11.210900000000001</c:v>
                </c:pt>
                <c:pt idx="1531" formatCode="0.000">
                  <c:v>11.214399999999999</c:v>
                </c:pt>
                <c:pt idx="1532" formatCode="0.000">
                  <c:v>11.2066</c:v>
                </c:pt>
                <c:pt idx="1533" formatCode="0.000">
                  <c:v>11.182600000000001</c:v>
                </c:pt>
                <c:pt idx="1534" formatCode="0.000">
                  <c:v>11.195499999999999</c:v>
                </c:pt>
                <c:pt idx="1535" formatCode="0.000">
                  <c:v>11.162000000000001</c:v>
                </c:pt>
                <c:pt idx="1536" formatCode="0.000">
                  <c:v>11.1812</c:v>
                </c:pt>
                <c:pt idx="1537" formatCode="0.000">
                  <c:v>11.174099999999999</c:v>
                </c:pt>
                <c:pt idx="1538" formatCode="0.000">
                  <c:v>11.2143</c:v>
                </c:pt>
                <c:pt idx="1539" formatCode="0.000">
                  <c:v>11.213900000000001</c:v>
                </c:pt>
                <c:pt idx="1540" formatCode="0.000">
                  <c:v>11.2128</c:v>
                </c:pt>
                <c:pt idx="1541" formatCode="0.000">
                  <c:v>11.1599</c:v>
                </c:pt>
                <c:pt idx="1542" formatCode="0.000">
                  <c:v>11.221500000000001</c:v>
                </c:pt>
                <c:pt idx="1543" formatCode="0.000">
                  <c:v>11.28</c:v>
                </c:pt>
                <c:pt idx="1544" formatCode="0.000">
                  <c:v>11.3201</c:v>
                </c:pt>
                <c:pt idx="1545" formatCode="0.000">
                  <c:v>11.2376</c:v>
                </c:pt>
                <c:pt idx="1546" formatCode="0.000">
                  <c:v>11.278600000000001</c:v>
                </c:pt>
                <c:pt idx="1547" formatCode="0.000">
                  <c:v>11.1938</c:v>
                </c:pt>
                <c:pt idx="1548" formatCode="0.000">
                  <c:v>11.118399999999999</c:v>
                </c:pt>
                <c:pt idx="1549" formatCode="0.000">
                  <c:v>11.082599999999999</c:v>
                </c:pt>
                <c:pt idx="1550" formatCode="0.000">
                  <c:v>11.0283</c:v>
                </c:pt>
                <c:pt idx="1551" formatCode="0.000">
                  <c:v>10.9665</c:v>
                </c:pt>
                <c:pt idx="1552" formatCode="0.000">
                  <c:v>10.984</c:v>
                </c:pt>
                <c:pt idx="1553" formatCode="0.000">
                  <c:v>10.9885</c:v>
                </c:pt>
                <c:pt idx="1554" formatCode="0.000">
                  <c:v>11.020300000000001</c:v>
                </c:pt>
                <c:pt idx="1555" formatCode="0.000">
                  <c:v>11.029</c:v>
                </c:pt>
                <c:pt idx="1556" formatCode="0.000">
                  <c:v>10.976699999999999</c:v>
                </c:pt>
                <c:pt idx="1557" formatCode="0.000">
                  <c:v>10.892200000000001</c:v>
                </c:pt>
                <c:pt idx="1558" formatCode="0.000">
                  <c:v>10.827500000000001</c:v>
                </c:pt>
                <c:pt idx="1559" formatCode="0.000">
                  <c:v>10.7736</c:v>
                </c:pt>
                <c:pt idx="1560" formatCode="0.000">
                  <c:v>10.7554</c:v>
                </c:pt>
                <c:pt idx="1561" formatCode="0.000">
                  <c:v>10.751899999999999</c:v>
                </c:pt>
                <c:pt idx="1562" formatCode="0.000">
                  <c:v>10.73</c:v>
                </c:pt>
                <c:pt idx="1563" formatCode="0.000">
                  <c:v>10.6006</c:v>
                </c:pt>
                <c:pt idx="1564" formatCode="0.000">
                  <c:v>10.6014</c:v>
                </c:pt>
                <c:pt idx="1565" formatCode="0.000">
                  <c:v>10.616</c:v>
                </c:pt>
                <c:pt idx="1566" formatCode="0.000">
                  <c:v>10.662100000000001</c:v>
                </c:pt>
                <c:pt idx="1567" formatCode="0.000">
                  <c:v>9.8552999999999997</c:v>
                </c:pt>
                <c:pt idx="1568" formatCode="0.000">
                  <c:v>9.8472000000000008</c:v>
                </c:pt>
                <c:pt idx="1569" formatCode="0.000">
                  <c:v>9.8438999999999997</c:v>
                </c:pt>
                <c:pt idx="1570" formatCode="0.000">
                  <c:v>9.8480000000000008</c:v>
                </c:pt>
                <c:pt idx="1571" formatCode="0.000">
                  <c:v>9.8713999999999995</c:v>
                </c:pt>
                <c:pt idx="1572" formatCode="0.000">
                  <c:v>9.8520000000000003</c:v>
                </c:pt>
                <c:pt idx="1573" formatCode="0.000">
                  <c:v>9.8041</c:v>
                </c:pt>
                <c:pt idx="1574" formatCode="0.000">
                  <c:v>9.8206000000000007</c:v>
                </c:pt>
                <c:pt idx="1575" formatCode="0.000">
                  <c:v>9.8274000000000008</c:v>
                </c:pt>
                <c:pt idx="1576" formatCode="0.000">
                  <c:v>9.8325999999999993</c:v>
                </c:pt>
                <c:pt idx="1577" formatCode="0.000">
                  <c:v>9.8264999999999993</c:v>
                </c:pt>
                <c:pt idx="1578" formatCode="0.000">
                  <c:v>9.8140000000000001</c:v>
                </c:pt>
                <c:pt idx="1579" formatCode="0.000">
                  <c:v>9.8314000000000004</c:v>
                </c:pt>
                <c:pt idx="1580" formatCode="0.000">
                  <c:v>9.8003999999999998</c:v>
                </c:pt>
                <c:pt idx="1581" formatCode="0.000">
                  <c:v>9.7459000000000007</c:v>
                </c:pt>
                <c:pt idx="1582" formatCode="0.000">
                  <c:v>9.7279</c:v>
                </c:pt>
                <c:pt idx="1583" formatCode="0.000">
                  <c:v>9.6915999999999993</c:v>
                </c:pt>
                <c:pt idx="1584" formatCode="0.000">
                  <c:v>9.7265999999999995</c:v>
                </c:pt>
                <c:pt idx="1585" formatCode="0.000">
                  <c:v>9.7536000000000005</c:v>
                </c:pt>
                <c:pt idx="1586" formatCode="0.000">
                  <c:v>9.7478999999999996</c:v>
                </c:pt>
                <c:pt idx="1587" formatCode="0.000">
                  <c:v>9.7564999999999991</c:v>
                </c:pt>
                <c:pt idx="1588" formatCode="0.000">
                  <c:v>9.7431000000000001</c:v>
                </c:pt>
                <c:pt idx="1589" formatCode="0.000">
                  <c:v>9.5301000000000009</c:v>
                </c:pt>
                <c:pt idx="1590" formatCode="0.000">
                  <c:v>9.5023</c:v>
                </c:pt>
                <c:pt idx="1591" formatCode="0.000">
                  <c:v>9.4692000000000007</c:v>
                </c:pt>
                <c:pt idx="1592" formatCode="0.000">
                  <c:v>9.4852000000000007</c:v>
                </c:pt>
                <c:pt idx="1593" formatCode="0.000">
                  <c:v>9.4844000000000008</c:v>
                </c:pt>
                <c:pt idx="1594" formatCode="0.000">
                  <c:v>9.4716000000000005</c:v>
                </c:pt>
                <c:pt idx="1595" formatCode="0.000">
                  <c:v>9.4648000000000003</c:v>
                </c:pt>
                <c:pt idx="1596" formatCode="0.000">
                  <c:v>9.4787999999999997</c:v>
                </c:pt>
                <c:pt idx="1597" formatCode="0.000">
                  <c:v>9.5076999999999998</c:v>
                </c:pt>
                <c:pt idx="1598" formatCode="0.000">
                  <c:v>9.5097000000000005</c:v>
                </c:pt>
                <c:pt idx="1599" formatCode="0.000">
                  <c:v>9.5335999999999999</c:v>
                </c:pt>
                <c:pt idx="1600" formatCode="0.000">
                  <c:v>9.5250000000000004</c:v>
                </c:pt>
                <c:pt idx="1601" formatCode="0.000">
                  <c:v>9.5486000000000004</c:v>
                </c:pt>
                <c:pt idx="1602" formatCode="0.000">
                  <c:v>9.5744000000000007</c:v>
                </c:pt>
                <c:pt idx="1603" formatCode="0.000">
                  <c:v>9.5706000000000007</c:v>
                </c:pt>
                <c:pt idx="1604" formatCode="0.000">
                  <c:v>9.5637000000000008</c:v>
                </c:pt>
                <c:pt idx="1605" formatCode="0.000">
                  <c:v>9.5665999999999993</c:v>
                </c:pt>
                <c:pt idx="1606" formatCode="0.000">
                  <c:v>9.5731999999999999</c:v>
                </c:pt>
                <c:pt idx="1607" formatCode="0.000">
                  <c:v>9.6054999999999993</c:v>
                </c:pt>
                <c:pt idx="1608" formatCode="0.000">
                  <c:v>9.6203000000000003</c:v>
                </c:pt>
                <c:pt idx="1609" formatCode="0.000">
                  <c:v>9.6231000000000009</c:v>
                </c:pt>
                <c:pt idx="1610" formatCode="0.000">
                  <c:v>9.6255000000000006</c:v>
                </c:pt>
                <c:pt idx="1611" formatCode="0.000">
                  <c:v>9.6394000000000002</c:v>
                </c:pt>
                <c:pt idx="1612" formatCode="0.000">
                  <c:v>9.6308000000000007</c:v>
                </c:pt>
                <c:pt idx="1613" formatCode="0.000">
                  <c:v>9.6486000000000001</c:v>
                </c:pt>
                <c:pt idx="1614" formatCode="0.000">
                  <c:v>9.6351999999999993</c:v>
                </c:pt>
                <c:pt idx="1615" formatCode="0.000">
                  <c:v>9.6808999999999994</c:v>
                </c:pt>
                <c:pt idx="1616" formatCode="0.000">
                  <c:v>9.6995000000000005</c:v>
                </c:pt>
                <c:pt idx="1617" formatCode="0.000">
                  <c:v>9.7269000000000005</c:v>
                </c:pt>
                <c:pt idx="1618" formatCode="0.000">
                  <c:v>9.7470999999999997</c:v>
                </c:pt>
                <c:pt idx="1619" formatCode="0.000">
                  <c:v>9.7630999999999997</c:v>
                </c:pt>
                <c:pt idx="1620" formatCode="0.000">
                  <c:v>9.7568000000000001</c:v>
                </c:pt>
                <c:pt idx="1621" formatCode="0.000">
                  <c:v>9.7858999999999998</c:v>
                </c:pt>
                <c:pt idx="1622" formatCode="0.000">
                  <c:v>9.8132999999999999</c:v>
                </c:pt>
                <c:pt idx="1623" formatCode="0.000">
                  <c:v>9.7934000000000001</c:v>
                </c:pt>
                <c:pt idx="1624" formatCode="0.000">
                  <c:v>9.8139000000000003</c:v>
                </c:pt>
                <c:pt idx="1625" formatCode="0.000">
                  <c:v>9.8340999999999994</c:v>
                </c:pt>
                <c:pt idx="1626" formatCode="0.000">
                  <c:v>9.8558000000000003</c:v>
                </c:pt>
                <c:pt idx="1627" formatCode="0.000">
                  <c:v>9.8346999999999998</c:v>
                </c:pt>
                <c:pt idx="1628" formatCode="0.000">
                  <c:v>9.8575999999999997</c:v>
                </c:pt>
                <c:pt idx="1629" formatCode="0.000">
                  <c:v>9.8472000000000008</c:v>
                </c:pt>
                <c:pt idx="1630" formatCode="0.000">
                  <c:v>9.8679000000000006</c:v>
                </c:pt>
                <c:pt idx="1631" formatCode="0.000">
                  <c:v>9.8325999999999993</c:v>
                </c:pt>
                <c:pt idx="1632" formatCode="0.000">
                  <c:v>9.8483000000000001</c:v>
                </c:pt>
                <c:pt idx="1633" formatCode="0.000">
                  <c:v>9.8580000000000005</c:v>
                </c:pt>
                <c:pt idx="1634" formatCode="0.000">
                  <c:v>9.8817000000000004</c:v>
                </c:pt>
                <c:pt idx="1635" formatCode="0.000">
                  <c:v>9.8915000000000006</c:v>
                </c:pt>
                <c:pt idx="1636" formatCode="0.000">
                  <c:v>9.8765999999999998</c:v>
                </c:pt>
                <c:pt idx="1637" formatCode="0.000">
                  <c:v>9.8759999999999994</c:v>
                </c:pt>
                <c:pt idx="1638" formatCode="0.000">
                  <c:v>9.9060000000000006</c:v>
                </c:pt>
                <c:pt idx="1639" formatCode="0.000">
                  <c:v>9.9161000000000001</c:v>
                </c:pt>
                <c:pt idx="1640" formatCode="0.000">
                  <c:v>9.9223999999999997</c:v>
                </c:pt>
                <c:pt idx="1641" formatCode="0.000">
                  <c:v>9.9268000000000001</c:v>
                </c:pt>
                <c:pt idx="1642" formatCode="0.000">
                  <c:v>9.9408999999999992</c:v>
                </c:pt>
                <c:pt idx="1643" formatCode="0.000">
                  <c:v>9.9497</c:v>
                </c:pt>
                <c:pt idx="1644" formatCode="0.000">
                  <c:v>9.9129000000000005</c:v>
                </c:pt>
                <c:pt idx="1645" formatCode="0.000">
                  <c:v>9.9598999999999993</c:v>
                </c:pt>
                <c:pt idx="1646" formatCode="0.000">
                  <c:v>10.0031</c:v>
                </c:pt>
                <c:pt idx="1647" formatCode="0.000">
                  <c:v>9.9473000000000003</c:v>
                </c:pt>
                <c:pt idx="1648" formatCode="0.000">
                  <c:v>9.9966000000000008</c:v>
                </c:pt>
                <c:pt idx="1649" formatCode="0.000">
                  <c:v>10.026899999999999</c:v>
                </c:pt>
                <c:pt idx="1650" formatCode="0.000">
                  <c:v>10.0381</c:v>
                </c:pt>
                <c:pt idx="1651" formatCode="0.000">
                  <c:v>10.0373</c:v>
                </c:pt>
                <c:pt idx="1652" formatCode="0.000">
                  <c:v>10.061400000000001</c:v>
                </c:pt>
                <c:pt idx="1653" formatCode="0.000">
                  <c:v>10.104699999999999</c:v>
                </c:pt>
                <c:pt idx="1654" formatCode="0.000">
                  <c:v>10.1258</c:v>
                </c:pt>
                <c:pt idx="1655" formatCode="0.000">
                  <c:v>10.141500000000001</c:v>
                </c:pt>
                <c:pt idx="1656" formatCode="0.000">
                  <c:v>10.142300000000001</c:v>
                </c:pt>
                <c:pt idx="1657" formatCode="0.000">
                  <c:v>10.157500000000001</c:v>
                </c:pt>
                <c:pt idx="1658" formatCode="0.000">
                  <c:v>10.2178</c:v>
                </c:pt>
                <c:pt idx="1659" formatCode="0.000">
                  <c:v>10.200900000000001</c:v>
                </c:pt>
                <c:pt idx="1660" formatCode="0.000">
                  <c:v>10.1991</c:v>
                </c:pt>
                <c:pt idx="1661" formatCode="0.000">
                  <c:v>10.2095</c:v>
                </c:pt>
                <c:pt idx="1662" formatCode="0.000">
                  <c:v>10.2082</c:v>
                </c:pt>
                <c:pt idx="1663" formatCode="0.000">
                  <c:v>10.226699999999999</c:v>
                </c:pt>
                <c:pt idx="1664" formatCode="0.000">
                  <c:v>10.2355</c:v>
                </c:pt>
                <c:pt idx="1665" formatCode="0.000">
                  <c:v>10.270799999999999</c:v>
                </c:pt>
                <c:pt idx="1666" formatCode="0.000">
                  <c:v>10.2872</c:v>
                </c:pt>
                <c:pt idx="1667" formatCode="0.000">
                  <c:v>10.330500000000001</c:v>
                </c:pt>
                <c:pt idx="1668" formatCode="0.000">
                  <c:v>10.3886</c:v>
                </c:pt>
                <c:pt idx="1669" formatCode="0.000">
                  <c:v>10.402900000000001</c:v>
                </c:pt>
                <c:pt idx="1670" formatCode="0.000">
                  <c:v>10.4499</c:v>
                </c:pt>
                <c:pt idx="1671" formatCode="0.000">
                  <c:v>10.4518</c:v>
                </c:pt>
                <c:pt idx="1672" formatCode="0.000">
                  <c:v>10.465299999999999</c:v>
                </c:pt>
                <c:pt idx="1673" formatCode="0.000">
                  <c:v>10.453200000000001</c:v>
                </c:pt>
                <c:pt idx="1674" formatCode="0.000">
                  <c:v>10.445499999999999</c:v>
                </c:pt>
                <c:pt idx="1675" formatCode="0.000">
                  <c:v>10.4436</c:v>
                </c:pt>
                <c:pt idx="1676" formatCode="0.000">
                  <c:v>10.4533</c:v>
                </c:pt>
                <c:pt idx="1677" formatCode="0.000">
                  <c:v>10.460900000000001</c:v>
                </c:pt>
                <c:pt idx="1678" formatCode="0.000">
                  <c:v>10.4604</c:v>
                </c:pt>
                <c:pt idx="1679" formatCode="0.000">
                  <c:v>10.392300000000001</c:v>
                </c:pt>
                <c:pt idx="1680" formatCode="0.000">
                  <c:v>10.370900000000001</c:v>
                </c:pt>
                <c:pt idx="1681" formatCode="0.000">
                  <c:v>10.365500000000001</c:v>
                </c:pt>
                <c:pt idx="1682" formatCode="0.000">
                  <c:v>10.3775</c:v>
                </c:pt>
                <c:pt idx="1683" formatCode="0.000">
                  <c:v>10.289400000000001</c:v>
                </c:pt>
                <c:pt idx="1684" formatCode="0.000">
                  <c:v>10.290800000000001</c:v>
                </c:pt>
                <c:pt idx="1685" formatCode="0.000">
                  <c:v>10.2971</c:v>
                </c:pt>
                <c:pt idx="1686" formatCode="0.000">
                  <c:v>10.2849</c:v>
                </c:pt>
                <c:pt idx="1687" formatCode="0.000">
                  <c:v>10.257099999999999</c:v>
                </c:pt>
                <c:pt idx="1688" formatCode="0.000">
                  <c:v>10.220700000000001</c:v>
                </c:pt>
                <c:pt idx="1689" formatCode="0.000">
                  <c:v>10.195600000000001</c:v>
                </c:pt>
                <c:pt idx="1690" formatCode="0.000">
                  <c:v>10.2033</c:v>
                </c:pt>
                <c:pt idx="1691" formatCode="0.000">
                  <c:v>10.2409</c:v>
                </c:pt>
                <c:pt idx="1692" formatCode="0.000">
                  <c:v>10.206300000000001</c:v>
                </c:pt>
                <c:pt idx="1693" formatCode="0.000">
                  <c:v>10.2613</c:v>
                </c:pt>
                <c:pt idx="1694" formatCode="0.000">
                  <c:v>10.2682</c:v>
                </c:pt>
                <c:pt idx="1695" formatCode="0.000">
                  <c:v>10.2385</c:v>
                </c:pt>
                <c:pt idx="1696" formatCode="0.000">
                  <c:v>10.242100000000001</c:v>
                </c:pt>
                <c:pt idx="1697" formatCode="0.000">
                  <c:v>10.261100000000001</c:v>
                </c:pt>
                <c:pt idx="1698" formatCode="0.000">
                  <c:v>10.2699</c:v>
                </c:pt>
                <c:pt idx="1699" formatCode="0.000">
                  <c:v>10.3118</c:v>
                </c:pt>
                <c:pt idx="1700" formatCode="0.000">
                  <c:v>10.3185</c:v>
                </c:pt>
                <c:pt idx="1701" formatCode="0.000">
                  <c:v>10.274699999999999</c:v>
                </c:pt>
                <c:pt idx="1702" formatCode="0.000">
                  <c:v>10.2462</c:v>
                </c:pt>
                <c:pt idx="1703" formatCode="0.000">
                  <c:v>10.2363</c:v>
                </c:pt>
                <c:pt idx="1704" formatCode="0.000">
                  <c:v>10.223700000000001</c:v>
                </c:pt>
                <c:pt idx="1705" formatCode="0.000">
                  <c:v>10.2042</c:v>
                </c:pt>
                <c:pt idx="1706" formatCode="0.000">
                  <c:v>10.207699999999999</c:v>
                </c:pt>
                <c:pt idx="1707" formatCode="0.000">
                  <c:v>10.2271</c:v>
                </c:pt>
                <c:pt idx="1708" formatCode="0.000">
                  <c:v>10.220700000000001</c:v>
                </c:pt>
                <c:pt idx="1709" formatCode="0.000">
                  <c:v>10.2386</c:v>
                </c:pt>
                <c:pt idx="1710" formatCode="0.000">
                  <c:v>10.2247</c:v>
                </c:pt>
                <c:pt idx="1711" formatCode="0.000">
                  <c:v>10.1973</c:v>
                </c:pt>
                <c:pt idx="1712" formatCode="0.000">
                  <c:v>10.172700000000001</c:v>
                </c:pt>
                <c:pt idx="1713" formatCode="0.000">
                  <c:v>10.1709</c:v>
                </c:pt>
                <c:pt idx="1714" formatCode="0.000">
                  <c:v>10.2042</c:v>
                </c:pt>
                <c:pt idx="1715" formatCode="0.000">
                  <c:v>10.2113</c:v>
                </c:pt>
                <c:pt idx="1716" formatCode="0.000">
                  <c:v>10.1846</c:v>
                </c:pt>
                <c:pt idx="1717" formatCode="0.000">
                  <c:v>10.205</c:v>
                </c:pt>
                <c:pt idx="1718" formatCode="0.000">
                  <c:v>10.2438</c:v>
                </c:pt>
                <c:pt idx="1719" formatCode="0.000">
                  <c:v>10.3284</c:v>
                </c:pt>
                <c:pt idx="1720" formatCode="0.000">
                  <c:v>10.337199999999999</c:v>
                </c:pt>
                <c:pt idx="1721" formatCode="0.000">
                  <c:v>10.3393</c:v>
                </c:pt>
                <c:pt idx="1722" formatCode="0.000">
                  <c:v>10.3066</c:v>
                </c:pt>
                <c:pt idx="1723" formatCode="0.000">
                  <c:v>10.329599999999999</c:v>
                </c:pt>
                <c:pt idx="1724" formatCode="0.000">
                  <c:v>10.3384</c:v>
                </c:pt>
                <c:pt idx="1725" formatCode="0.000">
                  <c:v>10.3658</c:v>
                </c:pt>
                <c:pt idx="1726" formatCode="0.000">
                  <c:v>10.3247</c:v>
                </c:pt>
                <c:pt idx="1727" formatCode="0.000">
                  <c:v>10.3424</c:v>
                </c:pt>
                <c:pt idx="1728" formatCode="0.000">
                  <c:v>10.255100000000001</c:v>
                </c:pt>
                <c:pt idx="1729" formatCode="0.000">
                  <c:v>10.285399999999999</c:v>
                </c:pt>
                <c:pt idx="1730" formatCode="0.000">
                  <c:v>10.3086</c:v>
                </c:pt>
                <c:pt idx="1731" formatCode="0.000">
                  <c:v>10.3506</c:v>
                </c:pt>
                <c:pt idx="1732" formatCode="0.000">
                  <c:v>10.3886</c:v>
                </c:pt>
                <c:pt idx="1733" formatCode="0.000">
                  <c:v>10.3592</c:v>
                </c:pt>
                <c:pt idx="1734" formatCode="0.000">
                  <c:v>10.400600000000001</c:v>
                </c:pt>
                <c:pt idx="1735" formatCode="0.000">
                  <c:v>10.4453</c:v>
                </c:pt>
                <c:pt idx="1736" formatCode="0.000">
                  <c:v>10.5275</c:v>
                </c:pt>
                <c:pt idx="1737" formatCode="0.000">
                  <c:v>10.402100000000001</c:v>
                </c:pt>
                <c:pt idx="1738" formatCode="0.000">
                  <c:v>10.391400000000001</c:v>
                </c:pt>
                <c:pt idx="1739" formatCode="0.000">
                  <c:v>10.327199999999999</c:v>
                </c:pt>
                <c:pt idx="1740" formatCode="0.000">
                  <c:v>10.32</c:v>
                </c:pt>
                <c:pt idx="1741" formatCode="0.000">
                  <c:v>10.3193</c:v>
                </c:pt>
                <c:pt idx="1742" formatCode="0.000">
                  <c:v>10.281499999999999</c:v>
                </c:pt>
                <c:pt idx="1743" formatCode="0.000">
                  <c:v>10.2279</c:v>
                </c:pt>
                <c:pt idx="1744" formatCode="0.000">
                  <c:v>10.243399999999999</c:v>
                </c:pt>
                <c:pt idx="1745" formatCode="0.000">
                  <c:v>10.2309</c:v>
                </c:pt>
                <c:pt idx="1746" formatCode="0.000">
                  <c:v>10.1731</c:v>
                </c:pt>
                <c:pt idx="1747" formatCode="0.000">
                  <c:v>10.145199999999999</c:v>
                </c:pt>
                <c:pt idx="1748" formatCode="0.000">
                  <c:v>10.118600000000001</c:v>
                </c:pt>
                <c:pt idx="1749" formatCode="0.000">
                  <c:v>10.1549</c:v>
                </c:pt>
                <c:pt idx="1750" formatCode="0.000">
                  <c:v>10.1516</c:v>
                </c:pt>
                <c:pt idx="1751" formatCode="0.000">
                  <c:v>10.1729</c:v>
                </c:pt>
                <c:pt idx="1752" formatCode="0.000">
                  <c:v>10.1934</c:v>
                </c:pt>
                <c:pt idx="1753" formatCode="0.000">
                  <c:v>10.2486</c:v>
                </c:pt>
                <c:pt idx="1754" formatCode="0.000">
                  <c:v>10.2684</c:v>
                </c:pt>
                <c:pt idx="1755" formatCode="0.000">
                  <c:v>10.2403</c:v>
                </c:pt>
                <c:pt idx="1756" formatCode="0.000">
                  <c:v>10.239599999999999</c:v>
                </c:pt>
                <c:pt idx="1757" formatCode="0.000">
                  <c:v>10.216799999999999</c:v>
                </c:pt>
                <c:pt idx="1758" formatCode="0.000">
                  <c:v>10.200900000000001</c:v>
                </c:pt>
                <c:pt idx="1759" formatCode="0.000">
                  <c:v>10.134600000000001</c:v>
                </c:pt>
                <c:pt idx="1760" formatCode="0.000">
                  <c:v>10.096500000000001</c:v>
                </c:pt>
                <c:pt idx="1761" formatCode="0.000">
                  <c:v>10.0184</c:v>
                </c:pt>
                <c:pt idx="1762" formatCode="0.000">
                  <c:v>9.9778000000000002</c:v>
                </c:pt>
                <c:pt idx="1763" formatCode="0.000">
                  <c:v>9.9568999999999992</c:v>
                </c:pt>
                <c:pt idx="1764" formatCode="0.000">
                  <c:v>9.9177</c:v>
                </c:pt>
                <c:pt idx="1765" formatCode="0.000">
                  <c:v>9.8873999999999995</c:v>
                </c:pt>
                <c:pt idx="1766" formatCode="0.000">
                  <c:v>9.8725000000000005</c:v>
                </c:pt>
                <c:pt idx="1767" formatCode="0.000">
                  <c:v>9.8590999999999998</c:v>
                </c:pt>
                <c:pt idx="1768" formatCode="0.000">
                  <c:v>9.8731000000000009</c:v>
                </c:pt>
                <c:pt idx="1769" formatCode="0.000">
                  <c:v>9.9032999999999998</c:v>
                </c:pt>
                <c:pt idx="1770" formatCode="0.000">
                  <c:v>9.8929000000000009</c:v>
                </c:pt>
                <c:pt idx="1771" formatCode="0.000">
                  <c:v>9.9108999999999998</c:v>
                </c:pt>
                <c:pt idx="1772" formatCode="0.000">
                  <c:v>9.8360000000000003</c:v>
                </c:pt>
                <c:pt idx="1773" formatCode="0.000">
                  <c:v>9.8378999999999994</c:v>
                </c:pt>
                <c:pt idx="1774" formatCode="0.000">
                  <c:v>9.8077000000000005</c:v>
                </c:pt>
                <c:pt idx="1775" formatCode="0.000">
                  <c:v>9.8140000000000001</c:v>
                </c:pt>
                <c:pt idx="1776" formatCode="0.000">
                  <c:v>9.7735000000000003</c:v>
                </c:pt>
                <c:pt idx="1777" formatCode="0.000">
                  <c:v>9.7484999999999999</c:v>
                </c:pt>
                <c:pt idx="1778" formatCode="0.000">
                  <c:v>9.7705000000000002</c:v>
                </c:pt>
                <c:pt idx="1779" formatCode="0.000">
                  <c:v>9.7487999999999992</c:v>
                </c:pt>
                <c:pt idx="1780" formatCode="0.000">
                  <c:v>9.7379999999999995</c:v>
                </c:pt>
                <c:pt idx="1781" formatCode="0.000">
                  <c:v>9.7536000000000005</c:v>
                </c:pt>
                <c:pt idx="1782" formatCode="0.000">
                  <c:v>9.7510999999999992</c:v>
                </c:pt>
                <c:pt idx="1783" formatCode="0.000">
                  <c:v>9.7679000000000009</c:v>
                </c:pt>
                <c:pt idx="1784" formatCode="0.000">
                  <c:v>9.7728000000000002</c:v>
                </c:pt>
                <c:pt idx="1785" formatCode="0.000">
                  <c:v>9.7564999999999991</c:v>
                </c:pt>
                <c:pt idx="1786" formatCode="0.000">
                  <c:v>9.7864000000000004</c:v>
                </c:pt>
                <c:pt idx="1787" formatCode="0.000">
                  <c:v>9.8030000000000008</c:v>
                </c:pt>
                <c:pt idx="1788" formatCode="0.000">
                  <c:v>9.7479999999999993</c:v>
                </c:pt>
                <c:pt idx="1789" formatCode="0.000">
                  <c:v>9.7395999999999994</c:v>
                </c:pt>
                <c:pt idx="1790" formatCode="0.000">
                  <c:v>9.8844999999999992</c:v>
                </c:pt>
                <c:pt idx="1791" formatCode="0.000">
                  <c:v>9.9076000000000004</c:v>
                </c:pt>
                <c:pt idx="1792" formatCode="0.000">
                  <c:v>9.8659999999999997</c:v>
                </c:pt>
                <c:pt idx="1793" formatCode="0.000">
                  <c:v>9.8916000000000004</c:v>
                </c:pt>
                <c:pt idx="1794" formatCode="0.000">
                  <c:v>9.8985000000000003</c:v>
                </c:pt>
                <c:pt idx="1795" formatCode="0.000">
                  <c:v>9.9019999999999992</c:v>
                </c:pt>
                <c:pt idx="1796" formatCode="0.000">
                  <c:v>9.9164999999999992</c:v>
                </c:pt>
                <c:pt idx="1797" formatCode="0.000">
                  <c:v>9.9041999999999994</c:v>
                </c:pt>
                <c:pt idx="1798" formatCode="0.000">
                  <c:v>9.8760999999999992</c:v>
                </c:pt>
                <c:pt idx="1799" formatCode="0.000">
                  <c:v>9.8909000000000002</c:v>
                </c:pt>
                <c:pt idx="1800" formatCode="0.000">
                  <c:v>9.9154999999999998</c:v>
                </c:pt>
                <c:pt idx="1801" formatCode="0.000">
                  <c:v>9.9208999999999996</c:v>
                </c:pt>
                <c:pt idx="1802" formatCode="0.000">
                  <c:v>9.9443000000000001</c:v>
                </c:pt>
                <c:pt idx="1803" formatCode="0.000">
                  <c:v>9.9380000000000006</c:v>
                </c:pt>
                <c:pt idx="1804" formatCode="0.000">
                  <c:v>9.9544999999999995</c:v>
                </c:pt>
                <c:pt idx="1805" formatCode="0.000">
                  <c:v>9.9443000000000001</c:v>
                </c:pt>
                <c:pt idx="1806" formatCode="0.000">
                  <c:v>9.9558999999999997</c:v>
                </c:pt>
                <c:pt idx="1807" formatCode="0.000">
                  <c:v>9.9352</c:v>
                </c:pt>
                <c:pt idx="1808" formatCode="0.000">
                  <c:v>9.9009</c:v>
                </c:pt>
                <c:pt idx="1809" formatCode="0.000">
                  <c:v>9.9183000000000003</c:v>
                </c:pt>
                <c:pt idx="1810" formatCode="0.000">
                  <c:v>9.9190000000000005</c:v>
                </c:pt>
                <c:pt idx="1811" formatCode="0.000">
                  <c:v>9.9514999999999993</c:v>
                </c:pt>
                <c:pt idx="1812" formatCode="0.000">
                  <c:v>10.0349</c:v>
                </c:pt>
                <c:pt idx="1813" formatCode="0.000">
                  <c:v>10.088100000000001</c:v>
                </c:pt>
                <c:pt idx="1814" formatCode="0.000">
                  <c:v>10.124599999999999</c:v>
                </c:pt>
                <c:pt idx="1815" formatCode="0.000">
                  <c:v>10.168900000000001</c:v>
                </c:pt>
                <c:pt idx="1816" formatCode="0.000">
                  <c:v>10.1571</c:v>
                </c:pt>
                <c:pt idx="1817" formatCode="0.000">
                  <c:v>10.140599999999999</c:v>
                </c:pt>
                <c:pt idx="1818" formatCode="0.000">
                  <c:v>10.1317</c:v>
                </c:pt>
                <c:pt idx="1819" formatCode="0.000">
                  <c:v>10.1774</c:v>
                </c:pt>
                <c:pt idx="1820" formatCode="0.000">
                  <c:v>10.1624</c:v>
                </c:pt>
                <c:pt idx="1821" formatCode="0.000">
                  <c:v>10.175700000000001</c:v>
                </c:pt>
                <c:pt idx="1822" formatCode="0.000">
                  <c:v>10.159700000000001</c:v>
                </c:pt>
                <c:pt idx="1823" formatCode="0.000">
                  <c:v>10.200900000000001</c:v>
                </c:pt>
                <c:pt idx="1824" formatCode="0.000">
                  <c:v>10.191800000000001</c:v>
                </c:pt>
                <c:pt idx="1825" formatCode="0.000">
                  <c:v>10.2127</c:v>
                </c:pt>
                <c:pt idx="1826" formatCode="0.000">
                  <c:v>10.197800000000001</c:v>
                </c:pt>
                <c:pt idx="1827" formatCode="0.000">
                  <c:v>10.2094</c:v>
                </c:pt>
                <c:pt idx="1828" formatCode="0.000">
                  <c:v>10.1928</c:v>
                </c:pt>
                <c:pt idx="1829" formatCode="0.000">
                  <c:v>10.184100000000001</c:v>
                </c:pt>
                <c:pt idx="1830" formatCode="0.000">
                  <c:v>10.157500000000001</c:v>
                </c:pt>
                <c:pt idx="1831" formatCode="0.000">
                  <c:v>10.123900000000001</c:v>
                </c:pt>
                <c:pt idx="1832" formatCode="0.000">
                  <c:v>10.0672</c:v>
                </c:pt>
                <c:pt idx="1833" formatCode="0.000">
                  <c:v>10.050599999999999</c:v>
                </c:pt>
                <c:pt idx="1834" formatCode="0.000">
                  <c:v>10.056699999999999</c:v>
                </c:pt>
                <c:pt idx="1835" formatCode="0.000">
                  <c:v>10.0557</c:v>
                </c:pt>
                <c:pt idx="1836" formatCode="0.000">
                  <c:v>10.097</c:v>
                </c:pt>
                <c:pt idx="1837" formatCode="0.000">
                  <c:v>10.0669</c:v>
                </c:pt>
                <c:pt idx="1838" formatCode="0.000">
                  <c:v>10.0733</c:v>
                </c:pt>
                <c:pt idx="1839" formatCode="0.000">
                  <c:v>10.0876</c:v>
                </c:pt>
                <c:pt idx="1840" formatCode="0.000">
                  <c:v>10.0802</c:v>
                </c:pt>
                <c:pt idx="1841" formatCode="0.000">
                  <c:v>10.1282</c:v>
                </c:pt>
                <c:pt idx="1842" formatCode="0.000">
                  <c:v>10.169</c:v>
                </c:pt>
                <c:pt idx="1843" formatCode="0.000">
                  <c:v>10.1768</c:v>
                </c:pt>
                <c:pt idx="1844" formatCode="0.000">
                  <c:v>10.2006</c:v>
                </c:pt>
                <c:pt idx="1845" formatCode="0.000">
                  <c:v>10.184100000000001</c:v>
                </c:pt>
                <c:pt idx="1846" formatCode="0.000">
                  <c:v>10.195</c:v>
                </c:pt>
                <c:pt idx="1847" formatCode="0.000">
                  <c:v>10.2164</c:v>
                </c:pt>
                <c:pt idx="1848" formatCode="0.000">
                  <c:v>10.2074</c:v>
                </c:pt>
                <c:pt idx="1849" formatCode="0.000">
                  <c:v>10.188000000000001</c:v>
                </c:pt>
                <c:pt idx="1850" formatCode="0.000">
                  <c:v>10.2182</c:v>
                </c:pt>
                <c:pt idx="1851" formatCode="0.000">
                  <c:v>10.192399999999999</c:v>
                </c:pt>
                <c:pt idx="1852" formatCode="0.000">
                  <c:v>10.4598</c:v>
                </c:pt>
                <c:pt idx="1853" formatCode="0.000">
                  <c:v>10.4611</c:v>
                </c:pt>
                <c:pt idx="1854" formatCode="0.000">
                  <c:v>10.4794</c:v>
                </c:pt>
                <c:pt idx="1855" formatCode="0.000">
                  <c:v>10.1213</c:v>
                </c:pt>
                <c:pt idx="1856" formatCode="0.000">
                  <c:v>10.151400000000001</c:v>
                </c:pt>
                <c:pt idx="1857" formatCode="0.000">
                  <c:v>10.1663</c:v>
                </c:pt>
                <c:pt idx="1858" formatCode="0.000">
                  <c:v>10.1637</c:v>
                </c:pt>
                <c:pt idx="1859" formatCode="0.000">
                  <c:v>10.1777</c:v>
                </c:pt>
                <c:pt idx="1860" formatCode="0.000">
                  <c:v>10.2072</c:v>
                </c:pt>
                <c:pt idx="1861" formatCode="0.000">
                  <c:v>10.2218</c:v>
                </c:pt>
                <c:pt idx="1862" formatCode="0.000">
                  <c:v>10.209300000000001</c:v>
                </c:pt>
                <c:pt idx="1863" formatCode="0.000">
                  <c:v>10.2057</c:v>
                </c:pt>
                <c:pt idx="1864" formatCode="0.000">
                  <c:v>10.2134</c:v>
                </c:pt>
                <c:pt idx="1865" formatCode="0.000">
                  <c:v>10.2087</c:v>
                </c:pt>
                <c:pt idx="1866" formatCode="0.000">
                  <c:v>10.2331</c:v>
                </c:pt>
                <c:pt idx="1867" formatCode="0.000">
                  <c:v>10.234299999999999</c:v>
                </c:pt>
                <c:pt idx="1868" formatCode="0.000">
                  <c:v>10.2378</c:v>
                </c:pt>
                <c:pt idx="1869" formatCode="0.000">
                  <c:v>10.2202</c:v>
                </c:pt>
                <c:pt idx="1870" formatCode="0.000">
                  <c:v>10.833600000000001</c:v>
                </c:pt>
                <c:pt idx="1871" formatCode="0.000">
                  <c:v>10.8453</c:v>
                </c:pt>
                <c:pt idx="1872" formatCode="0.000">
                  <c:v>10.857699999999999</c:v>
                </c:pt>
                <c:pt idx="1873" formatCode="0.000">
                  <c:v>10.850099999999999</c:v>
                </c:pt>
                <c:pt idx="1874" formatCode="0.000">
                  <c:v>10.1983</c:v>
                </c:pt>
                <c:pt idx="1875" formatCode="0.000">
                  <c:v>10.233000000000001</c:v>
                </c:pt>
                <c:pt idx="1876" formatCode="0.000">
                  <c:v>10.26</c:v>
                </c:pt>
                <c:pt idx="1877" formatCode="0.000">
                  <c:v>10.279199999999999</c:v>
                </c:pt>
                <c:pt idx="1878" formatCode="0.000">
                  <c:v>10.286099999999999</c:v>
                </c:pt>
                <c:pt idx="1879" formatCode="0.000">
                  <c:v>10.2857</c:v>
                </c:pt>
                <c:pt idx="1880" formatCode="0.000">
                  <c:v>10.2882</c:v>
                </c:pt>
                <c:pt idx="1881" formatCode="0.000">
                  <c:v>10.2736</c:v>
                </c:pt>
                <c:pt idx="1882" formatCode="0.000">
                  <c:v>10.2829</c:v>
                </c:pt>
                <c:pt idx="1883" formatCode="0.000">
                  <c:v>10.269</c:v>
                </c:pt>
                <c:pt idx="1884" formatCode="0.000">
                  <c:v>10.267900000000001</c:v>
                </c:pt>
                <c:pt idx="1885" formatCode="0.000">
                  <c:v>10.246600000000001</c:v>
                </c:pt>
                <c:pt idx="1886" formatCode="0.000">
                  <c:v>10.2601</c:v>
                </c:pt>
                <c:pt idx="1887" formatCode="0.000">
                  <c:v>10.287100000000001</c:v>
                </c:pt>
                <c:pt idx="1888" formatCode="0.000">
                  <c:v>10.286899999999999</c:v>
                </c:pt>
                <c:pt idx="1889" formatCode="0.000">
                  <c:v>10.283300000000001</c:v>
                </c:pt>
                <c:pt idx="1890" formatCode="0.000">
                  <c:v>10.276299999999999</c:v>
                </c:pt>
                <c:pt idx="1891" formatCode="0.000">
                  <c:v>9.9229000000000003</c:v>
                </c:pt>
                <c:pt idx="1892" formatCode="0.000">
                  <c:v>9.9118999999999993</c:v>
                </c:pt>
                <c:pt idx="1893" formatCode="0.000">
                  <c:v>9.9077999999999999</c:v>
                </c:pt>
                <c:pt idx="1894" formatCode="0.000">
                  <c:v>9.8961000000000006</c:v>
                </c:pt>
                <c:pt idx="1895" formatCode="0.000">
                  <c:v>9.8991000000000007</c:v>
                </c:pt>
                <c:pt idx="1896" formatCode="0.000">
                  <c:v>9.9151000000000007</c:v>
                </c:pt>
                <c:pt idx="1897" formatCode="0.000">
                  <c:v>9.9075000000000006</c:v>
                </c:pt>
                <c:pt idx="1898" formatCode="0.000">
                  <c:v>9.9235000000000007</c:v>
                </c:pt>
                <c:pt idx="1899" formatCode="0.000">
                  <c:v>9.9260999999999999</c:v>
                </c:pt>
                <c:pt idx="1900" formatCode="0.000">
                  <c:v>9.9354999999999993</c:v>
                </c:pt>
                <c:pt idx="1901" formatCode="0.000">
                  <c:v>9.9432000000000009</c:v>
                </c:pt>
                <c:pt idx="1902" formatCode="0.000">
                  <c:v>9.9441000000000006</c:v>
                </c:pt>
                <c:pt idx="1903" formatCode="0.000">
                  <c:v>9.9528999999999996</c:v>
                </c:pt>
                <c:pt idx="1904" formatCode="0.000">
                  <c:v>9.9324999999999992</c:v>
                </c:pt>
                <c:pt idx="1905" formatCode="0.000">
                  <c:v>9.9512999999999998</c:v>
                </c:pt>
                <c:pt idx="1906" formatCode="0.000">
                  <c:v>9.9954000000000001</c:v>
                </c:pt>
                <c:pt idx="1907" formatCode="0.000">
                  <c:v>10.0055</c:v>
                </c:pt>
                <c:pt idx="1908" formatCode="0.000">
                  <c:v>10.0054</c:v>
                </c:pt>
                <c:pt idx="1909" formatCode="0.000">
                  <c:v>9.9968000000000004</c:v>
                </c:pt>
                <c:pt idx="1910" formatCode="0.000">
                  <c:v>9.9704999999999995</c:v>
                </c:pt>
                <c:pt idx="1911" formatCode="0.000">
                  <c:v>9.9787999999999997</c:v>
                </c:pt>
                <c:pt idx="1912" formatCode="0.000">
                  <c:v>9.9825999999999997</c:v>
                </c:pt>
                <c:pt idx="1913" formatCode="0.000">
                  <c:v>9.9977999999999998</c:v>
                </c:pt>
                <c:pt idx="1914" formatCode="0.000">
                  <c:v>10.0069</c:v>
                </c:pt>
                <c:pt idx="1915" formatCode="0.000">
                  <c:v>9.9562000000000008</c:v>
                </c:pt>
                <c:pt idx="1916" formatCode="0.000">
                  <c:v>9.9795999999999996</c:v>
                </c:pt>
                <c:pt idx="1917" formatCode="0.000">
                  <c:v>9.9804999999999993</c:v>
                </c:pt>
                <c:pt idx="1918" formatCode="0.000">
                  <c:v>10.0001</c:v>
                </c:pt>
                <c:pt idx="1919" formatCode="0.000">
                  <c:v>10.020899999999999</c:v>
                </c:pt>
                <c:pt idx="1920" formatCode="0.000">
                  <c:v>10.033899999999999</c:v>
                </c:pt>
                <c:pt idx="1921" formatCode="0.000">
                  <c:v>10.017300000000001</c:v>
                </c:pt>
                <c:pt idx="1922" formatCode="0.000">
                  <c:v>10.0511</c:v>
                </c:pt>
                <c:pt idx="1923" formatCode="0.000">
                  <c:v>10.0397</c:v>
                </c:pt>
                <c:pt idx="1924" formatCode="0.000">
                  <c:v>10.050700000000001</c:v>
                </c:pt>
                <c:pt idx="1925" formatCode="0.000">
                  <c:v>10.0557</c:v>
                </c:pt>
                <c:pt idx="1926" formatCode="0.000">
                  <c:v>10.0625</c:v>
                </c:pt>
                <c:pt idx="1927" formatCode="0.000">
                  <c:v>10.0517</c:v>
                </c:pt>
                <c:pt idx="1928" formatCode="0.000">
                  <c:v>10.017200000000001</c:v>
                </c:pt>
                <c:pt idx="1929" formatCode="0.000">
                  <c:v>10.0002</c:v>
                </c:pt>
                <c:pt idx="1930" formatCode="0.000">
                  <c:v>10.0167</c:v>
                </c:pt>
                <c:pt idx="1931" formatCode="0.000">
                  <c:v>9.9434000000000005</c:v>
                </c:pt>
                <c:pt idx="1932" formatCode="0.000">
                  <c:v>9.9368999999999996</c:v>
                </c:pt>
                <c:pt idx="1933" formatCode="0.000">
                  <c:v>9.9230999999999998</c:v>
                </c:pt>
                <c:pt idx="1934" formatCode="0.000">
                  <c:v>10.1462</c:v>
                </c:pt>
                <c:pt idx="1935" formatCode="0.000">
                  <c:v>10.255800000000001</c:v>
                </c:pt>
                <c:pt idx="1936" formatCode="0.000">
                  <c:v>10.3561</c:v>
                </c:pt>
                <c:pt idx="1937" formatCode="0.000">
                  <c:v>10.4117</c:v>
                </c:pt>
                <c:pt idx="1938" formatCode="0.000">
                  <c:v>10.513</c:v>
                </c:pt>
                <c:pt idx="1939" formatCode="0.000">
                  <c:v>10.5847</c:v>
                </c:pt>
                <c:pt idx="1940" formatCode="0.000">
                  <c:v>10.7211</c:v>
                </c:pt>
                <c:pt idx="1941" formatCode="0.000">
                  <c:v>10.7431</c:v>
                </c:pt>
                <c:pt idx="1942" formatCode="0.000">
                  <c:v>10.7897</c:v>
                </c:pt>
                <c:pt idx="1943" formatCode="0.000">
                  <c:v>10.8208</c:v>
                </c:pt>
                <c:pt idx="1944" formatCode="0.000">
                  <c:v>10.854900000000001</c:v>
                </c:pt>
                <c:pt idx="1945" formatCode="0.000">
                  <c:v>10.8963</c:v>
                </c:pt>
                <c:pt idx="1946" formatCode="0.000">
                  <c:v>10.922599999999999</c:v>
                </c:pt>
                <c:pt idx="1947" formatCode="0.000">
                  <c:v>10.9277</c:v>
                </c:pt>
                <c:pt idx="1948" formatCode="0.000">
                  <c:v>10.950900000000001</c:v>
                </c:pt>
                <c:pt idx="1949" formatCode="0.000">
                  <c:v>10.887700000000001</c:v>
                </c:pt>
                <c:pt idx="1950" formatCode="0.000">
                  <c:v>10.8581</c:v>
                </c:pt>
                <c:pt idx="1951" formatCode="0.000">
                  <c:v>10.779400000000001</c:v>
                </c:pt>
                <c:pt idx="1952" formatCode="0.000">
                  <c:v>10.724299999999999</c:v>
                </c:pt>
                <c:pt idx="1953" formatCode="0.000">
                  <c:v>10.6496</c:v>
                </c:pt>
                <c:pt idx="1954" formatCode="0.000">
                  <c:v>10.476699999999999</c:v>
                </c:pt>
                <c:pt idx="1955" formatCode="0.000">
                  <c:v>10.541399999999999</c:v>
                </c:pt>
                <c:pt idx="1956" formatCode="0.000">
                  <c:v>10.5564</c:v>
                </c:pt>
                <c:pt idx="1957" formatCode="0.000">
                  <c:v>10.421799999999999</c:v>
                </c:pt>
                <c:pt idx="1958" formatCode="0.000">
                  <c:v>10.4031</c:v>
                </c:pt>
                <c:pt idx="1959" formatCode="0.000">
                  <c:v>10.3362</c:v>
                </c:pt>
                <c:pt idx="1960" formatCode="0.000">
                  <c:v>10.258599999999999</c:v>
                </c:pt>
                <c:pt idx="1961" formatCode="0.000">
                  <c:v>10.216100000000001</c:v>
                </c:pt>
                <c:pt idx="1962" formatCode="0.000">
                  <c:v>10.1732</c:v>
                </c:pt>
                <c:pt idx="1963" formatCode="0.000">
                  <c:v>10.0945</c:v>
                </c:pt>
                <c:pt idx="1964" formatCode="0.000">
                  <c:v>10.0709</c:v>
                </c:pt>
                <c:pt idx="1965" formatCode="0.000">
                  <c:v>10.0472</c:v>
                </c:pt>
                <c:pt idx="1966" formatCode="0.000">
                  <c:v>9.9571000000000005</c:v>
                </c:pt>
                <c:pt idx="1967" formatCode="0.000">
                  <c:v>9.9566999999999997</c:v>
                </c:pt>
                <c:pt idx="1968" formatCode="0.000">
                  <c:v>9.9493000000000009</c:v>
                </c:pt>
                <c:pt idx="1969" formatCode="0.000">
                  <c:v>9.9358000000000004</c:v>
                </c:pt>
                <c:pt idx="1970" formatCode="0.000">
                  <c:v>9.8355999999999995</c:v>
                </c:pt>
                <c:pt idx="1971" formatCode="0.000">
                  <c:v>9.7842000000000002</c:v>
                </c:pt>
                <c:pt idx="1972" formatCode="0.000">
                  <c:v>9.7530999999999999</c:v>
                </c:pt>
                <c:pt idx="1973" formatCode="0.000">
                  <c:v>9.7516999999999996</c:v>
                </c:pt>
                <c:pt idx="1974" formatCode="0.000">
                  <c:v>9.0257000000000005</c:v>
                </c:pt>
                <c:pt idx="1975" formatCode="0.000">
                  <c:v>9.0154999999999994</c:v>
                </c:pt>
                <c:pt idx="1976" formatCode="0.000">
                  <c:v>9.0554000000000006</c:v>
                </c:pt>
                <c:pt idx="1977" formatCode="0.000">
                  <c:v>9.0694999999999997</c:v>
                </c:pt>
                <c:pt idx="1978" formatCode="0.000">
                  <c:v>9.1331000000000007</c:v>
                </c:pt>
                <c:pt idx="1979" formatCode="0.000">
                  <c:v>9.1510999999999996</c:v>
                </c:pt>
                <c:pt idx="1980" formatCode="0.000">
                  <c:v>9.0725999999999996</c:v>
                </c:pt>
                <c:pt idx="1981" formatCode="0.000">
                  <c:v>9.1356000000000002</c:v>
                </c:pt>
                <c:pt idx="1982" formatCode="0.000">
                  <c:v>9.1632999999999996</c:v>
                </c:pt>
                <c:pt idx="1983" formatCode="0.000">
                  <c:v>9.1265000000000001</c:v>
                </c:pt>
                <c:pt idx="1984" formatCode="0.000">
                  <c:v>9.1326999999999998</c:v>
                </c:pt>
                <c:pt idx="1985" formatCode="0.000">
                  <c:v>9.1239000000000008</c:v>
                </c:pt>
                <c:pt idx="1986" formatCode="0.000">
                  <c:v>9.0881000000000007</c:v>
                </c:pt>
                <c:pt idx="1987" formatCode="0.000">
                  <c:v>9.0640999999999998</c:v>
                </c:pt>
                <c:pt idx="1988" formatCode="0.000">
                  <c:v>9.0193999999999992</c:v>
                </c:pt>
                <c:pt idx="1989" formatCode="0.000">
                  <c:v>9.0356000000000005</c:v>
                </c:pt>
                <c:pt idx="1990" formatCode="0.000">
                  <c:v>8.9566999999999997</c:v>
                </c:pt>
                <c:pt idx="1991" formatCode="0.000">
                  <c:v>8.9403000000000006</c:v>
                </c:pt>
                <c:pt idx="1992" formatCode="0.000">
                  <c:v>8.8678000000000008</c:v>
                </c:pt>
                <c:pt idx="1993" formatCode="0.000">
                  <c:v>8.8426000000000009</c:v>
                </c:pt>
                <c:pt idx="1994" formatCode="0.000">
                  <c:v>8.8208000000000002</c:v>
                </c:pt>
                <c:pt idx="1995" formatCode="0.000">
                  <c:v>8.6573999999999991</c:v>
                </c:pt>
                <c:pt idx="1996" formatCode="0.000">
                  <c:v>8.6907999999999994</c:v>
                </c:pt>
                <c:pt idx="1997" formatCode="0.000">
                  <c:v>8.6981999999999999</c:v>
                </c:pt>
                <c:pt idx="1998" formatCode="0.000">
                  <c:v>8.6887000000000008</c:v>
                </c:pt>
                <c:pt idx="1999" formatCode="0.000">
                  <c:v>8.6768000000000001</c:v>
                </c:pt>
                <c:pt idx="2000" formatCode="0.000">
                  <c:v>8.6509</c:v>
                </c:pt>
                <c:pt idx="2001" formatCode="0.000">
                  <c:v>8.6479999999999997</c:v>
                </c:pt>
                <c:pt idx="2002" formatCode="0.000">
                  <c:v>8.6585000000000001</c:v>
                </c:pt>
                <c:pt idx="2003" formatCode="0.000">
                  <c:v>8.6455000000000002</c:v>
                </c:pt>
                <c:pt idx="2004" formatCode="0.000">
                  <c:v>8.6409000000000002</c:v>
                </c:pt>
                <c:pt idx="2005" formatCode="0.000">
                  <c:v>8.6768999999999998</c:v>
                </c:pt>
                <c:pt idx="2006" formatCode="0.000">
                  <c:v>8.6509</c:v>
                </c:pt>
                <c:pt idx="2007" formatCode="0.000">
                  <c:v>8.6517999999999997</c:v>
                </c:pt>
                <c:pt idx="2008" formatCode="0.000">
                  <c:v>8.6021999999999998</c:v>
                </c:pt>
                <c:pt idx="2009" formatCode="0.000">
                  <c:v>8.5795999999999992</c:v>
                </c:pt>
                <c:pt idx="2010" formatCode="0.000">
                  <c:v>8.5709999999999997</c:v>
                </c:pt>
                <c:pt idx="2011" formatCode="0.000">
                  <c:v>8.5883000000000003</c:v>
                </c:pt>
                <c:pt idx="2012" formatCode="0.000">
                  <c:v>8.5652000000000008</c:v>
                </c:pt>
                <c:pt idx="2013" formatCode="0.000">
                  <c:v>8.5554000000000006</c:v>
                </c:pt>
                <c:pt idx="2014" formatCode="0.000">
                  <c:v>8.4731000000000005</c:v>
                </c:pt>
                <c:pt idx="2015" formatCode="0.000">
                  <c:v>8.4946999999999999</c:v>
                </c:pt>
                <c:pt idx="2016" formatCode="0.000">
                  <c:v>8.5023</c:v>
                </c:pt>
                <c:pt idx="2017" formatCode="0.000">
                  <c:v>8.4913000000000007</c:v>
                </c:pt>
                <c:pt idx="2018" formatCode="0.000">
                  <c:v>8.4731000000000005</c:v>
                </c:pt>
                <c:pt idx="2019" formatCode="0.000">
                  <c:v>8.4861000000000004</c:v>
                </c:pt>
                <c:pt idx="2020" formatCode="0.000">
                  <c:v>8.4893000000000001</c:v>
                </c:pt>
                <c:pt idx="2021" formatCode="0.000">
                  <c:v>8.5091999999999999</c:v>
                </c:pt>
                <c:pt idx="2022" formatCode="0.000">
                  <c:v>8.5901999999999994</c:v>
                </c:pt>
                <c:pt idx="2023" formatCode="0.000">
                  <c:v>8.6024999999999991</c:v>
                </c:pt>
                <c:pt idx="2024" formatCode="0.000">
                  <c:v>8.6114999999999995</c:v>
                </c:pt>
                <c:pt idx="2025" formatCode="0.000">
                  <c:v>8.5926000000000009</c:v>
                </c:pt>
                <c:pt idx="2026" formatCode="0.000">
                  <c:v>8.5901999999999994</c:v>
                </c:pt>
                <c:pt idx="2027" formatCode="0.000">
                  <c:v>8.5845000000000002</c:v>
                </c:pt>
                <c:pt idx="2028" formatCode="0.000">
                  <c:v>8.6141000000000005</c:v>
                </c:pt>
                <c:pt idx="2029" formatCode="0.000">
                  <c:v>8.6280999999999999</c:v>
                </c:pt>
                <c:pt idx="2030" formatCode="0.000">
                  <c:v>8.6027000000000005</c:v>
                </c:pt>
                <c:pt idx="2031" formatCode="0.000">
                  <c:v>8.6074999999999999</c:v>
                </c:pt>
                <c:pt idx="2032" formatCode="0.000">
                  <c:v>8.5938999999999997</c:v>
                </c:pt>
                <c:pt idx="2033" formatCode="0.000">
                  <c:v>8.5580999999999996</c:v>
                </c:pt>
                <c:pt idx="2034" formatCode="0.000">
                  <c:v>8.5980000000000008</c:v>
                </c:pt>
                <c:pt idx="2035" formatCode="0.000">
                  <c:v>8.5905000000000005</c:v>
                </c:pt>
                <c:pt idx="2036" formatCode="0.000">
                  <c:v>8.6212</c:v>
                </c:pt>
                <c:pt idx="2037" formatCode="0.000">
                  <c:v>8.4602000000000004</c:v>
                </c:pt>
                <c:pt idx="2038" formatCode="0.000">
                  <c:v>8.5115999999999996</c:v>
                </c:pt>
                <c:pt idx="2039" formatCode="0.000">
                  <c:v>8.5276999999999994</c:v>
                </c:pt>
                <c:pt idx="2040" formatCode="0.000">
                  <c:v>8.5366999999999997</c:v>
                </c:pt>
                <c:pt idx="2041" formatCode="0.000">
                  <c:v>8.59</c:v>
                </c:pt>
                <c:pt idx="2042" formatCode="0.000">
                  <c:v>8.5905000000000005</c:v>
                </c:pt>
                <c:pt idx="2043" formatCode="0.000">
                  <c:v>8.5802999999999994</c:v>
                </c:pt>
                <c:pt idx="2044" formatCode="0.000">
                  <c:v>8.5954999999999995</c:v>
                </c:pt>
                <c:pt idx="2045" formatCode="0.000">
                  <c:v>8.6087000000000007</c:v>
                </c:pt>
                <c:pt idx="2046" formatCode="0.000">
                  <c:v>8.6314999999999991</c:v>
                </c:pt>
                <c:pt idx="2047" formatCode="0.000">
                  <c:v>8.6224000000000007</c:v>
                </c:pt>
                <c:pt idx="2048" formatCode="0.000">
                  <c:v>8.6114999999999995</c:v>
                </c:pt>
                <c:pt idx="2049" formatCode="0.000">
                  <c:v>8.6003000000000007</c:v>
                </c:pt>
                <c:pt idx="2050" formatCode="0.000">
                  <c:v>8.5715000000000003</c:v>
                </c:pt>
                <c:pt idx="2051" formatCode="0.000">
                  <c:v>8.5586000000000002</c:v>
                </c:pt>
                <c:pt idx="2052" formatCode="0.000">
                  <c:v>8.5536999999999992</c:v>
                </c:pt>
                <c:pt idx="2053" formatCode="0.000">
                  <c:v>8.5336999999999996</c:v>
                </c:pt>
                <c:pt idx="2054" formatCode="0.000">
                  <c:v>8.5388000000000002</c:v>
                </c:pt>
                <c:pt idx="2055" formatCode="0.000">
                  <c:v>8.5289000000000001</c:v>
                </c:pt>
                <c:pt idx="2056" formatCode="0.000">
                  <c:v>8.5280000000000005</c:v>
                </c:pt>
                <c:pt idx="2057" formatCode="0.000">
                  <c:v>8.5399999999999991</c:v>
                </c:pt>
                <c:pt idx="2058" formatCode="0.000">
                  <c:v>9.0106999999999999</c:v>
                </c:pt>
                <c:pt idx="2059" formatCode="0.000">
                  <c:v>9.0665999999999993</c:v>
                </c:pt>
                <c:pt idx="2060" formatCode="0.000">
                  <c:v>9.093</c:v>
                </c:pt>
                <c:pt idx="2061" formatCode="0.000">
                  <c:v>9.0412999999999997</c:v>
                </c:pt>
                <c:pt idx="2062" formatCode="0.000">
                  <c:v>9.0052000000000003</c:v>
                </c:pt>
                <c:pt idx="2063" formatCode="0.000">
                  <c:v>9.0176999999999996</c:v>
                </c:pt>
                <c:pt idx="2064" formatCode="0.000">
                  <c:v>8.9894999999999996</c:v>
                </c:pt>
                <c:pt idx="2065" formatCode="0.000">
                  <c:v>8.9710999999999999</c:v>
                </c:pt>
                <c:pt idx="2066" formatCode="0.000">
                  <c:v>8.9137000000000004</c:v>
                </c:pt>
                <c:pt idx="2067" formatCode="0.000">
                  <c:v>8.9190000000000005</c:v>
                </c:pt>
                <c:pt idx="2068" formatCode="0.000">
                  <c:v>8.8366000000000007</c:v>
                </c:pt>
                <c:pt idx="2069" formatCode="0.000">
                  <c:v>8.8262999999999998</c:v>
                </c:pt>
                <c:pt idx="2070" formatCode="0.000">
                  <c:v>8.8244000000000007</c:v>
                </c:pt>
                <c:pt idx="2071" formatCode="0.000">
                  <c:v>8.8152000000000008</c:v>
                </c:pt>
                <c:pt idx="2072" formatCode="0.000">
                  <c:v>8.7858000000000001</c:v>
                </c:pt>
                <c:pt idx="2073" formatCode="0.000">
                  <c:v>8.7564999999999991</c:v>
                </c:pt>
                <c:pt idx="2074" formatCode="0.000">
                  <c:v>8.8084000000000007</c:v>
                </c:pt>
                <c:pt idx="2075" formatCode="0.000">
                  <c:v>8.7631999999999994</c:v>
                </c:pt>
                <c:pt idx="2076" formatCode="0.000">
                  <c:v>8.7477</c:v>
                </c:pt>
                <c:pt idx="2077" formatCode="0.000">
                  <c:v>8.6864000000000008</c:v>
                </c:pt>
                <c:pt idx="2078" formatCode="0.000">
                  <c:v>8.7070000000000007</c:v>
                </c:pt>
                <c:pt idx="2079" formatCode="0.000">
                  <c:v>8.6686999999999994</c:v>
                </c:pt>
                <c:pt idx="2080" formatCode="0.000">
                  <c:v>8.5883000000000003</c:v>
                </c:pt>
                <c:pt idx="2081" formatCode="0.000">
                  <c:v>8.5731000000000002</c:v>
                </c:pt>
                <c:pt idx="2082" formatCode="0.000">
                  <c:v>8.5831</c:v>
                </c:pt>
                <c:pt idx="2083" formatCode="0.000">
                  <c:v>8.5731999999999999</c:v>
                </c:pt>
                <c:pt idx="2084" formatCode="0.000">
                  <c:v>8.5963999999999992</c:v>
                </c:pt>
                <c:pt idx="2085" formatCode="0.000">
                  <c:v>8.5615000000000006</c:v>
                </c:pt>
                <c:pt idx="2086" formatCode="0.000">
                  <c:v>8.5459999999999994</c:v>
                </c:pt>
                <c:pt idx="2087" formatCode="0.000">
                  <c:v>8.6109000000000009</c:v>
                </c:pt>
                <c:pt idx="2088" formatCode="0.000">
                  <c:v>8.6378000000000004</c:v>
                </c:pt>
                <c:pt idx="2089" formatCode="0.000">
                  <c:v>8.6682000000000006</c:v>
                </c:pt>
                <c:pt idx="2090" formatCode="0.000">
                  <c:v>8.6939999999999991</c:v>
                </c:pt>
                <c:pt idx="2091" formatCode="0.000">
                  <c:v>8.6670999999999996</c:v>
                </c:pt>
                <c:pt idx="2092" formatCode="0.000">
                  <c:v>8.6830999999999996</c:v>
                </c:pt>
                <c:pt idx="2093" formatCode="0.000">
                  <c:v>8.6586999999999996</c:v>
                </c:pt>
                <c:pt idx="2094" formatCode="0.000">
                  <c:v>8.6338000000000008</c:v>
                </c:pt>
                <c:pt idx="2095" formatCode="0.000">
                  <c:v>8.6135999999999999</c:v>
                </c:pt>
                <c:pt idx="2096" formatCode="0.000">
                  <c:v>8.5780999999999992</c:v>
                </c:pt>
                <c:pt idx="2097" formatCode="0.000">
                  <c:v>8.5668000000000006</c:v>
                </c:pt>
                <c:pt idx="2098" formatCode="0.000">
                  <c:v>8.5813000000000006</c:v>
                </c:pt>
                <c:pt idx="2099" formatCode="0.000">
                  <c:v>8.5726999999999993</c:v>
                </c:pt>
                <c:pt idx="2100" formatCode="0.000">
                  <c:v>8.5973000000000006</c:v>
                </c:pt>
                <c:pt idx="2101" formatCode="0.000">
                  <c:v>8.5472999999999999</c:v>
                </c:pt>
                <c:pt idx="2102" formatCode="0.000">
                  <c:v>8.5179000000000009</c:v>
                </c:pt>
                <c:pt idx="2103" formatCode="0.000">
                  <c:v>8.5463000000000005</c:v>
                </c:pt>
                <c:pt idx="2104" formatCode="0.000">
                  <c:v>8.5592000000000006</c:v>
                </c:pt>
                <c:pt idx="2105" formatCode="0.000">
                  <c:v>8.6091999999999995</c:v>
                </c:pt>
                <c:pt idx="2106" formatCode="0.000">
                  <c:v>8.7087000000000003</c:v>
                </c:pt>
                <c:pt idx="2107" formatCode="0.000">
                  <c:v>8.6111000000000004</c:v>
                </c:pt>
                <c:pt idx="2108" formatCode="0.000">
                  <c:v>8.5709</c:v>
                </c:pt>
                <c:pt idx="2109" formatCode="0.000">
                  <c:v>8.4250000000000007</c:v>
                </c:pt>
                <c:pt idx="2110" formatCode="0.000">
                  <c:v>8.3635000000000002</c:v>
                </c:pt>
                <c:pt idx="2111" formatCode="0.000">
                  <c:v>8.2828999999999997</c:v>
                </c:pt>
                <c:pt idx="2112" formatCode="0.000">
                  <c:v>8.2917000000000005</c:v>
                </c:pt>
                <c:pt idx="2113" formatCode="0.000">
                  <c:v>8.2392000000000003</c:v>
                </c:pt>
                <c:pt idx="2114" formatCode="0.000">
                  <c:v>8.3283000000000005</c:v>
                </c:pt>
                <c:pt idx="2115" formatCode="0.000">
                  <c:v>8.3636999999999997</c:v>
                </c:pt>
                <c:pt idx="2116" formatCode="0.000">
                  <c:v>8.1441999999999997</c:v>
                </c:pt>
                <c:pt idx="2117" formatCode="0.000">
                  <c:v>8.0620999999999992</c:v>
                </c:pt>
                <c:pt idx="2118" formatCode="0.000">
                  <c:v>8.0545000000000009</c:v>
                </c:pt>
                <c:pt idx="2119" formatCode="0.000">
                  <c:v>7.9885000000000002</c:v>
                </c:pt>
                <c:pt idx="2120" formatCode="0.000">
                  <c:v>7.9191000000000003</c:v>
                </c:pt>
                <c:pt idx="2121" formatCode="0.000">
                  <c:v>7.8823999999999996</c:v>
                </c:pt>
                <c:pt idx="2122" formatCode="0.000">
                  <c:v>7.7828999999999997</c:v>
                </c:pt>
                <c:pt idx="2123" formatCode="0.000">
                  <c:v>7.7732999999999999</c:v>
                </c:pt>
                <c:pt idx="2124" formatCode="0.000">
                  <c:v>7.7792000000000003</c:v>
                </c:pt>
                <c:pt idx="2125" formatCode="0.000">
                  <c:v>7.7895000000000003</c:v>
                </c:pt>
                <c:pt idx="2126" formatCode="0.000">
                  <c:v>7.7731000000000003</c:v>
                </c:pt>
                <c:pt idx="2127" formatCode="0.000">
                  <c:v>7.7415000000000003</c:v>
                </c:pt>
                <c:pt idx="2128" formatCode="0.000">
                  <c:v>7.7438000000000002</c:v>
                </c:pt>
                <c:pt idx="2129" formatCode="0.000">
                  <c:v>7.7384000000000004</c:v>
                </c:pt>
                <c:pt idx="2130" formatCode="0.000">
                  <c:v>7.7445000000000004</c:v>
                </c:pt>
                <c:pt idx="2131" formatCode="0.000">
                  <c:v>7.7416</c:v>
                </c:pt>
                <c:pt idx="2132" formatCode="0.000">
                  <c:v>7.7419000000000002</c:v>
                </c:pt>
                <c:pt idx="2133" formatCode="0.000">
                  <c:v>7.7682000000000002</c:v>
                </c:pt>
                <c:pt idx="2134" formatCode="0.000">
                  <c:v>7.7633000000000001</c:v>
                </c:pt>
                <c:pt idx="2135" formatCode="0.000">
                  <c:v>7.7559000000000005</c:v>
                </c:pt>
                <c:pt idx="2136" formatCode="0.000">
                  <c:v>7.7652999999999999</c:v>
                </c:pt>
                <c:pt idx="2137" formatCode="0.000">
                  <c:v>7.7864000000000004</c:v>
                </c:pt>
                <c:pt idx="2138" formatCode="0.000">
                  <c:v>7.7530999999999999</c:v>
                </c:pt>
                <c:pt idx="2139" formatCode="0.000">
                  <c:v>7.7466999999999997</c:v>
                </c:pt>
                <c:pt idx="2140" formatCode="0.000">
                  <c:v>7.7447999999999997</c:v>
                </c:pt>
                <c:pt idx="2141" formatCode="0.000">
                  <c:v>7.6326000000000001</c:v>
                </c:pt>
                <c:pt idx="2142" formatCode="0.000">
                  <c:v>7.6375999999999999</c:v>
                </c:pt>
                <c:pt idx="2143" formatCode="0.000">
                  <c:v>7.5405999999999995</c:v>
                </c:pt>
                <c:pt idx="2144" formatCode="0.000">
                  <c:v>7.5477999999999996</c:v>
                </c:pt>
                <c:pt idx="2145" formatCode="0.000">
                  <c:v>7.5338000000000003</c:v>
                </c:pt>
                <c:pt idx="2146" formatCode="0.000">
                  <c:v>7.5319000000000003</c:v>
                </c:pt>
                <c:pt idx="2147" formatCode="0.000">
                  <c:v>7.5274999999999999</c:v>
                </c:pt>
                <c:pt idx="2148" formatCode="0.000">
                  <c:v>7.5019999999999998</c:v>
                </c:pt>
                <c:pt idx="2149" formatCode="0.000">
                  <c:v>7.3687000000000005</c:v>
                </c:pt>
                <c:pt idx="2150" formatCode="0.000">
                  <c:v>7.3167999999999997</c:v>
                </c:pt>
                <c:pt idx="2151" formatCode="0.000">
                  <c:v>7.3152999999999997</c:v>
                </c:pt>
                <c:pt idx="2152" formatCode="0.000">
                  <c:v>7.3204000000000002</c:v>
                </c:pt>
                <c:pt idx="2153" formatCode="0.000">
                  <c:v>7.3026</c:v>
                </c:pt>
                <c:pt idx="2154" formatCode="0.000">
                  <c:v>7.2854000000000001</c:v>
                </c:pt>
                <c:pt idx="2155" formatCode="0.000">
                  <c:v>7.2682000000000002</c:v>
                </c:pt>
                <c:pt idx="2156" formatCode="0.000">
                  <c:v>7.2613000000000003</c:v>
                </c:pt>
                <c:pt idx="2157" formatCode="0.000">
                  <c:v>7.2900999999999998</c:v>
                </c:pt>
                <c:pt idx="2158" formatCode="0.000">
                  <c:v>7.2872000000000003</c:v>
                </c:pt>
                <c:pt idx="2159" formatCode="0.000">
                  <c:v>7.4257</c:v>
                </c:pt>
                <c:pt idx="2160" formatCode="0.000">
                  <c:v>7.4080000000000004</c:v>
                </c:pt>
                <c:pt idx="2161" formatCode="0.000">
                  <c:v>7.4024999999999999</c:v>
                </c:pt>
                <c:pt idx="2162" formatCode="0.000">
                  <c:v>7.4180000000000001</c:v>
                </c:pt>
                <c:pt idx="2163" formatCode="0.000">
                  <c:v>7.3967999999999998</c:v>
                </c:pt>
                <c:pt idx="2164" formatCode="0.000">
                  <c:v>7.3597999999999999</c:v>
                </c:pt>
                <c:pt idx="2165" formatCode="0.000">
                  <c:v>7.3967000000000001</c:v>
                </c:pt>
                <c:pt idx="2166" formatCode="0.000">
                  <c:v>7.4016000000000002</c:v>
                </c:pt>
                <c:pt idx="2167" formatCode="0.000">
                  <c:v>7.4398</c:v>
                </c:pt>
                <c:pt idx="2168" formatCode="0.000">
                  <c:v>7.4032</c:v>
                </c:pt>
                <c:pt idx="2169" formatCode="0.000">
                  <c:v>7.3906999999999998</c:v>
                </c:pt>
                <c:pt idx="2170" formatCode="0.000">
                  <c:v>7.4013</c:v>
                </c:pt>
                <c:pt idx="2171" formatCode="0.000">
                  <c:v>7.3792</c:v>
                </c:pt>
                <c:pt idx="2172" formatCode="0.000">
                  <c:v>7.3323999999999998</c:v>
                </c:pt>
                <c:pt idx="2173" formatCode="0.000">
                  <c:v>7.3224</c:v>
                </c:pt>
                <c:pt idx="2174" formatCode="0.000">
                  <c:v>7.3015999999999996</c:v>
                </c:pt>
                <c:pt idx="2175" formatCode="0.000">
                  <c:v>7.2930000000000001</c:v>
                </c:pt>
                <c:pt idx="2176" formatCode="0.000">
                  <c:v>7.2652999999999999</c:v>
                </c:pt>
                <c:pt idx="2177" formatCode="0.000">
                  <c:v>7.2603</c:v>
                </c:pt>
                <c:pt idx="2178" formatCode="0.000">
                  <c:v>7.242</c:v>
                </c:pt>
                <c:pt idx="2179" formatCode="0.000">
                  <c:v>7.2348999999999997</c:v>
                </c:pt>
                <c:pt idx="2180" formatCode="0.000">
                  <c:v>7.22</c:v>
                </c:pt>
                <c:pt idx="2181" formatCode="0.000">
                  <c:v>7.2252000000000001</c:v>
                </c:pt>
                <c:pt idx="2182" formatCode="0.000">
                  <c:v>7.2419000000000002</c:v>
                </c:pt>
                <c:pt idx="2183" formatCode="0.000">
                  <c:v>7.2473000000000001</c:v>
                </c:pt>
                <c:pt idx="2184" formatCode="0.000">
                  <c:v>7.2001999999999997</c:v>
                </c:pt>
                <c:pt idx="2185" formatCode="0.000">
                  <c:v>7.2096</c:v>
                </c:pt>
                <c:pt idx="2186" formatCode="0.000">
                  <c:v>7.2816999999999998</c:v>
                </c:pt>
                <c:pt idx="2187" formatCode="0.000">
                  <c:v>7.2809999999999997</c:v>
                </c:pt>
                <c:pt idx="2188" formatCode="0.000">
                  <c:v>7.2461000000000002</c:v>
                </c:pt>
                <c:pt idx="2189" formatCode="0.000">
                  <c:v>7.2554999999999996</c:v>
                </c:pt>
                <c:pt idx="2190" formatCode="0.000">
                  <c:v>7.2314999999999996</c:v>
                </c:pt>
                <c:pt idx="2191" formatCode="0.000">
                  <c:v>7.2248999999999999</c:v>
                </c:pt>
                <c:pt idx="2192" formatCode="0.000">
                  <c:v>7.2195999999999998</c:v>
                </c:pt>
                <c:pt idx="2193" formatCode="0.000">
                  <c:v>7.2359999999999998</c:v>
                </c:pt>
                <c:pt idx="2194" formatCode="0.000">
                  <c:v>7.2172000000000001</c:v>
                </c:pt>
                <c:pt idx="2195" formatCode="0.000">
                  <c:v>7.1939000000000002</c:v>
                </c:pt>
                <c:pt idx="2196" formatCode="0.000">
                  <c:v>7.1970000000000001</c:v>
                </c:pt>
                <c:pt idx="2197" formatCode="0.000">
                  <c:v>7.1673999999999998</c:v>
                </c:pt>
                <c:pt idx="2198" formatCode="0.000">
                  <c:v>7.1734999999999998</c:v>
                </c:pt>
                <c:pt idx="2199" formatCode="0.000">
                  <c:v>7.1742999999999997</c:v>
                </c:pt>
                <c:pt idx="2200" formatCode="0.000">
                  <c:v>7.0968</c:v>
                </c:pt>
                <c:pt idx="2201" formatCode="0.000">
                  <c:v>7.0975999999999999</c:v>
                </c:pt>
                <c:pt idx="2202" formatCode="0.000">
                  <c:v>6.9922000000000004</c:v>
                </c:pt>
                <c:pt idx="2203" formatCode="0.000">
                  <c:v>7.0380000000000003</c:v>
                </c:pt>
                <c:pt idx="2204" formatCode="0.000">
                  <c:v>7.0663999999999998</c:v>
                </c:pt>
                <c:pt idx="2205" formatCode="0.000">
                  <c:v>7.069</c:v>
                </c:pt>
                <c:pt idx="2206" formatCode="0.000">
                  <c:v>7.0297999999999998</c:v>
                </c:pt>
                <c:pt idx="2207" formatCode="0.000">
                  <c:v>7.0388999999999999</c:v>
                </c:pt>
                <c:pt idx="2208" formatCode="0.000">
                  <c:v>7.0528000000000004</c:v>
                </c:pt>
                <c:pt idx="2209" formatCode="0.000">
                  <c:v>7.0499000000000001</c:v>
                </c:pt>
                <c:pt idx="2210" formatCode="0.000">
                  <c:v>7.0549999999999997</c:v>
                </c:pt>
                <c:pt idx="2211" formatCode="0.000">
                  <c:v>7.0472000000000001</c:v>
                </c:pt>
                <c:pt idx="2212" formatCode="0.000">
                  <c:v>7.0754000000000001</c:v>
                </c:pt>
                <c:pt idx="2213" formatCode="0.000">
                  <c:v>7.0719000000000003</c:v>
                </c:pt>
                <c:pt idx="2214" formatCode="0.000">
                  <c:v>7.0688000000000004</c:v>
                </c:pt>
                <c:pt idx="2215" formatCode="0.000">
                  <c:v>7.0564999999999998</c:v>
                </c:pt>
                <c:pt idx="2216" formatCode="0.000">
                  <c:v>7.0446999999999997</c:v>
                </c:pt>
                <c:pt idx="2217" formatCode="0.000">
                  <c:v>7.0532000000000004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42-4141-A9A4-74D9B74510A7}"/>
            </c:ext>
          </c:extLst>
        </c:ser>
        <c:ser>
          <c:idx val="2"/>
          <c:order val="2"/>
          <c:tx>
            <c:strRef>
              <c:f>'DY IFIX vs NTNB'!$AJ$1</c:f>
              <c:strCache>
                <c:ptCount val="1"/>
                <c:pt idx="0">
                  <c:v>Cupom B-35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'DY IFIX vs NTNB'!$AG$2:$AG$2219</c:f>
              <c:numCache>
                <c:formatCode>m/d/yyyy</c:formatCode>
                <c:ptCount val="2218"/>
                <c:pt idx="0">
                  <c:v>44560</c:v>
                </c:pt>
                <c:pt idx="1">
                  <c:v>44559</c:v>
                </c:pt>
                <c:pt idx="2">
                  <c:v>44558</c:v>
                </c:pt>
                <c:pt idx="3">
                  <c:v>44557</c:v>
                </c:pt>
                <c:pt idx="4">
                  <c:v>44553</c:v>
                </c:pt>
                <c:pt idx="5">
                  <c:v>44552</c:v>
                </c:pt>
                <c:pt idx="6">
                  <c:v>44551</c:v>
                </c:pt>
                <c:pt idx="7">
                  <c:v>44550</c:v>
                </c:pt>
                <c:pt idx="8">
                  <c:v>44547</c:v>
                </c:pt>
                <c:pt idx="9">
                  <c:v>44546</c:v>
                </c:pt>
                <c:pt idx="10">
                  <c:v>44545</c:v>
                </c:pt>
                <c:pt idx="11">
                  <c:v>44544</c:v>
                </c:pt>
                <c:pt idx="12">
                  <c:v>44543</c:v>
                </c:pt>
                <c:pt idx="13">
                  <c:v>44540</c:v>
                </c:pt>
                <c:pt idx="14">
                  <c:v>44539</c:v>
                </c:pt>
                <c:pt idx="15">
                  <c:v>44538</c:v>
                </c:pt>
                <c:pt idx="16">
                  <c:v>44537</c:v>
                </c:pt>
                <c:pt idx="17">
                  <c:v>44536</c:v>
                </c:pt>
                <c:pt idx="18">
                  <c:v>44533</c:v>
                </c:pt>
                <c:pt idx="19">
                  <c:v>44532</c:v>
                </c:pt>
                <c:pt idx="20">
                  <c:v>44531</c:v>
                </c:pt>
                <c:pt idx="21">
                  <c:v>44530</c:v>
                </c:pt>
                <c:pt idx="22">
                  <c:v>44529</c:v>
                </c:pt>
                <c:pt idx="23">
                  <c:v>44526</c:v>
                </c:pt>
                <c:pt idx="24">
                  <c:v>44525</c:v>
                </c:pt>
                <c:pt idx="25">
                  <c:v>44524</c:v>
                </c:pt>
                <c:pt idx="26">
                  <c:v>44523</c:v>
                </c:pt>
                <c:pt idx="27">
                  <c:v>44522</c:v>
                </c:pt>
                <c:pt idx="28">
                  <c:v>44519</c:v>
                </c:pt>
                <c:pt idx="29">
                  <c:v>44518</c:v>
                </c:pt>
                <c:pt idx="30">
                  <c:v>44517</c:v>
                </c:pt>
                <c:pt idx="31">
                  <c:v>44516</c:v>
                </c:pt>
                <c:pt idx="32">
                  <c:v>44512</c:v>
                </c:pt>
                <c:pt idx="33">
                  <c:v>44511</c:v>
                </c:pt>
                <c:pt idx="34">
                  <c:v>44510</c:v>
                </c:pt>
                <c:pt idx="35">
                  <c:v>44509</c:v>
                </c:pt>
                <c:pt idx="36">
                  <c:v>44508</c:v>
                </c:pt>
                <c:pt idx="37">
                  <c:v>44505</c:v>
                </c:pt>
                <c:pt idx="38">
                  <c:v>44504</c:v>
                </c:pt>
                <c:pt idx="39">
                  <c:v>44503</c:v>
                </c:pt>
                <c:pt idx="40">
                  <c:v>44501</c:v>
                </c:pt>
                <c:pt idx="41">
                  <c:v>44498</c:v>
                </c:pt>
                <c:pt idx="42">
                  <c:v>44497</c:v>
                </c:pt>
                <c:pt idx="43">
                  <c:v>44496</c:v>
                </c:pt>
                <c:pt idx="44">
                  <c:v>44495</c:v>
                </c:pt>
                <c:pt idx="45">
                  <c:v>44494</c:v>
                </c:pt>
                <c:pt idx="46">
                  <c:v>44491</c:v>
                </c:pt>
                <c:pt idx="47">
                  <c:v>44490</c:v>
                </c:pt>
                <c:pt idx="48">
                  <c:v>44489</c:v>
                </c:pt>
                <c:pt idx="49">
                  <c:v>44488</c:v>
                </c:pt>
                <c:pt idx="50">
                  <c:v>44487</c:v>
                </c:pt>
                <c:pt idx="51">
                  <c:v>44484</c:v>
                </c:pt>
                <c:pt idx="52">
                  <c:v>44483</c:v>
                </c:pt>
                <c:pt idx="53">
                  <c:v>44482</c:v>
                </c:pt>
                <c:pt idx="54">
                  <c:v>44480</c:v>
                </c:pt>
                <c:pt idx="55">
                  <c:v>44477</c:v>
                </c:pt>
                <c:pt idx="56">
                  <c:v>44476</c:v>
                </c:pt>
                <c:pt idx="57">
                  <c:v>44475</c:v>
                </c:pt>
                <c:pt idx="58">
                  <c:v>44474</c:v>
                </c:pt>
                <c:pt idx="59">
                  <c:v>44473</c:v>
                </c:pt>
                <c:pt idx="60">
                  <c:v>44470</c:v>
                </c:pt>
                <c:pt idx="61">
                  <c:v>44469</c:v>
                </c:pt>
                <c:pt idx="62">
                  <c:v>44468</c:v>
                </c:pt>
                <c:pt idx="63">
                  <c:v>44467</c:v>
                </c:pt>
                <c:pt idx="64">
                  <c:v>44466</c:v>
                </c:pt>
                <c:pt idx="65">
                  <c:v>44463</c:v>
                </c:pt>
                <c:pt idx="66">
                  <c:v>44462</c:v>
                </c:pt>
                <c:pt idx="67">
                  <c:v>44461</c:v>
                </c:pt>
                <c:pt idx="68">
                  <c:v>44460</c:v>
                </c:pt>
                <c:pt idx="69">
                  <c:v>44459</c:v>
                </c:pt>
                <c:pt idx="70">
                  <c:v>44456</c:v>
                </c:pt>
                <c:pt idx="71">
                  <c:v>44455</c:v>
                </c:pt>
                <c:pt idx="72">
                  <c:v>44454</c:v>
                </c:pt>
                <c:pt idx="73">
                  <c:v>44453</c:v>
                </c:pt>
                <c:pt idx="74">
                  <c:v>44452</c:v>
                </c:pt>
                <c:pt idx="75">
                  <c:v>44449</c:v>
                </c:pt>
                <c:pt idx="76">
                  <c:v>44448</c:v>
                </c:pt>
                <c:pt idx="77">
                  <c:v>44447</c:v>
                </c:pt>
                <c:pt idx="78">
                  <c:v>44445</c:v>
                </c:pt>
                <c:pt idx="79">
                  <c:v>44442</c:v>
                </c:pt>
                <c:pt idx="80">
                  <c:v>44441</c:v>
                </c:pt>
                <c:pt idx="81">
                  <c:v>44440</c:v>
                </c:pt>
                <c:pt idx="82">
                  <c:v>44439</c:v>
                </c:pt>
                <c:pt idx="83">
                  <c:v>44438</c:v>
                </c:pt>
                <c:pt idx="84">
                  <c:v>44435</c:v>
                </c:pt>
                <c:pt idx="85">
                  <c:v>44434</c:v>
                </c:pt>
                <c:pt idx="86">
                  <c:v>44433</c:v>
                </c:pt>
                <c:pt idx="87">
                  <c:v>44432</c:v>
                </c:pt>
                <c:pt idx="88">
                  <c:v>44431</c:v>
                </c:pt>
                <c:pt idx="89">
                  <c:v>44428</c:v>
                </c:pt>
                <c:pt idx="90">
                  <c:v>44427</c:v>
                </c:pt>
                <c:pt idx="91">
                  <c:v>44426</c:v>
                </c:pt>
                <c:pt idx="92">
                  <c:v>44425</c:v>
                </c:pt>
                <c:pt idx="93">
                  <c:v>44424</c:v>
                </c:pt>
                <c:pt idx="94">
                  <c:v>44421</c:v>
                </c:pt>
                <c:pt idx="95">
                  <c:v>44420</c:v>
                </c:pt>
                <c:pt idx="96">
                  <c:v>44419</c:v>
                </c:pt>
                <c:pt idx="97">
                  <c:v>44418</c:v>
                </c:pt>
                <c:pt idx="98">
                  <c:v>44417</c:v>
                </c:pt>
                <c:pt idx="99">
                  <c:v>44414</c:v>
                </c:pt>
                <c:pt idx="100">
                  <c:v>44413</c:v>
                </c:pt>
                <c:pt idx="101">
                  <c:v>44412</c:v>
                </c:pt>
                <c:pt idx="102">
                  <c:v>44411</c:v>
                </c:pt>
                <c:pt idx="103">
                  <c:v>44410</c:v>
                </c:pt>
                <c:pt idx="104">
                  <c:v>44407</c:v>
                </c:pt>
                <c:pt idx="105">
                  <c:v>44406</c:v>
                </c:pt>
                <c:pt idx="106">
                  <c:v>44405</c:v>
                </c:pt>
                <c:pt idx="107">
                  <c:v>44404</c:v>
                </c:pt>
                <c:pt idx="108">
                  <c:v>44403</c:v>
                </c:pt>
                <c:pt idx="109">
                  <c:v>44400</c:v>
                </c:pt>
                <c:pt idx="110">
                  <c:v>44399</c:v>
                </c:pt>
                <c:pt idx="111">
                  <c:v>44398</c:v>
                </c:pt>
                <c:pt idx="112">
                  <c:v>44397</c:v>
                </c:pt>
                <c:pt idx="113">
                  <c:v>44396</c:v>
                </c:pt>
                <c:pt idx="114">
                  <c:v>44393</c:v>
                </c:pt>
                <c:pt idx="115">
                  <c:v>44392</c:v>
                </c:pt>
                <c:pt idx="116">
                  <c:v>44391</c:v>
                </c:pt>
                <c:pt idx="117">
                  <c:v>44390</c:v>
                </c:pt>
                <c:pt idx="118">
                  <c:v>44389</c:v>
                </c:pt>
                <c:pt idx="119">
                  <c:v>44385</c:v>
                </c:pt>
                <c:pt idx="120">
                  <c:v>44384</c:v>
                </c:pt>
                <c:pt idx="121">
                  <c:v>44383</c:v>
                </c:pt>
                <c:pt idx="122">
                  <c:v>44382</c:v>
                </c:pt>
                <c:pt idx="123">
                  <c:v>44379</c:v>
                </c:pt>
                <c:pt idx="124">
                  <c:v>44378</c:v>
                </c:pt>
                <c:pt idx="125">
                  <c:v>44377</c:v>
                </c:pt>
                <c:pt idx="126">
                  <c:v>44376</c:v>
                </c:pt>
                <c:pt idx="127">
                  <c:v>44375</c:v>
                </c:pt>
                <c:pt idx="128">
                  <c:v>44372</c:v>
                </c:pt>
                <c:pt idx="129">
                  <c:v>44371</c:v>
                </c:pt>
                <c:pt idx="130">
                  <c:v>44370</c:v>
                </c:pt>
                <c:pt idx="131">
                  <c:v>44369</c:v>
                </c:pt>
                <c:pt idx="132">
                  <c:v>44368</c:v>
                </c:pt>
                <c:pt idx="133">
                  <c:v>44365</c:v>
                </c:pt>
                <c:pt idx="134">
                  <c:v>44364</c:v>
                </c:pt>
                <c:pt idx="135">
                  <c:v>44363</c:v>
                </c:pt>
                <c:pt idx="136">
                  <c:v>44362</c:v>
                </c:pt>
                <c:pt idx="137">
                  <c:v>44361</c:v>
                </c:pt>
                <c:pt idx="138">
                  <c:v>44358</c:v>
                </c:pt>
                <c:pt idx="139">
                  <c:v>44357</c:v>
                </c:pt>
                <c:pt idx="140">
                  <c:v>44356</c:v>
                </c:pt>
                <c:pt idx="141">
                  <c:v>44355</c:v>
                </c:pt>
                <c:pt idx="142">
                  <c:v>44354</c:v>
                </c:pt>
                <c:pt idx="143">
                  <c:v>44351</c:v>
                </c:pt>
                <c:pt idx="144">
                  <c:v>44348</c:v>
                </c:pt>
                <c:pt idx="145">
                  <c:v>44347</c:v>
                </c:pt>
                <c:pt idx="146">
                  <c:v>44344</c:v>
                </c:pt>
                <c:pt idx="147">
                  <c:v>44343</c:v>
                </c:pt>
                <c:pt idx="148">
                  <c:v>44342</c:v>
                </c:pt>
                <c:pt idx="149">
                  <c:v>44341</c:v>
                </c:pt>
                <c:pt idx="150">
                  <c:v>44340</c:v>
                </c:pt>
                <c:pt idx="151">
                  <c:v>44337</c:v>
                </c:pt>
                <c:pt idx="152">
                  <c:v>44336</c:v>
                </c:pt>
                <c:pt idx="153">
                  <c:v>44335</c:v>
                </c:pt>
                <c:pt idx="154">
                  <c:v>44334</c:v>
                </c:pt>
                <c:pt idx="155">
                  <c:v>44333</c:v>
                </c:pt>
                <c:pt idx="156">
                  <c:v>44330</c:v>
                </c:pt>
                <c:pt idx="157">
                  <c:v>44329</c:v>
                </c:pt>
                <c:pt idx="158">
                  <c:v>44328</c:v>
                </c:pt>
                <c:pt idx="159">
                  <c:v>44327</c:v>
                </c:pt>
                <c:pt idx="160">
                  <c:v>44326</c:v>
                </c:pt>
                <c:pt idx="161">
                  <c:v>44323</c:v>
                </c:pt>
                <c:pt idx="162">
                  <c:v>44322</c:v>
                </c:pt>
                <c:pt idx="163">
                  <c:v>44321</c:v>
                </c:pt>
                <c:pt idx="164">
                  <c:v>44320</c:v>
                </c:pt>
                <c:pt idx="165">
                  <c:v>44319</c:v>
                </c:pt>
                <c:pt idx="166">
                  <c:v>44316</c:v>
                </c:pt>
                <c:pt idx="167">
                  <c:v>44315</c:v>
                </c:pt>
                <c:pt idx="168">
                  <c:v>44314</c:v>
                </c:pt>
                <c:pt idx="169">
                  <c:v>44313</c:v>
                </c:pt>
                <c:pt idx="170">
                  <c:v>44312</c:v>
                </c:pt>
                <c:pt idx="171">
                  <c:v>44309</c:v>
                </c:pt>
                <c:pt idx="172">
                  <c:v>44308</c:v>
                </c:pt>
                <c:pt idx="173">
                  <c:v>44306</c:v>
                </c:pt>
                <c:pt idx="174">
                  <c:v>44302</c:v>
                </c:pt>
                <c:pt idx="175">
                  <c:v>44301</c:v>
                </c:pt>
                <c:pt idx="176">
                  <c:v>44300</c:v>
                </c:pt>
                <c:pt idx="177">
                  <c:v>44299</c:v>
                </c:pt>
                <c:pt idx="178">
                  <c:v>44298</c:v>
                </c:pt>
                <c:pt idx="179">
                  <c:v>44295</c:v>
                </c:pt>
                <c:pt idx="180">
                  <c:v>44294</c:v>
                </c:pt>
                <c:pt idx="181">
                  <c:v>44293</c:v>
                </c:pt>
                <c:pt idx="182">
                  <c:v>44292</c:v>
                </c:pt>
                <c:pt idx="183">
                  <c:v>44291</c:v>
                </c:pt>
                <c:pt idx="184">
                  <c:v>44287</c:v>
                </c:pt>
                <c:pt idx="185">
                  <c:v>44286</c:v>
                </c:pt>
                <c:pt idx="186">
                  <c:v>44284</c:v>
                </c:pt>
                <c:pt idx="187">
                  <c:v>44281</c:v>
                </c:pt>
                <c:pt idx="188">
                  <c:v>44280</c:v>
                </c:pt>
                <c:pt idx="189">
                  <c:v>44279</c:v>
                </c:pt>
                <c:pt idx="190">
                  <c:v>44278</c:v>
                </c:pt>
                <c:pt idx="191">
                  <c:v>44277</c:v>
                </c:pt>
                <c:pt idx="192">
                  <c:v>44274</c:v>
                </c:pt>
                <c:pt idx="193">
                  <c:v>44273</c:v>
                </c:pt>
                <c:pt idx="194">
                  <c:v>44272</c:v>
                </c:pt>
                <c:pt idx="195">
                  <c:v>44271</c:v>
                </c:pt>
                <c:pt idx="196">
                  <c:v>44270</c:v>
                </c:pt>
                <c:pt idx="197">
                  <c:v>44267</c:v>
                </c:pt>
                <c:pt idx="198">
                  <c:v>44266</c:v>
                </c:pt>
                <c:pt idx="199">
                  <c:v>44265</c:v>
                </c:pt>
                <c:pt idx="200">
                  <c:v>44264</c:v>
                </c:pt>
                <c:pt idx="201">
                  <c:v>44263</c:v>
                </c:pt>
                <c:pt idx="202">
                  <c:v>44260</c:v>
                </c:pt>
                <c:pt idx="203">
                  <c:v>44259</c:v>
                </c:pt>
                <c:pt idx="204">
                  <c:v>44258</c:v>
                </c:pt>
                <c:pt idx="205">
                  <c:v>44257</c:v>
                </c:pt>
                <c:pt idx="206">
                  <c:v>44256</c:v>
                </c:pt>
                <c:pt idx="207">
                  <c:v>44253</c:v>
                </c:pt>
                <c:pt idx="208">
                  <c:v>44252</c:v>
                </c:pt>
                <c:pt idx="209">
                  <c:v>44251</c:v>
                </c:pt>
                <c:pt idx="210">
                  <c:v>44250</c:v>
                </c:pt>
                <c:pt idx="211">
                  <c:v>44249</c:v>
                </c:pt>
                <c:pt idx="212">
                  <c:v>44246</c:v>
                </c:pt>
                <c:pt idx="213">
                  <c:v>44245</c:v>
                </c:pt>
                <c:pt idx="214">
                  <c:v>44244</c:v>
                </c:pt>
                <c:pt idx="215">
                  <c:v>44239</c:v>
                </c:pt>
                <c:pt idx="216">
                  <c:v>44238</c:v>
                </c:pt>
                <c:pt idx="217">
                  <c:v>44237</c:v>
                </c:pt>
                <c:pt idx="218">
                  <c:v>44232</c:v>
                </c:pt>
                <c:pt idx="219">
                  <c:v>44231</c:v>
                </c:pt>
                <c:pt idx="220">
                  <c:v>44230</c:v>
                </c:pt>
                <c:pt idx="221">
                  <c:v>44229</c:v>
                </c:pt>
                <c:pt idx="222">
                  <c:v>44228</c:v>
                </c:pt>
                <c:pt idx="223">
                  <c:v>44225</c:v>
                </c:pt>
                <c:pt idx="224">
                  <c:v>44224</c:v>
                </c:pt>
                <c:pt idx="225">
                  <c:v>44223</c:v>
                </c:pt>
                <c:pt idx="226">
                  <c:v>44222</c:v>
                </c:pt>
                <c:pt idx="227">
                  <c:v>44221</c:v>
                </c:pt>
                <c:pt idx="228">
                  <c:v>44218</c:v>
                </c:pt>
                <c:pt idx="229">
                  <c:v>44217</c:v>
                </c:pt>
                <c:pt idx="230">
                  <c:v>44216</c:v>
                </c:pt>
                <c:pt idx="231">
                  <c:v>44215</c:v>
                </c:pt>
                <c:pt idx="232">
                  <c:v>44211</c:v>
                </c:pt>
                <c:pt idx="233">
                  <c:v>44210</c:v>
                </c:pt>
                <c:pt idx="234">
                  <c:v>44209</c:v>
                </c:pt>
                <c:pt idx="235">
                  <c:v>44208</c:v>
                </c:pt>
                <c:pt idx="236">
                  <c:v>44207</c:v>
                </c:pt>
                <c:pt idx="237">
                  <c:v>44204</c:v>
                </c:pt>
                <c:pt idx="238">
                  <c:v>44203</c:v>
                </c:pt>
                <c:pt idx="239">
                  <c:v>44202</c:v>
                </c:pt>
                <c:pt idx="240">
                  <c:v>44201</c:v>
                </c:pt>
                <c:pt idx="241">
                  <c:v>44200</c:v>
                </c:pt>
                <c:pt idx="242">
                  <c:v>44196</c:v>
                </c:pt>
                <c:pt idx="243">
                  <c:v>44195</c:v>
                </c:pt>
                <c:pt idx="244">
                  <c:v>44194</c:v>
                </c:pt>
                <c:pt idx="245">
                  <c:v>44193</c:v>
                </c:pt>
                <c:pt idx="246">
                  <c:v>44189</c:v>
                </c:pt>
                <c:pt idx="247">
                  <c:v>44186</c:v>
                </c:pt>
                <c:pt idx="248">
                  <c:v>44183</c:v>
                </c:pt>
                <c:pt idx="249">
                  <c:v>44182</c:v>
                </c:pt>
                <c:pt idx="250">
                  <c:v>44179</c:v>
                </c:pt>
                <c:pt idx="251">
                  <c:v>44176</c:v>
                </c:pt>
                <c:pt idx="252">
                  <c:v>44175</c:v>
                </c:pt>
                <c:pt idx="253">
                  <c:v>44174</c:v>
                </c:pt>
                <c:pt idx="254">
                  <c:v>44173</c:v>
                </c:pt>
                <c:pt idx="255">
                  <c:v>44172</c:v>
                </c:pt>
                <c:pt idx="256">
                  <c:v>44169</c:v>
                </c:pt>
                <c:pt idx="257">
                  <c:v>44168</c:v>
                </c:pt>
                <c:pt idx="258">
                  <c:v>44167</c:v>
                </c:pt>
                <c:pt idx="259">
                  <c:v>44166</c:v>
                </c:pt>
                <c:pt idx="260">
                  <c:v>44165</c:v>
                </c:pt>
                <c:pt idx="261">
                  <c:v>44162</c:v>
                </c:pt>
                <c:pt idx="262">
                  <c:v>44161</c:v>
                </c:pt>
                <c:pt idx="263">
                  <c:v>44160</c:v>
                </c:pt>
                <c:pt idx="264">
                  <c:v>44159</c:v>
                </c:pt>
                <c:pt idx="265">
                  <c:v>44158</c:v>
                </c:pt>
                <c:pt idx="266">
                  <c:v>44155</c:v>
                </c:pt>
                <c:pt idx="267">
                  <c:v>44154</c:v>
                </c:pt>
                <c:pt idx="268">
                  <c:v>44153</c:v>
                </c:pt>
                <c:pt idx="269">
                  <c:v>44152</c:v>
                </c:pt>
                <c:pt idx="270">
                  <c:v>44151</c:v>
                </c:pt>
                <c:pt idx="271">
                  <c:v>44148</c:v>
                </c:pt>
                <c:pt idx="272">
                  <c:v>44147</c:v>
                </c:pt>
                <c:pt idx="273">
                  <c:v>44146</c:v>
                </c:pt>
                <c:pt idx="274">
                  <c:v>44145</c:v>
                </c:pt>
                <c:pt idx="275">
                  <c:v>44144</c:v>
                </c:pt>
                <c:pt idx="276">
                  <c:v>44141</c:v>
                </c:pt>
                <c:pt idx="277">
                  <c:v>44140</c:v>
                </c:pt>
                <c:pt idx="278">
                  <c:v>44139</c:v>
                </c:pt>
                <c:pt idx="279">
                  <c:v>44138</c:v>
                </c:pt>
                <c:pt idx="280">
                  <c:v>44134</c:v>
                </c:pt>
                <c:pt idx="281">
                  <c:v>44133</c:v>
                </c:pt>
                <c:pt idx="282">
                  <c:v>44132</c:v>
                </c:pt>
                <c:pt idx="283">
                  <c:v>44131</c:v>
                </c:pt>
                <c:pt idx="284">
                  <c:v>44130</c:v>
                </c:pt>
                <c:pt idx="285">
                  <c:v>44127</c:v>
                </c:pt>
                <c:pt idx="286">
                  <c:v>44126</c:v>
                </c:pt>
                <c:pt idx="287">
                  <c:v>44124</c:v>
                </c:pt>
                <c:pt idx="288">
                  <c:v>44123</c:v>
                </c:pt>
                <c:pt idx="289">
                  <c:v>44120</c:v>
                </c:pt>
                <c:pt idx="290">
                  <c:v>44119</c:v>
                </c:pt>
                <c:pt idx="291">
                  <c:v>44118</c:v>
                </c:pt>
                <c:pt idx="292">
                  <c:v>44117</c:v>
                </c:pt>
                <c:pt idx="293">
                  <c:v>44113</c:v>
                </c:pt>
                <c:pt idx="294">
                  <c:v>44112</c:v>
                </c:pt>
                <c:pt idx="295">
                  <c:v>44111</c:v>
                </c:pt>
                <c:pt idx="296">
                  <c:v>44110</c:v>
                </c:pt>
                <c:pt idx="297">
                  <c:v>44109</c:v>
                </c:pt>
                <c:pt idx="298">
                  <c:v>44106</c:v>
                </c:pt>
                <c:pt idx="299">
                  <c:v>44105</c:v>
                </c:pt>
                <c:pt idx="300">
                  <c:v>44104</c:v>
                </c:pt>
                <c:pt idx="301">
                  <c:v>44102</c:v>
                </c:pt>
                <c:pt idx="302">
                  <c:v>44099</c:v>
                </c:pt>
                <c:pt idx="303">
                  <c:v>44098</c:v>
                </c:pt>
                <c:pt idx="304">
                  <c:v>44097</c:v>
                </c:pt>
                <c:pt idx="305">
                  <c:v>44096</c:v>
                </c:pt>
                <c:pt idx="306">
                  <c:v>44095</c:v>
                </c:pt>
                <c:pt idx="307">
                  <c:v>44092</c:v>
                </c:pt>
                <c:pt idx="308">
                  <c:v>44091</c:v>
                </c:pt>
                <c:pt idx="309">
                  <c:v>44090</c:v>
                </c:pt>
                <c:pt idx="310">
                  <c:v>44089</c:v>
                </c:pt>
                <c:pt idx="311">
                  <c:v>44088</c:v>
                </c:pt>
                <c:pt idx="312">
                  <c:v>44085</c:v>
                </c:pt>
                <c:pt idx="313">
                  <c:v>44084</c:v>
                </c:pt>
                <c:pt idx="314">
                  <c:v>44083</c:v>
                </c:pt>
                <c:pt idx="315">
                  <c:v>44082</c:v>
                </c:pt>
                <c:pt idx="316">
                  <c:v>44078</c:v>
                </c:pt>
                <c:pt idx="317">
                  <c:v>44077</c:v>
                </c:pt>
                <c:pt idx="318">
                  <c:v>44076</c:v>
                </c:pt>
                <c:pt idx="319">
                  <c:v>44075</c:v>
                </c:pt>
                <c:pt idx="320">
                  <c:v>44074</c:v>
                </c:pt>
                <c:pt idx="321">
                  <c:v>44071</c:v>
                </c:pt>
                <c:pt idx="322">
                  <c:v>44070</c:v>
                </c:pt>
                <c:pt idx="323">
                  <c:v>44069</c:v>
                </c:pt>
                <c:pt idx="324">
                  <c:v>44068</c:v>
                </c:pt>
                <c:pt idx="325">
                  <c:v>44064</c:v>
                </c:pt>
                <c:pt idx="326">
                  <c:v>44063</c:v>
                </c:pt>
                <c:pt idx="327">
                  <c:v>44062</c:v>
                </c:pt>
                <c:pt idx="328">
                  <c:v>44061</c:v>
                </c:pt>
                <c:pt idx="329">
                  <c:v>44060</c:v>
                </c:pt>
                <c:pt idx="330">
                  <c:v>44057</c:v>
                </c:pt>
                <c:pt idx="331">
                  <c:v>44056</c:v>
                </c:pt>
                <c:pt idx="332">
                  <c:v>44055</c:v>
                </c:pt>
                <c:pt idx="333">
                  <c:v>44054</c:v>
                </c:pt>
                <c:pt idx="334">
                  <c:v>44053</c:v>
                </c:pt>
                <c:pt idx="335">
                  <c:v>44050</c:v>
                </c:pt>
                <c:pt idx="336">
                  <c:v>44049</c:v>
                </c:pt>
                <c:pt idx="337">
                  <c:v>44048</c:v>
                </c:pt>
                <c:pt idx="338">
                  <c:v>44047</c:v>
                </c:pt>
                <c:pt idx="339">
                  <c:v>44046</c:v>
                </c:pt>
                <c:pt idx="340">
                  <c:v>44043</c:v>
                </c:pt>
                <c:pt idx="341">
                  <c:v>44042</c:v>
                </c:pt>
                <c:pt idx="342">
                  <c:v>44041</c:v>
                </c:pt>
                <c:pt idx="343">
                  <c:v>44040</c:v>
                </c:pt>
                <c:pt idx="344">
                  <c:v>44039</c:v>
                </c:pt>
                <c:pt idx="345">
                  <c:v>44036</c:v>
                </c:pt>
                <c:pt idx="346">
                  <c:v>44035</c:v>
                </c:pt>
                <c:pt idx="347">
                  <c:v>44034</c:v>
                </c:pt>
                <c:pt idx="348">
                  <c:v>44033</c:v>
                </c:pt>
                <c:pt idx="349">
                  <c:v>44032</c:v>
                </c:pt>
                <c:pt idx="350">
                  <c:v>44029</c:v>
                </c:pt>
                <c:pt idx="351">
                  <c:v>44028</c:v>
                </c:pt>
                <c:pt idx="352">
                  <c:v>44027</c:v>
                </c:pt>
                <c:pt idx="353">
                  <c:v>44026</c:v>
                </c:pt>
                <c:pt idx="354">
                  <c:v>44025</c:v>
                </c:pt>
                <c:pt idx="355">
                  <c:v>44022</c:v>
                </c:pt>
                <c:pt idx="356">
                  <c:v>44021</c:v>
                </c:pt>
                <c:pt idx="357">
                  <c:v>44020</c:v>
                </c:pt>
                <c:pt idx="358">
                  <c:v>44019</c:v>
                </c:pt>
                <c:pt idx="359">
                  <c:v>44018</c:v>
                </c:pt>
                <c:pt idx="360">
                  <c:v>44015</c:v>
                </c:pt>
                <c:pt idx="361">
                  <c:v>44014</c:v>
                </c:pt>
                <c:pt idx="362">
                  <c:v>44013</c:v>
                </c:pt>
                <c:pt idx="363">
                  <c:v>44012</c:v>
                </c:pt>
                <c:pt idx="364">
                  <c:v>44011</c:v>
                </c:pt>
                <c:pt idx="365">
                  <c:v>44008</c:v>
                </c:pt>
                <c:pt idx="366">
                  <c:v>44007</c:v>
                </c:pt>
                <c:pt idx="367">
                  <c:v>44006</c:v>
                </c:pt>
                <c:pt idx="368">
                  <c:v>44005</c:v>
                </c:pt>
                <c:pt idx="369">
                  <c:v>44004</c:v>
                </c:pt>
                <c:pt idx="370">
                  <c:v>44001</c:v>
                </c:pt>
                <c:pt idx="371">
                  <c:v>44000</c:v>
                </c:pt>
                <c:pt idx="372">
                  <c:v>43999</c:v>
                </c:pt>
                <c:pt idx="373">
                  <c:v>43998</c:v>
                </c:pt>
                <c:pt idx="374">
                  <c:v>43997</c:v>
                </c:pt>
                <c:pt idx="375">
                  <c:v>43994</c:v>
                </c:pt>
                <c:pt idx="376">
                  <c:v>43992</c:v>
                </c:pt>
                <c:pt idx="377">
                  <c:v>43991</c:v>
                </c:pt>
                <c:pt idx="378">
                  <c:v>43990</c:v>
                </c:pt>
                <c:pt idx="379">
                  <c:v>43987</c:v>
                </c:pt>
                <c:pt idx="380">
                  <c:v>43986</c:v>
                </c:pt>
                <c:pt idx="381">
                  <c:v>43985</c:v>
                </c:pt>
                <c:pt idx="382">
                  <c:v>43984</c:v>
                </c:pt>
                <c:pt idx="383">
                  <c:v>43983</c:v>
                </c:pt>
                <c:pt idx="384">
                  <c:v>43980</c:v>
                </c:pt>
                <c:pt idx="385">
                  <c:v>43979</c:v>
                </c:pt>
                <c:pt idx="386">
                  <c:v>43977</c:v>
                </c:pt>
                <c:pt idx="387">
                  <c:v>43976</c:v>
                </c:pt>
                <c:pt idx="388">
                  <c:v>43973</c:v>
                </c:pt>
                <c:pt idx="389">
                  <c:v>43972</c:v>
                </c:pt>
                <c:pt idx="390">
                  <c:v>43971</c:v>
                </c:pt>
                <c:pt idx="391">
                  <c:v>43970</c:v>
                </c:pt>
                <c:pt idx="392">
                  <c:v>43969</c:v>
                </c:pt>
                <c:pt idx="393">
                  <c:v>43966</c:v>
                </c:pt>
                <c:pt idx="394">
                  <c:v>43965</c:v>
                </c:pt>
                <c:pt idx="395">
                  <c:v>43964</c:v>
                </c:pt>
                <c:pt idx="396">
                  <c:v>43963</c:v>
                </c:pt>
                <c:pt idx="397">
                  <c:v>43962</c:v>
                </c:pt>
                <c:pt idx="398">
                  <c:v>43959</c:v>
                </c:pt>
                <c:pt idx="399">
                  <c:v>43958</c:v>
                </c:pt>
                <c:pt idx="400">
                  <c:v>43957</c:v>
                </c:pt>
                <c:pt idx="401">
                  <c:v>43956</c:v>
                </c:pt>
                <c:pt idx="402">
                  <c:v>43955</c:v>
                </c:pt>
                <c:pt idx="403">
                  <c:v>43951</c:v>
                </c:pt>
                <c:pt idx="404">
                  <c:v>43950</c:v>
                </c:pt>
                <c:pt idx="405">
                  <c:v>43949</c:v>
                </c:pt>
                <c:pt idx="406">
                  <c:v>43948</c:v>
                </c:pt>
                <c:pt idx="407">
                  <c:v>43945</c:v>
                </c:pt>
                <c:pt idx="408">
                  <c:v>43944</c:v>
                </c:pt>
                <c:pt idx="409">
                  <c:v>43943</c:v>
                </c:pt>
                <c:pt idx="410">
                  <c:v>43941</c:v>
                </c:pt>
                <c:pt idx="411">
                  <c:v>43938</c:v>
                </c:pt>
                <c:pt idx="412">
                  <c:v>43937</c:v>
                </c:pt>
                <c:pt idx="413">
                  <c:v>43936</c:v>
                </c:pt>
                <c:pt idx="414">
                  <c:v>43934</c:v>
                </c:pt>
                <c:pt idx="415">
                  <c:v>43930</c:v>
                </c:pt>
                <c:pt idx="416">
                  <c:v>43929</c:v>
                </c:pt>
                <c:pt idx="417">
                  <c:v>43928</c:v>
                </c:pt>
                <c:pt idx="418">
                  <c:v>43927</c:v>
                </c:pt>
                <c:pt idx="419">
                  <c:v>43924</c:v>
                </c:pt>
                <c:pt idx="420">
                  <c:v>43923</c:v>
                </c:pt>
                <c:pt idx="421">
                  <c:v>43921</c:v>
                </c:pt>
                <c:pt idx="422">
                  <c:v>43920</c:v>
                </c:pt>
                <c:pt idx="423">
                  <c:v>43917</c:v>
                </c:pt>
                <c:pt idx="424">
                  <c:v>43916</c:v>
                </c:pt>
                <c:pt idx="425">
                  <c:v>43915</c:v>
                </c:pt>
                <c:pt idx="426">
                  <c:v>43914</c:v>
                </c:pt>
                <c:pt idx="427">
                  <c:v>43910</c:v>
                </c:pt>
                <c:pt idx="428">
                  <c:v>43909</c:v>
                </c:pt>
                <c:pt idx="429">
                  <c:v>43908</c:v>
                </c:pt>
                <c:pt idx="430">
                  <c:v>43907</c:v>
                </c:pt>
                <c:pt idx="431">
                  <c:v>43906</c:v>
                </c:pt>
                <c:pt idx="432">
                  <c:v>43903</c:v>
                </c:pt>
                <c:pt idx="433">
                  <c:v>43902</c:v>
                </c:pt>
                <c:pt idx="434">
                  <c:v>43901</c:v>
                </c:pt>
                <c:pt idx="435">
                  <c:v>43900</c:v>
                </c:pt>
                <c:pt idx="436">
                  <c:v>43899</c:v>
                </c:pt>
                <c:pt idx="437">
                  <c:v>43896</c:v>
                </c:pt>
                <c:pt idx="438">
                  <c:v>43895</c:v>
                </c:pt>
                <c:pt idx="439">
                  <c:v>43894</c:v>
                </c:pt>
                <c:pt idx="440">
                  <c:v>43893</c:v>
                </c:pt>
                <c:pt idx="441">
                  <c:v>43892</c:v>
                </c:pt>
                <c:pt idx="442">
                  <c:v>43889</c:v>
                </c:pt>
                <c:pt idx="443">
                  <c:v>43888</c:v>
                </c:pt>
                <c:pt idx="444">
                  <c:v>43887</c:v>
                </c:pt>
                <c:pt idx="445">
                  <c:v>43882</c:v>
                </c:pt>
                <c:pt idx="446">
                  <c:v>43881</c:v>
                </c:pt>
                <c:pt idx="447">
                  <c:v>43880</c:v>
                </c:pt>
                <c:pt idx="448">
                  <c:v>43879</c:v>
                </c:pt>
                <c:pt idx="449">
                  <c:v>43878</c:v>
                </c:pt>
                <c:pt idx="450">
                  <c:v>43875</c:v>
                </c:pt>
                <c:pt idx="451">
                  <c:v>43874</c:v>
                </c:pt>
                <c:pt idx="452">
                  <c:v>43873</c:v>
                </c:pt>
                <c:pt idx="453">
                  <c:v>43872</c:v>
                </c:pt>
                <c:pt idx="454">
                  <c:v>43871</c:v>
                </c:pt>
                <c:pt idx="455">
                  <c:v>43868</c:v>
                </c:pt>
                <c:pt idx="456">
                  <c:v>43867</c:v>
                </c:pt>
                <c:pt idx="457">
                  <c:v>43866</c:v>
                </c:pt>
                <c:pt idx="458">
                  <c:v>43865</c:v>
                </c:pt>
                <c:pt idx="459">
                  <c:v>43860</c:v>
                </c:pt>
                <c:pt idx="460">
                  <c:v>43859</c:v>
                </c:pt>
                <c:pt idx="461">
                  <c:v>43858</c:v>
                </c:pt>
                <c:pt idx="462">
                  <c:v>43857</c:v>
                </c:pt>
                <c:pt idx="463">
                  <c:v>43854</c:v>
                </c:pt>
                <c:pt idx="464">
                  <c:v>43853</c:v>
                </c:pt>
                <c:pt idx="465">
                  <c:v>43852</c:v>
                </c:pt>
                <c:pt idx="466">
                  <c:v>43851</c:v>
                </c:pt>
                <c:pt idx="467">
                  <c:v>43850</c:v>
                </c:pt>
                <c:pt idx="468">
                  <c:v>43847</c:v>
                </c:pt>
                <c:pt idx="469">
                  <c:v>43846</c:v>
                </c:pt>
                <c:pt idx="470">
                  <c:v>43845</c:v>
                </c:pt>
                <c:pt idx="471">
                  <c:v>43844</c:v>
                </c:pt>
                <c:pt idx="472">
                  <c:v>43843</c:v>
                </c:pt>
                <c:pt idx="473">
                  <c:v>43840</c:v>
                </c:pt>
                <c:pt idx="474">
                  <c:v>43839</c:v>
                </c:pt>
                <c:pt idx="475">
                  <c:v>43838</c:v>
                </c:pt>
                <c:pt idx="476">
                  <c:v>43837</c:v>
                </c:pt>
                <c:pt idx="477">
                  <c:v>43836</c:v>
                </c:pt>
                <c:pt idx="478">
                  <c:v>43833</c:v>
                </c:pt>
                <c:pt idx="479">
                  <c:v>43832</c:v>
                </c:pt>
                <c:pt idx="480">
                  <c:v>43830</c:v>
                </c:pt>
                <c:pt idx="481">
                  <c:v>43829</c:v>
                </c:pt>
                <c:pt idx="482">
                  <c:v>43826</c:v>
                </c:pt>
                <c:pt idx="483">
                  <c:v>43825</c:v>
                </c:pt>
                <c:pt idx="484">
                  <c:v>43823</c:v>
                </c:pt>
                <c:pt idx="485">
                  <c:v>43822</c:v>
                </c:pt>
                <c:pt idx="486">
                  <c:v>43819</c:v>
                </c:pt>
                <c:pt idx="487">
                  <c:v>43818</c:v>
                </c:pt>
                <c:pt idx="488">
                  <c:v>43817</c:v>
                </c:pt>
                <c:pt idx="489">
                  <c:v>43816</c:v>
                </c:pt>
                <c:pt idx="490">
                  <c:v>43815</c:v>
                </c:pt>
                <c:pt idx="491">
                  <c:v>43812</c:v>
                </c:pt>
                <c:pt idx="492">
                  <c:v>43811</c:v>
                </c:pt>
                <c:pt idx="493">
                  <c:v>43810</c:v>
                </c:pt>
                <c:pt idx="494">
                  <c:v>43809</c:v>
                </c:pt>
                <c:pt idx="495">
                  <c:v>43808</c:v>
                </c:pt>
                <c:pt idx="496">
                  <c:v>43803</c:v>
                </c:pt>
                <c:pt idx="497">
                  <c:v>43802</c:v>
                </c:pt>
                <c:pt idx="498">
                  <c:v>43801</c:v>
                </c:pt>
                <c:pt idx="499">
                  <c:v>43796</c:v>
                </c:pt>
                <c:pt idx="500">
                  <c:v>43795</c:v>
                </c:pt>
                <c:pt idx="501">
                  <c:v>43794</c:v>
                </c:pt>
                <c:pt idx="502">
                  <c:v>43791</c:v>
                </c:pt>
                <c:pt idx="503">
                  <c:v>43790</c:v>
                </c:pt>
                <c:pt idx="504">
                  <c:v>43789</c:v>
                </c:pt>
                <c:pt idx="505">
                  <c:v>43788</c:v>
                </c:pt>
                <c:pt idx="506">
                  <c:v>43787</c:v>
                </c:pt>
                <c:pt idx="507">
                  <c:v>43783</c:v>
                </c:pt>
                <c:pt idx="508">
                  <c:v>43782</c:v>
                </c:pt>
                <c:pt idx="509">
                  <c:v>43781</c:v>
                </c:pt>
                <c:pt idx="510">
                  <c:v>43780</c:v>
                </c:pt>
                <c:pt idx="511">
                  <c:v>43777</c:v>
                </c:pt>
                <c:pt idx="512">
                  <c:v>43776</c:v>
                </c:pt>
                <c:pt idx="513">
                  <c:v>43775</c:v>
                </c:pt>
                <c:pt idx="514">
                  <c:v>43774</c:v>
                </c:pt>
                <c:pt idx="515">
                  <c:v>43773</c:v>
                </c:pt>
                <c:pt idx="516">
                  <c:v>43770</c:v>
                </c:pt>
                <c:pt idx="517">
                  <c:v>43769</c:v>
                </c:pt>
                <c:pt idx="518">
                  <c:v>43768</c:v>
                </c:pt>
                <c:pt idx="519">
                  <c:v>43767</c:v>
                </c:pt>
                <c:pt idx="520">
                  <c:v>43766</c:v>
                </c:pt>
                <c:pt idx="521">
                  <c:v>43763</c:v>
                </c:pt>
                <c:pt idx="522">
                  <c:v>43761</c:v>
                </c:pt>
                <c:pt idx="523">
                  <c:v>43760</c:v>
                </c:pt>
                <c:pt idx="524">
                  <c:v>43756</c:v>
                </c:pt>
                <c:pt idx="525">
                  <c:v>43755</c:v>
                </c:pt>
                <c:pt idx="526">
                  <c:v>43754</c:v>
                </c:pt>
                <c:pt idx="527">
                  <c:v>43753</c:v>
                </c:pt>
                <c:pt idx="528">
                  <c:v>43752</c:v>
                </c:pt>
                <c:pt idx="529">
                  <c:v>43749</c:v>
                </c:pt>
                <c:pt idx="530">
                  <c:v>43748</c:v>
                </c:pt>
                <c:pt idx="531">
                  <c:v>43747</c:v>
                </c:pt>
                <c:pt idx="532">
                  <c:v>43746</c:v>
                </c:pt>
                <c:pt idx="533">
                  <c:v>43745</c:v>
                </c:pt>
                <c:pt idx="534">
                  <c:v>43742</c:v>
                </c:pt>
                <c:pt idx="535">
                  <c:v>43741</c:v>
                </c:pt>
                <c:pt idx="536">
                  <c:v>43740</c:v>
                </c:pt>
                <c:pt idx="537">
                  <c:v>43739</c:v>
                </c:pt>
                <c:pt idx="538">
                  <c:v>43738</c:v>
                </c:pt>
                <c:pt idx="539">
                  <c:v>43735</c:v>
                </c:pt>
                <c:pt idx="540">
                  <c:v>43734</c:v>
                </c:pt>
                <c:pt idx="541">
                  <c:v>43733</c:v>
                </c:pt>
                <c:pt idx="542">
                  <c:v>43732</c:v>
                </c:pt>
                <c:pt idx="543">
                  <c:v>43731</c:v>
                </c:pt>
                <c:pt idx="544">
                  <c:v>43728</c:v>
                </c:pt>
                <c:pt idx="545">
                  <c:v>43727</c:v>
                </c:pt>
                <c:pt idx="546">
                  <c:v>43726</c:v>
                </c:pt>
                <c:pt idx="547">
                  <c:v>43725</c:v>
                </c:pt>
                <c:pt idx="548">
                  <c:v>43724</c:v>
                </c:pt>
                <c:pt idx="549">
                  <c:v>43721</c:v>
                </c:pt>
                <c:pt idx="550">
                  <c:v>43720</c:v>
                </c:pt>
                <c:pt idx="551">
                  <c:v>43719</c:v>
                </c:pt>
                <c:pt idx="552">
                  <c:v>43718</c:v>
                </c:pt>
                <c:pt idx="553">
                  <c:v>43717</c:v>
                </c:pt>
                <c:pt idx="554">
                  <c:v>43714</c:v>
                </c:pt>
                <c:pt idx="555">
                  <c:v>43713</c:v>
                </c:pt>
                <c:pt idx="556">
                  <c:v>43712</c:v>
                </c:pt>
                <c:pt idx="557">
                  <c:v>43711</c:v>
                </c:pt>
                <c:pt idx="558">
                  <c:v>43710</c:v>
                </c:pt>
                <c:pt idx="559">
                  <c:v>43707</c:v>
                </c:pt>
                <c:pt idx="560">
                  <c:v>43706</c:v>
                </c:pt>
                <c:pt idx="561">
                  <c:v>43705</c:v>
                </c:pt>
                <c:pt idx="562">
                  <c:v>43704</c:v>
                </c:pt>
                <c:pt idx="563">
                  <c:v>43703</c:v>
                </c:pt>
                <c:pt idx="564">
                  <c:v>43700</c:v>
                </c:pt>
                <c:pt idx="565">
                  <c:v>43699</c:v>
                </c:pt>
                <c:pt idx="566">
                  <c:v>43698</c:v>
                </c:pt>
                <c:pt idx="567">
                  <c:v>43697</c:v>
                </c:pt>
                <c:pt idx="568">
                  <c:v>43696</c:v>
                </c:pt>
                <c:pt idx="569">
                  <c:v>43693</c:v>
                </c:pt>
                <c:pt idx="570">
                  <c:v>43692</c:v>
                </c:pt>
                <c:pt idx="571">
                  <c:v>43691</c:v>
                </c:pt>
                <c:pt idx="572">
                  <c:v>43690</c:v>
                </c:pt>
                <c:pt idx="573">
                  <c:v>43689</c:v>
                </c:pt>
                <c:pt idx="574">
                  <c:v>43686</c:v>
                </c:pt>
                <c:pt idx="575">
                  <c:v>43685</c:v>
                </c:pt>
                <c:pt idx="576">
                  <c:v>43684</c:v>
                </c:pt>
                <c:pt idx="577">
                  <c:v>43683</c:v>
                </c:pt>
                <c:pt idx="578">
                  <c:v>43682</c:v>
                </c:pt>
                <c:pt idx="579">
                  <c:v>43679</c:v>
                </c:pt>
                <c:pt idx="580">
                  <c:v>43678</c:v>
                </c:pt>
                <c:pt idx="581">
                  <c:v>43677</c:v>
                </c:pt>
                <c:pt idx="582">
                  <c:v>43676</c:v>
                </c:pt>
                <c:pt idx="583">
                  <c:v>43675</c:v>
                </c:pt>
                <c:pt idx="584">
                  <c:v>43672</c:v>
                </c:pt>
                <c:pt idx="585">
                  <c:v>43671</c:v>
                </c:pt>
                <c:pt idx="586">
                  <c:v>43670</c:v>
                </c:pt>
                <c:pt idx="587">
                  <c:v>43669</c:v>
                </c:pt>
                <c:pt idx="588">
                  <c:v>43668</c:v>
                </c:pt>
                <c:pt idx="589">
                  <c:v>43665</c:v>
                </c:pt>
                <c:pt idx="590">
                  <c:v>43664</c:v>
                </c:pt>
                <c:pt idx="591">
                  <c:v>43663</c:v>
                </c:pt>
                <c:pt idx="592">
                  <c:v>43662</c:v>
                </c:pt>
                <c:pt idx="593">
                  <c:v>43661</c:v>
                </c:pt>
                <c:pt idx="594">
                  <c:v>43658</c:v>
                </c:pt>
                <c:pt idx="595">
                  <c:v>43657</c:v>
                </c:pt>
                <c:pt idx="596">
                  <c:v>43656</c:v>
                </c:pt>
                <c:pt idx="597">
                  <c:v>43655</c:v>
                </c:pt>
                <c:pt idx="598">
                  <c:v>43654</c:v>
                </c:pt>
                <c:pt idx="599">
                  <c:v>43651</c:v>
                </c:pt>
                <c:pt idx="600">
                  <c:v>43650</c:v>
                </c:pt>
                <c:pt idx="601">
                  <c:v>43649</c:v>
                </c:pt>
                <c:pt idx="602">
                  <c:v>43648</c:v>
                </c:pt>
                <c:pt idx="603">
                  <c:v>43647</c:v>
                </c:pt>
                <c:pt idx="604">
                  <c:v>43644</c:v>
                </c:pt>
                <c:pt idx="605">
                  <c:v>43643</c:v>
                </c:pt>
                <c:pt idx="606">
                  <c:v>43642</c:v>
                </c:pt>
                <c:pt idx="607">
                  <c:v>43641</c:v>
                </c:pt>
                <c:pt idx="608">
                  <c:v>43640</c:v>
                </c:pt>
                <c:pt idx="609">
                  <c:v>43637</c:v>
                </c:pt>
                <c:pt idx="610">
                  <c:v>43635</c:v>
                </c:pt>
                <c:pt idx="611">
                  <c:v>43634</c:v>
                </c:pt>
                <c:pt idx="612">
                  <c:v>43633</c:v>
                </c:pt>
                <c:pt idx="613">
                  <c:v>43630</c:v>
                </c:pt>
                <c:pt idx="614">
                  <c:v>43629</c:v>
                </c:pt>
                <c:pt idx="615">
                  <c:v>43628</c:v>
                </c:pt>
                <c:pt idx="616">
                  <c:v>43626</c:v>
                </c:pt>
                <c:pt idx="617">
                  <c:v>43623</c:v>
                </c:pt>
                <c:pt idx="618">
                  <c:v>43622</c:v>
                </c:pt>
                <c:pt idx="619">
                  <c:v>43621</c:v>
                </c:pt>
                <c:pt idx="620">
                  <c:v>43620</c:v>
                </c:pt>
                <c:pt idx="621">
                  <c:v>43619</c:v>
                </c:pt>
                <c:pt idx="622">
                  <c:v>43616</c:v>
                </c:pt>
                <c:pt idx="623">
                  <c:v>43615</c:v>
                </c:pt>
                <c:pt idx="624">
                  <c:v>43614</c:v>
                </c:pt>
                <c:pt idx="625">
                  <c:v>43613</c:v>
                </c:pt>
                <c:pt idx="626">
                  <c:v>43612</c:v>
                </c:pt>
                <c:pt idx="627">
                  <c:v>43609</c:v>
                </c:pt>
                <c:pt idx="628">
                  <c:v>43607</c:v>
                </c:pt>
                <c:pt idx="629">
                  <c:v>43606</c:v>
                </c:pt>
                <c:pt idx="630">
                  <c:v>43605</c:v>
                </c:pt>
                <c:pt idx="631">
                  <c:v>43602</c:v>
                </c:pt>
                <c:pt idx="632">
                  <c:v>43601</c:v>
                </c:pt>
                <c:pt idx="633">
                  <c:v>43600</c:v>
                </c:pt>
                <c:pt idx="634">
                  <c:v>43599</c:v>
                </c:pt>
                <c:pt idx="635">
                  <c:v>43598</c:v>
                </c:pt>
                <c:pt idx="636">
                  <c:v>43595</c:v>
                </c:pt>
                <c:pt idx="637">
                  <c:v>43594</c:v>
                </c:pt>
                <c:pt idx="638">
                  <c:v>43593</c:v>
                </c:pt>
                <c:pt idx="639">
                  <c:v>43592</c:v>
                </c:pt>
                <c:pt idx="640">
                  <c:v>43591</c:v>
                </c:pt>
                <c:pt idx="641">
                  <c:v>43588</c:v>
                </c:pt>
                <c:pt idx="642">
                  <c:v>43587</c:v>
                </c:pt>
                <c:pt idx="643">
                  <c:v>43585</c:v>
                </c:pt>
                <c:pt idx="644">
                  <c:v>43584</c:v>
                </c:pt>
                <c:pt idx="645">
                  <c:v>43581</c:v>
                </c:pt>
                <c:pt idx="646">
                  <c:v>43580</c:v>
                </c:pt>
                <c:pt idx="647">
                  <c:v>43579</c:v>
                </c:pt>
                <c:pt idx="648">
                  <c:v>43578</c:v>
                </c:pt>
                <c:pt idx="649">
                  <c:v>43577</c:v>
                </c:pt>
                <c:pt idx="650">
                  <c:v>43573</c:v>
                </c:pt>
                <c:pt idx="651">
                  <c:v>43572</c:v>
                </c:pt>
                <c:pt idx="652">
                  <c:v>43571</c:v>
                </c:pt>
                <c:pt idx="653">
                  <c:v>43570</c:v>
                </c:pt>
                <c:pt idx="654">
                  <c:v>43567</c:v>
                </c:pt>
                <c:pt idx="655">
                  <c:v>43566</c:v>
                </c:pt>
                <c:pt idx="656">
                  <c:v>43565</c:v>
                </c:pt>
                <c:pt idx="657">
                  <c:v>43564</c:v>
                </c:pt>
                <c:pt idx="658">
                  <c:v>43563</c:v>
                </c:pt>
                <c:pt idx="659">
                  <c:v>43560</c:v>
                </c:pt>
                <c:pt idx="660">
                  <c:v>43559</c:v>
                </c:pt>
                <c:pt idx="661">
                  <c:v>43558</c:v>
                </c:pt>
                <c:pt idx="662">
                  <c:v>43557</c:v>
                </c:pt>
                <c:pt idx="663">
                  <c:v>43553</c:v>
                </c:pt>
                <c:pt idx="664">
                  <c:v>43552</c:v>
                </c:pt>
                <c:pt idx="665">
                  <c:v>43551</c:v>
                </c:pt>
                <c:pt idx="666">
                  <c:v>43550</c:v>
                </c:pt>
                <c:pt idx="667">
                  <c:v>43549</c:v>
                </c:pt>
                <c:pt idx="668">
                  <c:v>43546</c:v>
                </c:pt>
                <c:pt idx="669">
                  <c:v>43545</c:v>
                </c:pt>
                <c:pt idx="670">
                  <c:v>43543</c:v>
                </c:pt>
                <c:pt idx="671">
                  <c:v>43542</c:v>
                </c:pt>
                <c:pt idx="672">
                  <c:v>43539</c:v>
                </c:pt>
                <c:pt idx="673">
                  <c:v>43538</c:v>
                </c:pt>
                <c:pt idx="674">
                  <c:v>43537</c:v>
                </c:pt>
                <c:pt idx="675">
                  <c:v>43536</c:v>
                </c:pt>
                <c:pt idx="676">
                  <c:v>43535</c:v>
                </c:pt>
                <c:pt idx="677">
                  <c:v>43532</c:v>
                </c:pt>
                <c:pt idx="678">
                  <c:v>43531</c:v>
                </c:pt>
                <c:pt idx="679">
                  <c:v>43530</c:v>
                </c:pt>
                <c:pt idx="680">
                  <c:v>43525</c:v>
                </c:pt>
                <c:pt idx="681">
                  <c:v>43524</c:v>
                </c:pt>
                <c:pt idx="682">
                  <c:v>43523</c:v>
                </c:pt>
                <c:pt idx="683">
                  <c:v>43522</c:v>
                </c:pt>
                <c:pt idx="684">
                  <c:v>43521</c:v>
                </c:pt>
                <c:pt idx="685">
                  <c:v>43518</c:v>
                </c:pt>
                <c:pt idx="686">
                  <c:v>43517</c:v>
                </c:pt>
                <c:pt idx="687">
                  <c:v>43516</c:v>
                </c:pt>
                <c:pt idx="688">
                  <c:v>43515</c:v>
                </c:pt>
                <c:pt idx="689">
                  <c:v>43514</c:v>
                </c:pt>
                <c:pt idx="690">
                  <c:v>43511</c:v>
                </c:pt>
                <c:pt idx="691">
                  <c:v>43510</c:v>
                </c:pt>
                <c:pt idx="692">
                  <c:v>43509</c:v>
                </c:pt>
                <c:pt idx="693">
                  <c:v>43508</c:v>
                </c:pt>
                <c:pt idx="694">
                  <c:v>43507</c:v>
                </c:pt>
                <c:pt idx="695">
                  <c:v>43504</c:v>
                </c:pt>
                <c:pt idx="696">
                  <c:v>43503</c:v>
                </c:pt>
                <c:pt idx="697">
                  <c:v>43502</c:v>
                </c:pt>
                <c:pt idx="698">
                  <c:v>43501</c:v>
                </c:pt>
                <c:pt idx="699">
                  <c:v>43500</c:v>
                </c:pt>
                <c:pt idx="700">
                  <c:v>43497</c:v>
                </c:pt>
                <c:pt idx="701">
                  <c:v>43496</c:v>
                </c:pt>
                <c:pt idx="702">
                  <c:v>43493</c:v>
                </c:pt>
                <c:pt idx="703">
                  <c:v>43490</c:v>
                </c:pt>
                <c:pt idx="704">
                  <c:v>43489</c:v>
                </c:pt>
                <c:pt idx="705">
                  <c:v>43488</c:v>
                </c:pt>
                <c:pt idx="706">
                  <c:v>43487</c:v>
                </c:pt>
                <c:pt idx="707">
                  <c:v>43486</c:v>
                </c:pt>
                <c:pt idx="708">
                  <c:v>43483</c:v>
                </c:pt>
                <c:pt idx="709">
                  <c:v>43482</c:v>
                </c:pt>
                <c:pt idx="710">
                  <c:v>43481</c:v>
                </c:pt>
                <c:pt idx="711">
                  <c:v>43480</c:v>
                </c:pt>
                <c:pt idx="712">
                  <c:v>43479</c:v>
                </c:pt>
                <c:pt idx="713">
                  <c:v>43476</c:v>
                </c:pt>
                <c:pt idx="714">
                  <c:v>43475</c:v>
                </c:pt>
                <c:pt idx="715">
                  <c:v>43474</c:v>
                </c:pt>
                <c:pt idx="716">
                  <c:v>43473</c:v>
                </c:pt>
                <c:pt idx="717">
                  <c:v>43472</c:v>
                </c:pt>
                <c:pt idx="718">
                  <c:v>43469</c:v>
                </c:pt>
                <c:pt idx="719">
                  <c:v>43468</c:v>
                </c:pt>
                <c:pt idx="720">
                  <c:v>43467</c:v>
                </c:pt>
                <c:pt idx="721">
                  <c:v>43465</c:v>
                </c:pt>
                <c:pt idx="722">
                  <c:v>43462</c:v>
                </c:pt>
                <c:pt idx="723">
                  <c:v>43461</c:v>
                </c:pt>
                <c:pt idx="724">
                  <c:v>43460</c:v>
                </c:pt>
                <c:pt idx="725">
                  <c:v>43458</c:v>
                </c:pt>
                <c:pt idx="726">
                  <c:v>43455</c:v>
                </c:pt>
                <c:pt idx="727">
                  <c:v>43451</c:v>
                </c:pt>
                <c:pt idx="728">
                  <c:v>43448</c:v>
                </c:pt>
                <c:pt idx="729">
                  <c:v>43447</c:v>
                </c:pt>
                <c:pt idx="730">
                  <c:v>43446</c:v>
                </c:pt>
                <c:pt idx="731">
                  <c:v>43445</c:v>
                </c:pt>
                <c:pt idx="732">
                  <c:v>43444</c:v>
                </c:pt>
                <c:pt idx="733">
                  <c:v>43441</c:v>
                </c:pt>
                <c:pt idx="734">
                  <c:v>43440</c:v>
                </c:pt>
                <c:pt idx="735">
                  <c:v>43439</c:v>
                </c:pt>
                <c:pt idx="736">
                  <c:v>43438</c:v>
                </c:pt>
                <c:pt idx="737">
                  <c:v>43437</c:v>
                </c:pt>
                <c:pt idx="738">
                  <c:v>43434</c:v>
                </c:pt>
                <c:pt idx="739">
                  <c:v>43433</c:v>
                </c:pt>
                <c:pt idx="740">
                  <c:v>43432</c:v>
                </c:pt>
                <c:pt idx="741">
                  <c:v>43431</c:v>
                </c:pt>
                <c:pt idx="742">
                  <c:v>43426</c:v>
                </c:pt>
                <c:pt idx="743">
                  <c:v>43425</c:v>
                </c:pt>
                <c:pt idx="744">
                  <c:v>43424</c:v>
                </c:pt>
                <c:pt idx="745">
                  <c:v>43418</c:v>
                </c:pt>
                <c:pt idx="746">
                  <c:v>43417</c:v>
                </c:pt>
                <c:pt idx="747">
                  <c:v>43416</c:v>
                </c:pt>
                <c:pt idx="748">
                  <c:v>43413</c:v>
                </c:pt>
                <c:pt idx="749">
                  <c:v>43412</c:v>
                </c:pt>
                <c:pt idx="750">
                  <c:v>43411</c:v>
                </c:pt>
                <c:pt idx="751">
                  <c:v>43410</c:v>
                </c:pt>
                <c:pt idx="752">
                  <c:v>43409</c:v>
                </c:pt>
                <c:pt idx="753">
                  <c:v>43405</c:v>
                </c:pt>
                <c:pt idx="754">
                  <c:v>43404</c:v>
                </c:pt>
                <c:pt idx="755">
                  <c:v>43403</c:v>
                </c:pt>
                <c:pt idx="756">
                  <c:v>43402</c:v>
                </c:pt>
                <c:pt idx="757">
                  <c:v>43399</c:v>
                </c:pt>
                <c:pt idx="758">
                  <c:v>43398</c:v>
                </c:pt>
                <c:pt idx="759">
                  <c:v>43397</c:v>
                </c:pt>
                <c:pt idx="760">
                  <c:v>43396</c:v>
                </c:pt>
                <c:pt idx="761">
                  <c:v>43395</c:v>
                </c:pt>
                <c:pt idx="762">
                  <c:v>43392</c:v>
                </c:pt>
                <c:pt idx="763">
                  <c:v>43391</c:v>
                </c:pt>
                <c:pt idx="764">
                  <c:v>43390</c:v>
                </c:pt>
                <c:pt idx="765">
                  <c:v>43389</c:v>
                </c:pt>
                <c:pt idx="766">
                  <c:v>43388</c:v>
                </c:pt>
                <c:pt idx="767">
                  <c:v>43384</c:v>
                </c:pt>
                <c:pt idx="768">
                  <c:v>43382</c:v>
                </c:pt>
                <c:pt idx="769">
                  <c:v>43381</c:v>
                </c:pt>
                <c:pt idx="770">
                  <c:v>43377</c:v>
                </c:pt>
                <c:pt idx="771">
                  <c:v>43376</c:v>
                </c:pt>
                <c:pt idx="772">
                  <c:v>43375</c:v>
                </c:pt>
                <c:pt idx="773">
                  <c:v>43374</c:v>
                </c:pt>
                <c:pt idx="774">
                  <c:v>43371</c:v>
                </c:pt>
                <c:pt idx="775">
                  <c:v>43370</c:v>
                </c:pt>
                <c:pt idx="776">
                  <c:v>43369</c:v>
                </c:pt>
                <c:pt idx="777">
                  <c:v>43368</c:v>
                </c:pt>
                <c:pt idx="778">
                  <c:v>43364</c:v>
                </c:pt>
                <c:pt idx="779">
                  <c:v>43363</c:v>
                </c:pt>
                <c:pt idx="780">
                  <c:v>43362</c:v>
                </c:pt>
                <c:pt idx="781">
                  <c:v>43361</c:v>
                </c:pt>
                <c:pt idx="782">
                  <c:v>43360</c:v>
                </c:pt>
                <c:pt idx="783">
                  <c:v>43357</c:v>
                </c:pt>
                <c:pt idx="784">
                  <c:v>43356</c:v>
                </c:pt>
                <c:pt idx="785">
                  <c:v>43355</c:v>
                </c:pt>
                <c:pt idx="786">
                  <c:v>43354</c:v>
                </c:pt>
                <c:pt idx="787">
                  <c:v>43353</c:v>
                </c:pt>
                <c:pt idx="788">
                  <c:v>43349</c:v>
                </c:pt>
                <c:pt idx="789">
                  <c:v>43348</c:v>
                </c:pt>
                <c:pt idx="790">
                  <c:v>43347</c:v>
                </c:pt>
                <c:pt idx="791">
                  <c:v>43346</c:v>
                </c:pt>
                <c:pt idx="792">
                  <c:v>43342</c:v>
                </c:pt>
                <c:pt idx="793">
                  <c:v>43341</c:v>
                </c:pt>
                <c:pt idx="794">
                  <c:v>43340</c:v>
                </c:pt>
                <c:pt idx="795">
                  <c:v>43339</c:v>
                </c:pt>
                <c:pt idx="796">
                  <c:v>43336</c:v>
                </c:pt>
                <c:pt idx="797">
                  <c:v>43335</c:v>
                </c:pt>
                <c:pt idx="798">
                  <c:v>43334</c:v>
                </c:pt>
                <c:pt idx="799">
                  <c:v>43333</c:v>
                </c:pt>
                <c:pt idx="800">
                  <c:v>43332</c:v>
                </c:pt>
                <c:pt idx="801">
                  <c:v>43329</c:v>
                </c:pt>
                <c:pt idx="802">
                  <c:v>43328</c:v>
                </c:pt>
                <c:pt idx="803">
                  <c:v>43327</c:v>
                </c:pt>
                <c:pt idx="804">
                  <c:v>43326</c:v>
                </c:pt>
                <c:pt idx="805">
                  <c:v>43325</c:v>
                </c:pt>
                <c:pt idx="806">
                  <c:v>43322</c:v>
                </c:pt>
                <c:pt idx="807">
                  <c:v>43321</c:v>
                </c:pt>
                <c:pt idx="808">
                  <c:v>43320</c:v>
                </c:pt>
                <c:pt idx="809">
                  <c:v>43319</c:v>
                </c:pt>
                <c:pt idx="810">
                  <c:v>43318</c:v>
                </c:pt>
                <c:pt idx="811">
                  <c:v>43315</c:v>
                </c:pt>
                <c:pt idx="812">
                  <c:v>43314</c:v>
                </c:pt>
                <c:pt idx="813">
                  <c:v>43313</c:v>
                </c:pt>
                <c:pt idx="814">
                  <c:v>43312</c:v>
                </c:pt>
                <c:pt idx="815">
                  <c:v>43311</c:v>
                </c:pt>
                <c:pt idx="816">
                  <c:v>43307</c:v>
                </c:pt>
                <c:pt idx="817">
                  <c:v>43306</c:v>
                </c:pt>
                <c:pt idx="818">
                  <c:v>43305</c:v>
                </c:pt>
                <c:pt idx="819">
                  <c:v>43304</c:v>
                </c:pt>
                <c:pt idx="820">
                  <c:v>43301</c:v>
                </c:pt>
                <c:pt idx="821">
                  <c:v>43300</c:v>
                </c:pt>
                <c:pt idx="822">
                  <c:v>43299</c:v>
                </c:pt>
                <c:pt idx="823">
                  <c:v>43298</c:v>
                </c:pt>
                <c:pt idx="824">
                  <c:v>43297</c:v>
                </c:pt>
                <c:pt idx="825">
                  <c:v>43294</c:v>
                </c:pt>
                <c:pt idx="826">
                  <c:v>43293</c:v>
                </c:pt>
                <c:pt idx="827">
                  <c:v>43292</c:v>
                </c:pt>
                <c:pt idx="828">
                  <c:v>43291</c:v>
                </c:pt>
                <c:pt idx="829">
                  <c:v>43290</c:v>
                </c:pt>
                <c:pt idx="830">
                  <c:v>43287</c:v>
                </c:pt>
                <c:pt idx="831">
                  <c:v>43286</c:v>
                </c:pt>
                <c:pt idx="832">
                  <c:v>43285</c:v>
                </c:pt>
                <c:pt idx="833">
                  <c:v>43284</c:v>
                </c:pt>
                <c:pt idx="834">
                  <c:v>43283</c:v>
                </c:pt>
                <c:pt idx="835">
                  <c:v>43280</c:v>
                </c:pt>
                <c:pt idx="836">
                  <c:v>43279</c:v>
                </c:pt>
                <c:pt idx="837">
                  <c:v>43278</c:v>
                </c:pt>
                <c:pt idx="838">
                  <c:v>43277</c:v>
                </c:pt>
                <c:pt idx="839">
                  <c:v>43276</c:v>
                </c:pt>
                <c:pt idx="840">
                  <c:v>43273</c:v>
                </c:pt>
                <c:pt idx="841">
                  <c:v>43272</c:v>
                </c:pt>
                <c:pt idx="842">
                  <c:v>43271</c:v>
                </c:pt>
                <c:pt idx="843">
                  <c:v>43270</c:v>
                </c:pt>
                <c:pt idx="844">
                  <c:v>43269</c:v>
                </c:pt>
                <c:pt idx="845">
                  <c:v>43266</c:v>
                </c:pt>
                <c:pt idx="846">
                  <c:v>43265</c:v>
                </c:pt>
                <c:pt idx="847">
                  <c:v>43264</c:v>
                </c:pt>
                <c:pt idx="848">
                  <c:v>43263</c:v>
                </c:pt>
                <c:pt idx="849">
                  <c:v>43262</c:v>
                </c:pt>
                <c:pt idx="850">
                  <c:v>43259</c:v>
                </c:pt>
                <c:pt idx="851">
                  <c:v>43258</c:v>
                </c:pt>
                <c:pt idx="852">
                  <c:v>43257</c:v>
                </c:pt>
                <c:pt idx="853">
                  <c:v>43256</c:v>
                </c:pt>
                <c:pt idx="854">
                  <c:v>43255</c:v>
                </c:pt>
                <c:pt idx="855">
                  <c:v>43252</c:v>
                </c:pt>
                <c:pt idx="856">
                  <c:v>43250</c:v>
                </c:pt>
                <c:pt idx="857">
                  <c:v>43249</c:v>
                </c:pt>
                <c:pt idx="858">
                  <c:v>43248</c:v>
                </c:pt>
                <c:pt idx="859">
                  <c:v>43244</c:v>
                </c:pt>
                <c:pt idx="860">
                  <c:v>43243</c:v>
                </c:pt>
                <c:pt idx="861">
                  <c:v>43242</c:v>
                </c:pt>
                <c:pt idx="862">
                  <c:v>43241</c:v>
                </c:pt>
                <c:pt idx="863">
                  <c:v>43238</c:v>
                </c:pt>
                <c:pt idx="864">
                  <c:v>43237</c:v>
                </c:pt>
                <c:pt idx="865">
                  <c:v>43236</c:v>
                </c:pt>
                <c:pt idx="866">
                  <c:v>43235</c:v>
                </c:pt>
                <c:pt idx="867">
                  <c:v>43234</c:v>
                </c:pt>
                <c:pt idx="868">
                  <c:v>43231</c:v>
                </c:pt>
                <c:pt idx="869">
                  <c:v>43230</c:v>
                </c:pt>
                <c:pt idx="870">
                  <c:v>43229</c:v>
                </c:pt>
                <c:pt idx="871">
                  <c:v>43228</c:v>
                </c:pt>
                <c:pt idx="872">
                  <c:v>43227</c:v>
                </c:pt>
                <c:pt idx="873">
                  <c:v>43224</c:v>
                </c:pt>
                <c:pt idx="874">
                  <c:v>43223</c:v>
                </c:pt>
                <c:pt idx="875">
                  <c:v>43222</c:v>
                </c:pt>
                <c:pt idx="876">
                  <c:v>43220</c:v>
                </c:pt>
                <c:pt idx="877">
                  <c:v>43217</c:v>
                </c:pt>
                <c:pt idx="878">
                  <c:v>43216</c:v>
                </c:pt>
                <c:pt idx="879">
                  <c:v>43215</c:v>
                </c:pt>
                <c:pt idx="880">
                  <c:v>43214</c:v>
                </c:pt>
                <c:pt idx="881">
                  <c:v>43213</c:v>
                </c:pt>
                <c:pt idx="882">
                  <c:v>43210</c:v>
                </c:pt>
                <c:pt idx="883">
                  <c:v>43209</c:v>
                </c:pt>
                <c:pt idx="884">
                  <c:v>43208</c:v>
                </c:pt>
                <c:pt idx="885">
                  <c:v>43206</c:v>
                </c:pt>
                <c:pt idx="886">
                  <c:v>43203</c:v>
                </c:pt>
                <c:pt idx="887">
                  <c:v>43202</c:v>
                </c:pt>
                <c:pt idx="888">
                  <c:v>43201</c:v>
                </c:pt>
                <c:pt idx="889">
                  <c:v>43200</c:v>
                </c:pt>
                <c:pt idx="890">
                  <c:v>43199</c:v>
                </c:pt>
                <c:pt idx="891">
                  <c:v>43196</c:v>
                </c:pt>
                <c:pt idx="892">
                  <c:v>43195</c:v>
                </c:pt>
                <c:pt idx="893">
                  <c:v>43194</c:v>
                </c:pt>
                <c:pt idx="894">
                  <c:v>43193</c:v>
                </c:pt>
                <c:pt idx="895">
                  <c:v>43192</c:v>
                </c:pt>
                <c:pt idx="896">
                  <c:v>43188</c:v>
                </c:pt>
                <c:pt idx="897">
                  <c:v>43187</c:v>
                </c:pt>
                <c:pt idx="898">
                  <c:v>43186</c:v>
                </c:pt>
                <c:pt idx="899">
                  <c:v>43185</c:v>
                </c:pt>
                <c:pt idx="900">
                  <c:v>43182</c:v>
                </c:pt>
                <c:pt idx="901">
                  <c:v>43181</c:v>
                </c:pt>
                <c:pt idx="902">
                  <c:v>43180</c:v>
                </c:pt>
                <c:pt idx="903">
                  <c:v>43179</c:v>
                </c:pt>
                <c:pt idx="904">
                  <c:v>43178</c:v>
                </c:pt>
                <c:pt idx="905">
                  <c:v>43175</c:v>
                </c:pt>
                <c:pt idx="906">
                  <c:v>43173</c:v>
                </c:pt>
                <c:pt idx="907">
                  <c:v>43172</c:v>
                </c:pt>
                <c:pt idx="908">
                  <c:v>43171</c:v>
                </c:pt>
                <c:pt idx="909">
                  <c:v>43168</c:v>
                </c:pt>
                <c:pt idx="910">
                  <c:v>43167</c:v>
                </c:pt>
                <c:pt idx="911">
                  <c:v>43166</c:v>
                </c:pt>
                <c:pt idx="912">
                  <c:v>43165</c:v>
                </c:pt>
                <c:pt idx="913">
                  <c:v>43164</c:v>
                </c:pt>
                <c:pt idx="914">
                  <c:v>43161</c:v>
                </c:pt>
                <c:pt idx="915">
                  <c:v>43160</c:v>
                </c:pt>
                <c:pt idx="916">
                  <c:v>43159</c:v>
                </c:pt>
                <c:pt idx="917">
                  <c:v>43158</c:v>
                </c:pt>
                <c:pt idx="918">
                  <c:v>43157</c:v>
                </c:pt>
                <c:pt idx="919">
                  <c:v>43154</c:v>
                </c:pt>
                <c:pt idx="920">
                  <c:v>43153</c:v>
                </c:pt>
                <c:pt idx="921">
                  <c:v>43152</c:v>
                </c:pt>
                <c:pt idx="922">
                  <c:v>43151</c:v>
                </c:pt>
                <c:pt idx="923">
                  <c:v>43150</c:v>
                </c:pt>
                <c:pt idx="924">
                  <c:v>43147</c:v>
                </c:pt>
                <c:pt idx="925">
                  <c:v>43146</c:v>
                </c:pt>
                <c:pt idx="926">
                  <c:v>43145</c:v>
                </c:pt>
                <c:pt idx="927">
                  <c:v>43139</c:v>
                </c:pt>
                <c:pt idx="928">
                  <c:v>43138</c:v>
                </c:pt>
                <c:pt idx="929">
                  <c:v>43137</c:v>
                </c:pt>
                <c:pt idx="930">
                  <c:v>43136</c:v>
                </c:pt>
                <c:pt idx="931">
                  <c:v>43133</c:v>
                </c:pt>
                <c:pt idx="932">
                  <c:v>43132</c:v>
                </c:pt>
                <c:pt idx="933">
                  <c:v>43131</c:v>
                </c:pt>
                <c:pt idx="934">
                  <c:v>43130</c:v>
                </c:pt>
                <c:pt idx="935">
                  <c:v>43129</c:v>
                </c:pt>
                <c:pt idx="936">
                  <c:v>43126</c:v>
                </c:pt>
                <c:pt idx="937">
                  <c:v>43125</c:v>
                </c:pt>
                <c:pt idx="938">
                  <c:v>43124</c:v>
                </c:pt>
                <c:pt idx="939">
                  <c:v>43123</c:v>
                </c:pt>
                <c:pt idx="940">
                  <c:v>43122</c:v>
                </c:pt>
                <c:pt idx="941">
                  <c:v>43119</c:v>
                </c:pt>
                <c:pt idx="942">
                  <c:v>43118</c:v>
                </c:pt>
                <c:pt idx="943">
                  <c:v>43117</c:v>
                </c:pt>
                <c:pt idx="944">
                  <c:v>43116</c:v>
                </c:pt>
                <c:pt idx="945">
                  <c:v>43115</c:v>
                </c:pt>
                <c:pt idx="946">
                  <c:v>43112</c:v>
                </c:pt>
                <c:pt idx="947">
                  <c:v>43111</c:v>
                </c:pt>
                <c:pt idx="948">
                  <c:v>43110</c:v>
                </c:pt>
                <c:pt idx="949">
                  <c:v>43109</c:v>
                </c:pt>
                <c:pt idx="950">
                  <c:v>43108</c:v>
                </c:pt>
                <c:pt idx="951">
                  <c:v>43105</c:v>
                </c:pt>
                <c:pt idx="952">
                  <c:v>43104</c:v>
                </c:pt>
                <c:pt idx="953">
                  <c:v>43103</c:v>
                </c:pt>
                <c:pt idx="954">
                  <c:v>43102</c:v>
                </c:pt>
                <c:pt idx="955">
                  <c:v>43098</c:v>
                </c:pt>
                <c:pt idx="956">
                  <c:v>43097</c:v>
                </c:pt>
                <c:pt idx="957">
                  <c:v>43096</c:v>
                </c:pt>
                <c:pt idx="958">
                  <c:v>43095</c:v>
                </c:pt>
                <c:pt idx="959">
                  <c:v>43089</c:v>
                </c:pt>
                <c:pt idx="960">
                  <c:v>43088</c:v>
                </c:pt>
                <c:pt idx="961">
                  <c:v>43087</c:v>
                </c:pt>
                <c:pt idx="962">
                  <c:v>43084</c:v>
                </c:pt>
                <c:pt idx="963">
                  <c:v>43083</c:v>
                </c:pt>
                <c:pt idx="964">
                  <c:v>43082</c:v>
                </c:pt>
                <c:pt idx="965">
                  <c:v>43081</c:v>
                </c:pt>
                <c:pt idx="966">
                  <c:v>43080</c:v>
                </c:pt>
                <c:pt idx="967">
                  <c:v>43077</c:v>
                </c:pt>
                <c:pt idx="968">
                  <c:v>43076</c:v>
                </c:pt>
                <c:pt idx="969">
                  <c:v>43075</c:v>
                </c:pt>
                <c:pt idx="970">
                  <c:v>43073</c:v>
                </c:pt>
                <c:pt idx="971">
                  <c:v>43070</c:v>
                </c:pt>
                <c:pt idx="972">
                  <c:v>43069</c:v>
                </c:pt>
                <c:pt idx="973">
                  <c:v>43068</c:v>
                </c:pt>
                <c:pt idx="974">
                  <c:v>43067</c:v>
                </c:pt>
                <c:pt idx="975">
                  <c:v>43066</c:v>
                </c:pt>
                <c:pt idx="976">
                  <c:v>43063</c:v>
                </c:pt>
                <c:pt idx="977">
                  <c:v>43062</c:v>
                </c:pt>
                <c:pt idx="978">
                  <c:v>43061</c:v>
                </c:pt>
                <c:pt idx="979">
                  <c:v>43060</c:v>
                </c:pt>
                <c:pt idx="980">
                  <c:v>43059</c:v>
                </c:pt>
                <c:pt idx="981">
                  <c:v>43056</c:v>
                </c:pt>
                <c:pt idx="982">
                  <c:v>43055</c:v>
                </c:pt>
                <c:pt idx="983">
                  <c:v>43053</c:v>
                </c:pt>
                <c:pt idx="984">
                  <c:v>43052</c:v>
                </c:pt>
                <c:pt idx="985">
                  <c:v>43049</c:v>
                </c:pt>
                <c:pt idx="986">
                  <c:v>43048</c:v>
                </c:pt>
                <c:pt idx="987">
                  <c:v>43045</c:v>
                </c:pt>
                <c:pt idx="988">
                  <c:v>43042</c:v>
                </c:pt>
                <c:pt idx="989">
                  <c:v>43040</c:v>
                </c:pt>
                <c:pt idx="990">
                  <c:v>43038</c:v>
                </c:pt>
                <c:pt idx="991">
                  <c:v>43035</c:v>
                </c:pt>
                <c:pt idx="992">
                  <c:v>43034</c:v>
                </c:pt>
                <c:pt idx="993">
                  <c:v>43033</c:v>
                </c:pt>
                <c:pt idx="994">
                  <c:v>43032</c:v>
                </c:pt>
                <c:pt idx="995">
                  <c:v>43031</c:v>
                </c:pt>
                <c:pt idx="996">
                  <c:v>43028</c:v>
                </c:pt>
                <c:pt idx="997">
                  <c:v>43027</c:v>
                </c:pt>
                <c:pt idx="998">
                  <c:v>43026</c:v>
                </c:pt>
                <c:pt idx="999">
                  <c:v>43025</c:v>
                </c:pt>
                <c:pt idx="1000">
                  <c:v>43024</c:v>
                </c:pt>
                <c:pt idx="1001">
                  <c:v>43021</c:v>
                </c:pt>
                <c:pt idx="1002">
                  <c:v>43019</c:v>
                </c:pt>
                <c:pt idx="1003">
                  <c:v>43018</c:v>
                </c:pt>
                <c:pt idx="1004">
                  <c:v>43017</c:v>
                </c:pt>
                <c:pt idx="1005">
                  <c:v>43014</c:v>
                </c:pt>
                <c:pt idx="1006">
                  <c:v>43013</c:v>
                </c:pt>
                <c:pt idx="1007">
                  <c:v>43012</c:v>
                </c:pt>
                <c:pt idx="1008">
                  <c:v>43011</c:v>
                </c:pt>
                <c:pt idx="1009">
                  <c:v>43010</c:v>
                </c:pt>
                <c:pt idx="1010">
                  <c:v>43007</c:v>
                </c:pt>
                <c:pt idx="1011">
                  <c:v>43006</c:v>
                </c:pt>
                <c:pt idx="1012">
                  <c:v>43005</c:v>
                </c:pt>
                <c:pt idx="1013">
                  <c:v>43004</c:v>
                </c:pt>
                <c:pt idx="1014">
                  <c:v>43000</c:v>
                </c:pt>
                <c:pt idx="1015">
                  <c:v>42999</c:v>
                </c:pt>
                <c:pt idx="1016">
                  <c:v>42997</c:v>
                </c:pt>
                <c:pt idx="1017">
                  <c:v>42996</c:v>
                </c:pt>
                <c:pt idx="1018">
                  <c:v>42993</c:v>
                </c:pt>
                <c:pt idx="1019">
                  <c:v>42992</c:v>
                </c:pt>
                <c:pt idx="1020">
                  <c:v>42991</c:v>
                </c:pt>
                <c:pt idx="1021">
                  <c:v>42990</c:v>
                </c:pt>
                <c:pt idx="1022">
                  <c:v>42989</c:v>
                </c:pt>
                <c:pt idx="1023">
                  <c:v>42986</c:v>
                </c:pt>
                <c:pt idx="1024">
                  <c:v>42983</c:v>
                </c:pt>
                <c:pt idx="1025">
                  <c:v>42982</c:v>
                </c:pt>
                <c:pt idx="1026">
                  <c:v>42979</c:v>
                </c:pt>
                <c:pt idx="1027">
                  <c:v>42978</c:v>
                </c:pt>
                <c:pt idx="1028">
                  <c:v>42977</c:v>
                </c:pt>
                <c:pt idx="1029">
                  <c:v>42976</c:v>
                </c:pt>
                <c:pt idx="1030">
                  <c:v>42975</c:v>
                </c:pt>
                <c:pt idx="1031">
                  <c:v>42972</c:v>
                </c:pt>
                <c:pt idx="1032">
                  <c:v>42971</c:v>
                </c:pt>
                <c:pt idx="1033">
                  <c:v>42970</c:v>
                </c:pt>
                <c:pt idx="1034">
                  <c:v>42969</c:v>
                </c:pt>
                <c:pt idx="1035">
                  <c:v>42968</c:v>
                </c:pt>
                <c:pt idx="1036">
                  <c:v>42965</c:v>
                </c:pt>
                <c:pt idx="1037">
                  <c:v>42964</c:v>
                </c:pt>
                <c:pt idx="1038">
                  <c:v>42962</c:v>
                </c:pt>
                <c:pt idx="1039">
                  <c:v>42961</c:v>
                </c:pt>
                <c:pt idx="1040">
                  <c:v>42958</c:v>
                </c:pt>
                <c:pt idx="1041">
                  <c:v>42957</c:v>
                </c:pt>
                <c:pt idx="1042">
                  <c:v>42956</c:v>
                </c:pt>
                <c:pt idx="1043">
                  <c:v>42955</c:v>
                </c:pt>
                <c:pt idx="1044">
                  <c:v>42954</c:v>
                </c:pt>
                <c:pt idx="1045">
                  <c:v>42951</c:v>
                </c:pt>
                <c:pt idx="1046">
                  <c:v>42950</c:v>
                </c:pt>
                <c:pt idx="1047">
                  <c:v>42949</c:v>
                </c:pt>
                <c:pt idx="1048">
                  <c:v>42948</c:v>
                </c:pt>
                <c:pt idx="1049">
                  <c:v>42947</c:v>
                </c:pt>
                <c:pt idx="1050">
                  <c:v>42944</c:v>
                </c:pt>
                <c:pt idx="1051">
                  <c:v>42943</c:v>
                </c:pt>
                <c:pt idx="1052">
                  <c:v>42942</c:v>
                </c:pt>
                <c:pt idx="1053">
                  <c:v>42941</c:v>
                </c:pt>
                <c:pt idx="1054">
                  <c:v>42940</c:v>
                </c:pt>
                <c:pt idx="1055">
                  <c:v>42937</c:v>
                </c:pt>
                <c:pt idx="1056">
                  <c:v>42936</c:v>
                </c:pt>
                <c:pt idx="1057">
                  <c:v>42935</c:v>
                </c:pt>
                <c:pt idx="1058">
                  <c:v>42934</c:v>
                </c:pt>
                <c:pt idx="1059">
                  <c:v>42933</c:v>
                </c:pt>
                <c:pt idx="1060">
                  <c:v>42930</c:v>
                </c:pt>
                <c:pt idx="1061">
                  <c:v>42929</c:v>
                </c:pt>
                <c:pt idx="1062">
                  <c:v>42927</c:v>
                </c:pt>
                <c:pt idx="1063">
                  <c:v>42926</c:v>
                </c:pt>
                <c:pt idx="1064">
                  <c:v>42923</c:v>
                </c:pt>
                <c:pt idx="1065">
                  <c:v>42922</c:v>
                </c:pt>
                <c:pt idx="1066">
                  <c:v>42921</c:v>
                </c:pt>
                <c:pt idx="1067">
                  <c:v>42920</c:v>
                </c:pt>
                <c:pt idx="1068">
                  <c:v>42919</c:v>
                </c:pt>
                <c:pt idx="1069">
                  <c:v>42916</c:v>
                </c:pt>
                <c:pt idx="1070">
                  <c:v>42915</c:v>
                </c:pt>
                <c:pt idx="1071">
                  <c:v>42914</c:v>
                </c:pt>
                <c:pt idx="1072">
                  <c:v>42913</c:v>
                </c:pt>
                <c:pt idx="1073">
                  <c:v>42912</c:v>
                </c:pt>
                <c:pt idx="1074">
                  <c:v>42909</c:v>
                </c:pt>
                <c:pt idx="1075">
                  <c:v>42908</c:v>
                </c:pt>
                <c:pt idx="1076">
                  <c:v>42907</c:v>
                </c:pt>
                <c:pt idx="1077">
                  <c:v>42906</c:v>
                </c:pt>
                <c:pt idx="1078">
                  <c:v>42905</c:v>
                </c:pt>
                <c:pt idx="1079">
                  <c:v>42902</c:v>
                </c:pt>
                <c:pt idx="1080">
                  <c:v>42900</c:v>
                </c:pt>
                <c:pt idx="1081">
                  <c:v>42899</c:v>
                </c:pt>
                <c:pt idx="1082">
                  <c:v>42898</c:v>
                </c:pt>
                <c:pt idx="1083">
                  <c:v>42895</c:v>
                </c:pt>
                <c:pt idx="1084">
                  <c:v>42894</c:v>
                </c:pt>
                <c:pt idx="1085">
                  <c:v>42893</c:v>
                </c:pt>
                <c:pt idx="1086">
                  <c:v>42892</c:v>
                </c:pt>
                <c:pt idx="1087">
                  <c:v>42891</c:v>
                </c:pt>
                <c:pt idx="1088">
                  <c:v>42888</c:v>
                </c:pt>
                <c:pt idx="1089">
                  <c:v>42887</c:v>
                </c:pt>
                <c:pt idx="1090">
                  <c:v>42886</c:v>
                </c:pt>
                <c:pt idx="1091">
                  <c:v>42885</c:v>
                </c:pt>
                <c:pt idx="1092">
                  <c:v>42884</c:v>
                </c:pt>
                <c:pt idx="1093">
                  <c:v>42881</c:v>
                </c:pt>
                <c:pt idx="1094">
                  <c:v>42880</c:v>
                </c:pt>
                <c:pt idx="1095">
                  <c:v>42879</c:v>
                </c:pt>
                <c:pt idx="1096">
                  <c:v>42878</c:v>
                </c:pt>
                <c:pt idx="1097">
                  <c:v>42877</c:v>
                </c:pt>
                <c:pt idx="1098">
                  <c:v>42874</c:v>
                </c:pt>
                <c:pt idx="1099">
                  <c:v>42873</c:v>
                </c:pt>
                <c:pt idx="1100">
                  <c:v>42872</c:v>
                </c:pt>
                <c:pt idx="1101">
                  <c:v>42871</c:v>
                </c:pt>
                <c:pt idx="1102">
                  <c:v>42870</c:v>
                </c:pt>
                <c:pt idx="1103">
                  <c:v>42867</c:v>
                </c:pt>
                <c:pt idx="1104">
                  <c:v>42866</c:v>
                </c:pt>
                <c:pt idx="1105">
                  <c:v>42865</c:v>
                </c:pt>
                <c:pt idx="1106">
                  <c:v>42864</c:v>
                </c:pt>
                <c:pt idx="1107">
                  <c:v>42863</c:v>
                </c:pt>
                <c:pt idx="1108">
                  <c:v>42860</c:v>
                </c:pt>
                <c:pt idx="1109">
                  <c:v>42859</c:v>
                </c:pt>
                <c:pt idx="1110">
                  <c:v>42858</c:v>
                </c:pt>
                <c:pt idx="1111">
                  <c:v>42857</c:v>
                </c:pt>
                <c:pt idx="1112">
                  <c:v>42853</c:v>
                </c:pt>
                <c:pt idx="1113">
                  <c:v>42852</c:v>
                </c:pt>
                <c:pt idx="1114">
                  <c:v>42851</c:v>
                </c:pt>
                <c:pt idx="1115">
                  <c:v>42850</c:v>
                </c:pt>
                <c:pt idx="1116">
                  <c:v>42849</c:v>
                </c:pt>
                <c:pt idx="1117">
                  <c:v>42845</c:v>
                </c:pt>
                <c:pt idx="1118">
                  <c:v>42844</c:v>
                </c:pt>
                <c:pt idx="1119">
                  <c:v>42843</c:v>
                </c:pt>
                <c:pt idx="1120">
                  <c:v>42842</c:v>
                </c:pt>
                <c:pt idx="1121">
                  <c:v>42837</c:v>
                </c:pt>
                <c:pt idx="1122">
                  <c:v>42836</c:v>
                </c:pt>
                <c:pt idx="1123">
                  <c:v>42835</c:v>
                </c:pt>
                <c:pt idx="1124">
                  <c:v>42832</c:v>
                </c:pt>
                <c:pt idx="1125">
                  <c:v>42831</c:v>
                </c:pt>
                <c:pt idx="1126">
                  <c:v>42830</c:v>
                </c:pt>
                <c:pt idx="1127">
                  <c:v>42829</c:v>
                </c:pt>
                <c:pt idx="1128">
                  <c:v>42828</c:v>
                </c:pt>
                <c:pt idx="1129">
                  <c:v>42825</c:v>
                </c:pt>
                <c:pt idx="1130">
                  <c:v>42824</c:v>
                </c:pt>
                <c:pt idx="1131">
                  <c:v>42823</c:v>
                </c:pt>
                <c:pt idx="1132">
                  <c:v>42822</c:v>
                </c:pt>
                <c:pt idx="1133">
                  <c:v>42821</c:v>
                </c:pt>
                <c:pt idx="1134">
                  <c:v>42818</c:v>
                </c:pt>
                <c:pt idx="1135">
                  <c:v>42817</c:v>
                </c:pt>
                <c:pt idx="1136">
                  <c:v>42816</c:v>
                </c:pt>
                <c:pt idx="1137">
                  <c:v>42815</c:v>
                </c:pt>
                <c:pt idx="1138">
                  <c:v>42814</c:v>
                </c:pt>
                <c:pt idx="1139">
                  <c:v>42811</c:v>
                </c:pt>
                <c:pt idx="1140">
                  <c:v>42810</c:v>
                </c:pt>
                <c:pt idx="1141">
                  <c:v>42809</c:v>
                </c:pt>
                <c:pt idx="1142">
                  <c:v>42808</c:v>
                </c:pt>
                <c:pt idx="1143">
                  <c:v>42807</c:v>
                </c:pt>
                <c:pt idx="1144">
                  <c:v>42804</c:v>
                </c:pt>
                <c:pt idx="1145">
                  <c:v>42803</c:v>
                </c:pt>
                <c:pt idx="1146">
                  <c:v>42802</c:v>
                </c:pt>
                <c:pt idx="1147">
                  <c:v>42801</c:v>
                </c:pt>
                <c:pt idx="1148">
                  <c:v>42800</c:v>
                </c:pt>
                <c:pt idx="1149">
                  <c:v>42797</c:v>
                </c:pt>
                <c:pt idx="1150">
                  <c:v>42796</c:v>
                </c:pt>
                <c:pt idx="1151">
                  <c:v>42795</c:v>
                </c:pt>
                <c:pt idx="1152">
                  <c:v>42790</c:v>
                </c:pt>
                <c:pt idx="1153">
                  <c:v>42788</c:v>
                </c:pt>
                <c:pt idx="1154">
                  <c:v>42787</c:v>
                </c:pt>
                <c:pt idx="1155">
                  <c:v>42786</c:v>
                </c:pt>
                <c:pt idx="1156">
                  <c:v>42783</c:v>
                </c:pt>
                <c:pt idx="1157">
                  <c:v>42782</c:v>
                </c:pt>
                <c:pt idx="1158">
                  <c:v>42780</c:v>
                </c:pt>
                <c:pt idx="1159">
                  <c:v>42779</c:v>
                </c:pt>
                <c:pt idx="1160">
                  <c:v>42776</c:v>
                </c:pt>
                <c:pt idx="1161">
                  <c:v>42775</c:v>
                </c:pt>
                <c:pt idx="1162">
                  <c:v>42773</c:v>
                </c:pt>
                <c:pt idx="1163">
                  <c:v>42772</c:v>
                </c:pt>
                <c:pt idx="1164">
                  <c:v>42769</c:v>
                </c:pt>
                <c:pt idx="1165">
                  <c:v>42768</c:v>
                </c:pt>
                <c:pt idx="1166">
                  <c:v>42767</c:v>
                </c:pt>
                <c:pt idx="1167">
                  <c:v>42766</c:v>
                </c:pt>
                <c:pt idx="1168">
                  <c:v>42765</c:v>
                </c:pt>
                <c:pt idx="1169">
                  <c:v>42762</c:v>
                </c:pt>
                <c:pt idx="1170">
                  <c:v>42761</c:v>
                </c:pt>
                <c:pt idx="1171">
                  <c:v>42760</c:v>
                </c:pt>
                <c:pt idx="1172">
                  <c:v>42759</c:v>
                </c:pt>
                <c:pt idx="1173">
                  <c:v>42758</c:v>
                </c:pt>
                <c:pt idx="1174">
                  <c:v>42755</c:v>
                </c:pt>
                <c:pt idx="1175">
                  <c:v>42754</c:v>
                </c:pt>
                <c:pt idx="1176">
                  <c:v>42753</c:v>
                </c:pt>
                <c:pt idx="1177">
                  <c:v>42752</c:v>
                </c:pt>
                <c:pt idx="1178">
                  <c:v>42751</c:v>
                </c:pt>
                <c:pt idx="1179">
                  <c:v>42748</c:v>
                </c:pt>
                <c:pt idx="1180">
                  <c:v>42747</c:v>
                </c:pt>
                <c:pt idx="1181">
                  <c:v>42746</c:v>
                </c:pt>
                <c:pt idx="1182">
                  <c:v>42745</c:v>
                </c:pt>
                <c:pt idx="1183">
                  <c:v>42744</c:v>
                </c:pt>
                <c:pt idx="1184">
                  <c:v>42741</c:v>
                </c:pt>
                <c:pt idx="1185">
                  <c:v>42740</c:v>
                </c:pt>
                <c:pt idx="1186">
                  <c:v>42739</c:v>
                </c:pt>
                <c:pt idx="1187">
                  <c:v>42738</c:v>
                </c:pt>
                <c:pt idx="1188">
                  <c:v>42737</c:v>
                </c:pt>
                <c:pt idx="1189">
                  <c:v>42734</c:v>
                </c:pt>
                <c:pt idx="1190">
                  <c:v>42733</c:v>
                </c:pt>
                <c:pt idx="1191">
                  <c:v>42732</c:v>
                </c:pt>
                <c:pt idx="1192">
                  <c:v>42731</c:v>
                </c:pt>
                <c:pt idx="1193">
                  <c:v>42730</c:v>
                </c:pt>
                <c:pt idx="1194">
                  <c:v>42725</c:v>
                </c:pt>
                <c:pt idx="1195">
                  <c:v>42724</c:v>
                </c:pt>
                <c:pt idx="1196">
                  <c:v>42723</c:v>
                </c:pt>
                <c:pt idx="1197">
                  <c:v>42720</c:v>
                </c:pt>
                <c:pt idx="1198">
                  <c:v>42719</c:v>
                </c:pt>
                <c:pt idx="1199">
                  <c:v>42718</c:v>
                </c:pt>
                <c:pt idx="1200">
                  <c:v>42717</c:v>
                </c:pt>
                <c:pt idx="1201">
                  <c:v>42716</c:v>
                </c:pt>
                <c:pt idx="1202">
                  <c:v>42713</c:v>
                </c:pt>
                <c:pt idx="1203">
                  <c:v>42712</c:v>
                </c:pt>
                <c:pt idx="1204">
                  <c:v>42711</c:v>
                </c:pt>
                <c:pt idx="1205">
                  <c:v>42710</c:v>
                </c:pt>
                <c:pt idx="1206">
                  <c:v>42709</c:v>
                </c:pt>
                <c:pt idx="1207">
                  <c:v>42706</c:v>
                </c:pt>
                <c:pt idx="1208">
                  <c:v>42705</c:v>
                </c:pt>
                <c:pt idx="1209">
                  <c:v>42704</c:v>
                </c:pt>
                <c:pt idx="1210">
                  <c:v>42703</c:v>
                </c:pt>
                <c:pt idx="1211">
                  <c:v>42702</c:v>
                </c:pt>
                <c:pt idx="1212">
                  <c:v>42699</c:v>
                </c:pt>
                <c:pt idx="1213">
                  <c:v>42698</c:v>
                </c:pt>
                <c:pt idx="1214">
                  <c:v>42697</c:v>
                </c:pt>
                <c:pt idx="1215">
                  <c:v>42696</c:v>
                </c:pt>
                <c:pt idx="1216">
                  <c:v>42692</c:v>
                </c:pt>
                <c:pt idx="1217">
                  <c:v>42691</c:v>
                </c:pt>
                <c:pt idx="1218">
                  <c:v>42690</c:v>
                </c:pt>
                <c:pt idx="1219">
                  <c:v>42688</c:v>
                </c:pt>
                <c:pt idx="1220">
                  <c:v>42685</c:v>
                </c:pt>
                <c:pt idx="1221">
                  <c:v>42684</c:v>
                </c:pt>
                <c:pt idx="1222">
                  <c:v>42683</c:v>
                </c:pt>
                <c:pt idx="1223">
                  <c:v>42682</c:v>
                </c:pt>
                <c:pt idx="1224">
                  <c:v>42681</c:v>
                </c:pt>
                <c:pt idx="1225">
                  <c:v>42678</c:v>
                </c:pt>
                <c:pt idx="1226">
                  <c:v>42677</c:v>
                </c:pt>
                <c:pt idx="1227">
                  <c:v>42675</c:v>
                </c:pt>
                <c:pt idx="1228">
                  <c:v>42674</c:v>
                </c:pt>
                <c:pt idx="1229">
                  <c:v>42671</c:v>
                </c:pt>
                <c:pt idx="1230">
                  <c:v>42670</c:v>
                </c:pt>
                <c:pt idx="1231">
                  <c:v>42669</c:v>
                </c:pt>
                <c:pt idx="1232">
                  <c:v>42668</c:v>
                </c:pt>
                <c:pt idx="1233">
                  <c:v>42664</c:v>
                </c:pt>
                <c:pt idx="1234">
                  <c:v>42663</c:v>
                </c:pt>
                <c:pt idx="1235">
                  <c:v>42662</c:v>
                </c:pt>
                <c:pt idx="1236">
                  <c:v>42661</c:v>
                </c:pt>
                <c:pt idx="1237">
                  <c:v>42660</c:v>
                </c:pt>
                <c:pt idx="1238">
                  <c:v>42657</c:v>
                </c:pt>
                <c:pt idx="1239">
                  <c:v>42656</c:v>
                </c:pt>
                <c:pt idx="1240">
                  <c:v>42654</c:v>
                </c:pt>
                <c:pt idx="1241">
                  <c:v>42653</c:v>
                </c:pt>
                <c:pt idx="1242">
                  <c:v>42650</c:v>
                </c:pt>
                <c:pt idx="1243">
                  <c:v>42649</c:v>
                </c:pt>
                <c:pt idx="1244">
                  <c:v>42648</c:v>
                </c:pt>
                <c:pt idx="1245">
                  <c:v>42647</c:v>
                </c:pt>
                <c:pt idx="1246">
                  <c:v>42646</c:v>
                </c:pt>
                <c:pt idx="1247">
                  <c:v>42643</c:v>
                </c:pt>
                <c:pt idx="1248">
                  <c:v>42642</c:v>
                </c:pt>
                <c:pt idx="1249">
                  <c:v>42641</c:v>
                </c:pt>
                <c:pt idx="1250">
                  <c:v>42640</c:v>
                </c:pt>
                <c:pt idx="1251">
                  <c:v>42639</c:v>
                </c:pt>
                <c:pt idx="1252">
                  <c:v>42636</c:v>
                </c:pt>
                <c:pt idx="1253">
                  <c:v>42635</c:v>
                </c:pt>
                <c:pt idx="1254">
                  <c:v>42634</c:v>
                </c:pt>
                <c:pt idx="1255">
                  <c:v>42633</c:v>
                </c:pt>
                <c:pt idx="1256">
                  <c:v>42632</c:v>
                </c:pt>
                <c:pt idx="1257">
                  <c:v>42629</c:v>
                </c:pt>
                <c:pt idx="1258">
                  <c:v>42628</c:v>
                </c:pt>
                <c:pt idx="1259">
                  <c:v>42627</c:v>
                </c:pt>
                <c:pt idx="1260">
                  <c:v>42626</c:v>
                </c:pt>
                <c:pt idx="1261">
                  <c:v>42625</c:v>
                </c:pt>
                <c:pt idx="1262">
                  <c:v>42622</c:v>
                </c:pt>
                <c:pt idx="1263">
                  <c:v>42621</c:v>
                </c:pt>
                <c:pt idx="1264">
                  <c:v>42619</c:v>
                </c:pt>
                <c:pt idx="1265">
                  <c:v>42615</c:v>
                </c:pt>
                <c:pt idx="1266">
                  <c:v>42614</c:v>
                </c:pt>
                <c:pt idx="1267">
                  <c:v>42613</c:v>
                </c:pt>
                <c:pt idx="1268">
                  <c:v>42612</c:v>
                </c:pt>
                <c:pt idx="1269">
                  <c:v>42611</c:v>
                </c:pt>
                <c:pt idx="1270">
                  <c:v>42608</c:v>
                </c:pt>
                <c:pt idx="1271">
                  <c:v>42607</c:v>
                </c:pt>
                <c:pt idx="1272">
                  <c:v>42606</c:v>
                </c:pt>
                <c:pt idx="1273">
                  <c:v>42604</c:v>
                </c:pt>
                <c:pt idx="1274">
                  <c:v>42601</c:v>
                </c:pt>
                <c:pt idx="1275">
                  <c:v>42600</c:v>
                </c:pt>
                <c:pt idx="1276">
                  <c:v>42599</c:v>
                </c:pt>
                <c:pt idx="1277">
                  <c:v>42598</c:v>
                </c:pt>
                <c:pt idx="1278">
                  <c:v>42597</c:v>
                </c:pt>
                <c:pt idx="1279">
                  <c:v>42594</c:v>
                </c:pt>
                <c:pt idx="1280">
                  <c:v>42593</c:v>
                </c:pt>
                <c:pt idx="1281">
                  <c:v>42592</c:v>
                </c:pt>
                <c:pt idx="1282">
                  <c:v>42591</c:v>
                </c:pt>
                <c:pt idx="1283">
                  <c:v>42590</c:v>
                </c:pt>
                <c:pt idx="1284">
                  <c:v>42587</c:v>
                </c:pt>
                <c:pt idx="1285">
                  <c:v>42586</c:v>
                </c:pt>
                <c:pt idx="1286">
                  <c:v>42585</c:v>
                </c:pt>
                <c:pt idx="1287">
                  <c:v>42583</c:v>
                </c:pt>
                <c:pt idx="1288">
                  <c:v>42580</c:v>
                </c:pt>
                <c:pt idx="1289">
                  <c:v>42579</c:v>
                </c:pt>
                <c:pt idx="1290">
                  <c:v>42578</c:v>
                </c:pt>
                <c:pt idx="1291">
                  <c:v>42577</c:v>
                </c:pt>
                <c:pt idx="1292">
                  <c:v>42576</c:v>
                </c:pt>
                <c:pt idx="1293">
                  <c:v>42573</c:v>
                </c:pt>
                <c:pt idx="1294">
                  <c:v>42572</c:v>
                </c:pt>
                <c:pt idx="1295">
                  <c:v>42571</c:v>
                </c:pt>
                <c:pt idx="1296">
                  <c:v>42570</c:v>
                </c:pt>
                <c:pt idx="1297">
                  <c:v>42569</c:v>
                </c:pt>
                <c:pt idx="1298">
                  <c:v>42566</c:v>
                </c:pt>
                <c:pt idx="1299">
                  <c:v>42565</c:v>
                </c:pt>
                <c:pt idx="1300">
                  <c:v>42564</c:v>
                </c:pt>
                <c:pt idx="1301">
                  <c:v>42563</c:v>
                </c:pt>
                <c:pt idx="1302">
                  <c:v>42562</c:v>
                </c:pt>
                <c:pt idx="1303">
                  <c:v>42559</c:v>
                </c:pt>
                <c:pt idx="1304">
                  <c:v>42558</c:v>
                </c:pt>
                <c:pt idx="1305">
                  <c:v>42557</c:v>
                </c:pt>
                <c:pt idx="1306">
                  <c:v>42556</c:v>
                </c:pt>
                <c:pt idx="1307">
                  <c:v>42555</c:v>
                </c:pt>
                <c:pt idx="1308">
                  <c:v>42552</c:v>
                </c:pt>
                <c:pt idx="1309">
                  <c:v>42551</c:v>
                </c:pt>
                <c:pt idx="1310">
                  <c:v>42550</c:v>
                </c:pt>
                <c:pt idx="1311">
                  <c:v>42548</c:v>
                </c:pt>
                <c:pt idx="1312">
                  <c:v>42545</c:v>
                </c:pt>
                <c:pt idx="1313">
                  <c:v>42544</c:v>
                </c:pt>
                <c:pt idx="1314">
                  <c:v>42543</c:v>
                </c:pt>
                <c:pt idx="1315">
                  <c:v>42542</c:v>
                </c:pt>
                <c:pt idx="1316">
                  <c:v>42541</c:v>
                </c:pt>
                <c:pt idx="1317">
                  <c:v>42538</c:v>
                </c:pt>
                <c:pt idx="1318">
                  <c:v>42537</c:v>
                </c:pt>
                <c:pt idx="1319">
                  <c:v>42536</c:v>
                </c:pt>
                <c:pt idx="1320">
                  <c:v>42535</c:v>
                </c:pt>
                <c:pt idx="1321">
                  <c:v>42534</c:v>
                </c:pt>
                <c:pt idx="1322">
                  <c:v>42531</c:v>
                </c:pt>
                <c:pt idx="1323">
                  <c:v>42530</c:v>
                </c:pt>
                <c:pt idx="1324">
                  <c:v>42529</c:v>
                </c:pt>
                <c:pt idx="1325">
                  <c:v>42528</c:v>
                </c:pt>
                <c:pt idx="1326">
                  <c:v>42527</c:v>
                </c:pt>
                <c:pt idx="1327">
                  <c:v>42524</c:v>
                </c:pt>
                <c:pt idx="1328">
                  <c:v>42523</c:v>
                </c:pt>
                <c:pt idx="1329">
                  <c:v>42522</c:v>
                </c:pt>
                <c:pt idx="1330">
                  <c:v>42521</c:v>
                </c:pt>
                <c:pt idx="1331">
                  <c:v>42520</c:v>
                </c:pt>
                <c:pt idx="1332">
                  <c:v>42517</c:v>
                </c:pt>
                <c:pt idx="1333">
                  <c:v>42515</c:v>
                </c:pt>
                <c:pt idx="1334">
                  <c:v>42514</c:v>
                </c:pt>
                <c:pt idx="1335">
                  <c:v>42513</c:v>
                </c:pt>
                <c:pt idx="1336">
                  <c:v>42510</c:v>
                </c:pt>
                <c:pt idx="1337">
                  <c:v>42509</c:v>
                </c:pt>
                <c:pt idx="1338">
                  <c:v>42508</c:v>
                </c:pt>
                <c:pt idx="1339">
                  <c:v>42507</c:v>
                </c:pt>
                <c:pt idx="1340">
                  <c:v>42506</c:v>
                </c:pt>
                <c:pt idx="1341">
                  <c:v>42503</c:v>
                </c:pt>
                <c:pt idx="1342">
                  <c:v>42502</c:v>
                </c:pt>
                <c:pt idx="1343">
                  <c:v>42501</c:v>
                </c:pt>
                <c:pt idx="1344">
                  <c:v>42500</c:v>
                </c:pt>
                <c:pt idx="1345">
                  <c:v>42499</c:v>
                </c:pt>
                <c:pt idx="1346">
                  <c:v>42496</c:v>
                </c:pt>
                <c:pt idx="1347">
                  <c:v>42495</c:v>
                </c:pt>
                <c:pt idx="1348">
                  <c:v>42494</c:v>
                </c:pt>
                <c:pt idx="1349">
                  <c:v>42493</c:v>
                </c:pt>
                <c:pt idx="1350">
                  <c:v>42492</c:v>
                </c:pt>
                <c:pt idx="1351">
                  <c:v>42489</c:v>
                </c:pt>
                <c:pt idx="1352">
                  <c:v>42488</c:v>
                </c:pt>
                <c:pt idx="1353">
                  <c:v>42487</c:v>
                </c:pt>
                <c:pt idx="1354">
                  <c:v>42486</c:v>
                </c:pt>
                <c:pt idx="1355">
                  <c:v>42485</c:v>
                </c:pt>
                <c:pt idx="1356">
                  <c:v>42482</c:v>
                </c:pt>
                <c:pt idx="1357">
                  <c:v>42480</c:v>
                </c:pt>
                <c:pt idx="1358">
                  <c:v>42479</c:v>
                </c:pt>
                <c:pt idx="1359">
                  <c:v>42478</c:v>
                </c:pt>
                <c:pt idx="1360">
                  <c:v>42475</c:v>
                </c:pt>
                <c:pt idx="1361">
                  <c:v>42474</c:v>
                </c:pt>
                <c:pt idx="1362">
                  <c:v>42473</c:v>
                </c:pt>
                <c:pt idx="1363">
                  <c:v>42472</c:v>
                </c:pt>
                <c:pt idx="1364">
                  <c:v>42471</c:v>
                </c:pt>
                <c:pt idx="1365">
                  <c:v>42468</c:v>
                </c:pt>
                <c:pt idx="1366">
                  <c:v>42467</c:v>
                </c:pt>
                <c:pt idx="1367">
                  <c:v>42466</c:v>
                </c:pt>
                <c:pt idx="1368">
                  <c:v>42465</c:v>
                </c:pt>
                <c:pt idx="1369">
                  <c:v>42464</c:v>
                </c:pt>
                <c:pt idx="1370">
                  <c:v>42461</c:v>
                </c:pt>
                <c:pt idx="1371">
                  <c:v>42460</c:v>
                </c:pt>
                <c:pt idx="1372">
                  <c:v>42459</c:v>
                </c:pt>
                <c:pt idx="1373">
                  <c:v>42458</c:v>
                </c:pt>
                <c:pt idx="1374">
                  <c:v>42457</c:v>
                </c:pt>
                <c:pt idx="1375">
                  <c:v>42453</c:v>
                </c:pt>
                <c:pt idx="1376">
                  <c:v>42452</c:v>
                </c:pt>
                <c:pt idx="1377">
                  <c:v>42451</c:v>
                </c:pt>
                <c:pt idx="1378">
                  <c:v>42450</c:v>
                </c:pt>
                <c:pt idx="1379">
                  <c:v>42447</c:v>
                </c:pt>
                <c:pt idx="1380">
                  <c:v>42446</c:v>
                </c:pt>
                <c:pt idx="1381">
                  <c:v>42445</c:v>
                </c:pt>
                <c:pt idx="1382">
                  <c:v>42444</c:v>
                </c:pt>
                <c:pt idx="1383">
                  <c:v>42443</c:v>
                </c:pt>
                <c:pt idx="1384">
                  <c:v>42439</c:v>
                </c:pt>
                <c:pt idx="1385">
                  <c:v>42438</c:v>
                </c:pt>
                <c:pt idx="1386">
                  <c:v>42437</c:v>
                </c:pt>
                <c:pt idx="1387">
                  <c:v>42436</c:v>
                </c:pt>
                <c:pt idx="1388">
                  <c:v>42433</c:v>
                </c:pt>
                <c:pt idx="1389">
                  <c:v>42432</c:v>
                </c:pt>
                <c:pt idx="1390">
                  <c:v>42431</c:v>
                </c:pt>
                <c:pt idx="1391">
                  <c:v>42430</c:v>
                </c:pt>
                <c:pt idx="1392">
                  <c:v>42429</c:v>
                </c:pt>
                <c:pt idx="1393">
                  <c:v>42426</c:v>
                </c:pt>
                <c:pt idx="1394">
                  <c:v>42425</c:v>
                </c:pt>
                <c:pt idx="1395">
                  <c:v>42424</c:v>
                </c:pt>
                <c:pt idx="1396">
                  <c:v>42423</c:v>
                </c:pt>
                <c:pt idx="1397">
                  <c:v>42422</c:v>
                </c:pt>
                <c:pt idx="1398">
                  <c:v>42419</c:v>
                </c:pt>
                <c:pt idx="1399">
                  <c:v>42418</c:v>
                </c:pt>
                <c:pt idx="1400">
                  <c:v>42417</c:v>
                </c:pt>
                <c:pt idx="1401">
                  <c:v>42416</c:v>
                </c:pt>
                <c:pt idx="1402">
                  <c:v>42415</c:v>
                </c:pt>
                <c:pt idx="1403">
                  <c:v>42412</c:v>
                </c:pt>
                <c:pt idx="1404">
                  <c:v>42411</c:v>
                </c:pt>
                <c:pt idx="1405">
                  <c:v>42410</c:v>
                </c:pt>
                <c:pt idx="1406">
                  <c:v>42405</c:v>
                </c:pt>
                <c:pt idx="1407">
                  <c:v>42404</c:v>
                </c:pt>
                <c:pt idx="1408">
                  <c:v>42402</c:v>
                </c:pt>
                <c:pt idx="1409">
                  <c:v>42401</c:v>
                </c:pt>
                <c:pt idx="1410">
                  <c:v>42398</c:v>
                </c:pt>
                <c:pt idx="1411">
                  <c:v>42397</c:v>
                </c:pt>
                <c:pt idx="1412">
                  <c:v>42396</c:v>
                </c:pt>
                <c:pt idx="1413">
                  <c:v>42395</c:v>
                </c:pt>
                <c:pt idx="1414">
                  <c:v>42394</c:v>
                </c:pt>
                <c:pt idx="1415">
                  <c:v>42391</c:v>
                </c:pt>
                <c:pt idx="1416">
                  <c:v>42390</c:v>
                </c:pt>
                <c:pt idx="1417">
                  <c:v>42389</c:v>
                </c:pt>
                <c:pt idx="1418">
                  <c:v>42388</c:v>
                </c:pt>
                <c:pt idx="1419">
                  <c:v>42387</c:v>
                </c:pt>
                <c:pt idx="1420">
                  <c:v>42384</c:v>
                </c:pt>
                <c:pt idx="1421">
                  <c:v>42383</c:v>
                </c:pt>
                <c:pt idx="1422">
                  <c:v>42382</c:v>
                </c:pt>
                <c:pt idx="1423">
                  <c:v>42381</c:v>
                </c:pt>
                <c:pt idx="1424">
                  <c:v>42380</c:v>
                </c:pt>
                <c:pt idx="1425">
                  <c:v>42377</c:v>
                </c:pt>
                <c:pt idx="1426">
                  <c:v>42375</c:v>
                </c:pt>
                <c:pt idx="1427">
                  <c:v>42374</c:v>
                </c:pt>
                <c:pt idx="1428">
                  <c:v>42373</c:v>
                </c:pt>
                <c:pt idx="1429">
                  <c:v>42369</c:v>
                </c:pt>
                <c:pt idx="1430">
                  <c:v>42368</c:v>
                </c:pt>
                <c:pt idx="1431">
                  <c:v>42367</c:v>
                </c:pt>
                <c:pt idx="1432">
                  <c:v>42366</c:v>
                </c:pt>
                <c:pt idx="1433">
                  <c:v>42362</c:v>
                </c:pt>
                <c:pt idx="1434">
                  <c:v>42361</c:v>
                </c:pt>
                <c:pt idx="1435">
                  <c:v>42360</c:v>
                </c:pt>
                <c:pt idx="1436">
                  <c:v>42359</c:v>
                </c:pt>
                <c:pt idx="1437">
                  <c:v>42356</c:v>
                </c:pt>
                <c:pt idx="1438">
                  <c:v>42355</c:v>
                </c:pt>
                <c:pt idx="1439">
                  <c:v>42354</c:v>
                </c:pt>
                <c:pt idx="1440">
                  <c:v>42353</c:v>
                </c:pt>
                <c:pt idx="1441">
                  <c:v>42352</c:v>
                </c:pt>
                <c:pt idx="1442">
                  <c:v>42349</c:v>
                </c:pt>
                <c:pt idx="1443">
                  <c:v>42348</c:v>
                </c:pt>
                <c:pt idx="1444">
                  <c:v>42347</c:v>
                </c:pt>
                <c:pt idx="1445">
                  <c:v>42346</c:v>
                </c:pt>
                <c:pt idx="1446">
                  <c:v>42345</c:v>
                </c:pt>
                <c:pt idx="1447">
                  <c:v>42342</c:v>
                </c:pt>
                <c:pt idx="1448">
                  <c:v>42341</c:v>
                </c:pt>
                <c:pt idx="1449">
                  <c:v>42340</c:v>
                </c:pt>
                <c:pt idx="1450">
                  <c:v>42339</c:v>
                </c:pt>
                <c:pt idx="1451">
                  <c:v>42338</c:v>
                </c:pt>
                <c:pt idx="1452">
                  <c:v>42335</c:v>
                </c:pt>
                <c:pt idx="1453">
                  <c:v>42334</c:v>
                </c:pt>
                <c:pt idx="1454">
                  <c:v>42333</c:v>
                </c:pt>
                <c:pt idx="1455">
                  <c:v>42332</c:v>
                </c:pt>
                <c:pt idx="1456">
                  <c:v>42331</c:v>
                </c:pt>
                <c:pt idx="1457">
                  <c:v>42328</c:v>
                </c:pt>
                <c:pt idx="1458">
                  <c:v>42325</c:v>
                </c:pt>
                <c:pt idx="1459">
                  <c:v>42324</c:v>
                </c:pt>
                <c:pt idx="1460">
                  <c:v>42321</c:v>
                </c:pt>
                <c:pt idx="1461">
                  <c:v>42320</c:v>
                </c:pt>
                <c:pt idx="1462">
                  <c:v>42319</c:v>
                </c:pt>
                <c:pt idx="1463">
                  <c:v>42318</c:v>
                </c:pt>
                <c:pt idx="1464">
                  <c:v>42317</c:v>
                </c:pt>
                <c:pt idx="1465">
                  <c:v>42314</c:v>
                </c:pt>
                <c:pt idx="1466">
                  <c:v>42313</c:v>
                </c:pt>
                <c:pt idx="1467">
                  <c:v>42311</c:v>
                </c:pt>
                <c:pt idx="1468">
                  <c:v>42307</c:v>
                </c:pt>
                <c:pt idx="1469">
                  <c:v>42306</c:v>
                </c:pt>
                <c:pt idx="1470">
                  <c:v>42305</c:v>
                </c:pt>
                <c:pt idx="1471">
                  <c:v>42304</c:v>
                </c:pt>
                <c:pt idx="1472">
                  <c:v>42303</c:v>
                </c:pt>
                <c:pt idx="1473">
                  <c:v>42300</c:v>
                </c:pt>
                <c:pt idx="1474">
                  <c:v>42299</c:v>
                </c:pt>
                <c:pt idx="1475">
                  <c:v>42298</c:v>
                </c:pt>
                <c:pt idx="1476">
                  <c:v>42297</c:v>
                </c:pt>
                <c:pt idx="1477">
                  <c:v>42296</c:v>
                </c:pt>
                <c:pt idx="1478">
                  <c:v>42293</c:v>
                </c:pt>
                <c:pt idx="1479">
                  <c:v>42292</c:v>
                </c:pt>
                <c:pt idx="1480">
                  <c:v>42291</c:v>
                </c:pt>
                <c:pt idx="1481">
                  <c:v>42290</c:v>
                </c:pt>
                <c:pt idx="1482">
                  <c:v>42284</c:v>
                </c:pt>
                <c:pt idx="1483">
                  <c:v>42283</c:v>
                </c:pt>
                <c:pt idx="1484">
                  <c:v>42282</c:v>
                </c:pt>
                <c:pt idx="1485">
                  <c:v>42277</c:v>
                </c:pt>
                <c:pt idx="1486">
                  <c:v>42276</c:v>
                </c:pt>
                <c:pt idx="1487">
                  <c:v>42275</c:v>
                </c:pt>
                <c:pt idx="1488">
                  <c:v>42272</c:v>
                </c:pt>
                <c:pt idx="1489">
                  <c:v>42271</c:v>
                </c:pt>
                <c:pt idx="1490">
                  <c:v>42270</c:v>
                </c:pt>
                <c:pt idx="1491">
                  <c:v>42269</c:v>
                </c:pt>
                <c:pt idx="1492">
                  <c:v>42268</c:v>
                </c:pt>
                <c:pt idx="1493">
                  <c:v>42265</c:v>
                </c:pt>
                <c:pt idx="1494">
                  <c:v>42264</c:v>
                </c:pt>
                <c:pt idx="1495">
                  <c:v>42263</c:v>
                </c:pt>
                <c:pt idx="1496">
                  <c:v>42262</c:v>
                </c:pt>
                <c:pt idx="1497">
                  <c:v>42261</c:v>
                </c:pt>
                <c:pt idx="1498">
                  <c:v>42258</c:v>
                </c:pt>
                <c:pt idx="1499">
                  <c:v>42257</c:v>
                </c:pt>
                <c:pt idx="1500">
                  <c:v>42256</c:v>
                </c:pt>
                <c:pt idx="1501">
                  <c:v>42255</c:v>
                </c:pt>
                <c:pt idx="1502">
                  <c:v>42251</c:v>
                </c:pt>
                <c:pt idx="1503">
                  <c:v>42250</c:v>
                </c:pt>
                <c:pt idx="1504">
                  <c:v>42249</c:v>
                </c:pt>
                <c:pt idx="1505">
                  <c:v>42248</c:v>
                </c:pt>
                <c:pt idx="1506">
                  <c:v>42247</c:v>
                </c:pt>
                <c:pt idx="1507">
                  <c:v>42244</c:v>
                </c:pt>
                <c:pt idx="1508">
                  <c:v>42242</c:v>
                </c:pt>
                <c:pt idx="1509">
                  <c:v>42241</c:v>
                </c:pt>
                <c:pt idx="1510">
                  <c:v>42240</c:v>
                </c:pt>
                <c:pt idx="1511">
                  <c:v>42237</c:v>
                </c:pt>
                <c:pt idx="1512">
                  <c:v>42236</c:v>
                </c:pt>
                <c:pt idx="1513">
                  <c:v>42235</c:v>
                </c:pt>
                <c:pt idx="1514">
                  <c:v>42234</c:v>
                </c:pt>
                <c:pt idx="1515">
                  <c:v>42233</c:v>
                </c:pt>
                <c:pt idx="1516">
                  <c:v>42230</c:v>
                </c:pt>
                <c:pt idx="1517">
                  <c:v>42229</c:v>
                </c:pt>
                <c:pt idx="1518">
                  <c:v>42228</c:v>
                </c:pt>
                <c:pt idx="1519">
                  <c:v>42227</c:v>
                </c:pt>
                <c:pt idx="1520">
                  <c:v>42226</c:v>
                </c:pt>
                <c:pt idx="1521">
                  <c:v>42222</c:v>
                </c:pt>
                <c:pt idx="1522">
                  <c:v>42221</c:v>
                </c:pt>
                <c:pt idx="1523">
                  <c:v>42220</c:v>
                </c:pt>
                <c:pt idx="1524">
                  <c:v>42219</c:v>
                </c:pt>
                <c:pt idx="1525">
                  <c:v>42216</c:v>
                </c:pt>
                <c:pt idx="1526">
                  <c:v>42215</c:v>
                </c:pt>
                <c:pt idx="1527">
                  <c:v>42214</c:v>
                </c:pt>
                <c:pt idx="1528">
                  <c:v>42213</c:v>
                </c:pt>
                <c:pt idx="1529">
                  <c:v>42212</c:v>
                </c:pt>
                <c:pt idx="1530">
                  <c:v>42209</c:v>
                </c:pt>
                <c:pt idx="1531">
                  <c:v>42208</c:v>
                </c:pt>
                <c:pt idx="1532">
                  <c:v>42207</c:v>
                </c:pt>
                <c:pt idx="1533">
                  <c:v>42206</c:v>
                </c:pt>
                <c:pt idx="1534">
                  <c:v>42205</c:v>
                </c:pt>
                <c:pt idx="1535">
                  <c:v>42201</c:v>
                </c:pt>
                <c:pt idx="1536">
                  <c:v>42200</c:v>
                </c:pt>
                <c:pt idx="1537">
                  <c:v>42199</c:v>
                </c:pt>
                <c:pt idx="1538">
                  <c:v>42198</c:v>
                </c:pt>
                <c:pt idx="1539">
                  <c:v>42195</c:v>
                </c:pt>
                <c:pt idx="1540">
                  <c:v>42194</c:v>
                </c:pt>
                <c:pt idx="1541">
                  <c:v>42193</c:v>
                </c:pt>
                <c:pt idx="1542">
                  <c:v>42192</c:v>
                </c:pt>
                <c:pt idx="1543">
                  <c:v>42191</c:v>
                </c:pt>
                <c:pt idx="1544">
                  <c:v>42188</c:v>
                </c:pt>
                <c:pt idx="1545">
                  <c:v>42187</c:v>
                </c:pt>
                <c:pt idx="1546">
                  <c:v>42186</c:v>
                </c:pt>
                <c:pt idx="1547">
                  <c:v>42185</c:v>
                </c:pt>
                <c:pt idx="1548">
                  <c:v>42184</c:v>
                </c:pt>
                <c:pt idx="1549">
                  <c:v>42181</c:v>
                </c:pt>
                <c:pt idx="1550">
                  <c:v>42180</c:v>
                </c:pt>
                <c:pt idx="1551">
                  <c:v>42179</c:v>
                </c:pt>
                <c:pt idx="1552">
                  <c:v>42178</c:v>
                </c:pt>
                <c:pt idx="1553">
                  <c:v>42177</c:v>
                </c:pt>
                <c:pt idx="1554">
                  <c:v>42174</c:v>
                </c:pt>
                <c:pt idx="1555">
                  <c:v>42173</c:v>
                </c:pt>
                <c:pt idx="1556">
                  <c:v>42172</c:v>
                </c:pt>
                <c:pt idx="1557">
                  <c:v>42171</c:v>
                </c:pt>
                <c:pt idx="1558">
                  <c:v>42170</c:v>
                </c:pt>
                <c:pt idx="1559">
                  <c:v>42166</c:v>
                </c:pt>
                <c:pt idx="1560">
                  <c:v>42165</c:v>
                </c:pt>
                <c:pt idx="1561">
                  <c:v>42164</c:v>
                </c:pt>
                <c:pt idx="1562">
                  <c:v>42163</c:v>
                </c:pt>
                <c:pt idx="1563">
                  <c:v>42160</c:v>
                </c:pt>
                <c:pt idx="1564">
                  <c:v>42158</c:v>
                </c:pt>
                <c:pt idx="1565">
                  <c:v>42157</c:v>
                </c:pt>
                <c:pt idx="1566">
                  <c:v>42156</c:v>
                </c:pt>
                <c:pt idx="1567">
                  <c:v>42153</c:v>
                </c:pt>
                <c:pt idx="1568">
                  <c:v>42152</c:v>
                </c:pt>
                <c:pt idx="1569">
                  <c:v>42151</c:v>
                </c:pt>
                <c:pt idx="1570">
                  <c:v>42150</c:v>
                </c:pt>
                <c:pt idx="1571">
                  <c:v>42149</c:v>
                </c:pt>
                <c:pt idx="1572">
                  <c:v>42146</c:v>
                </c:pt>
                <c:pt idx="1573">
                  <c:v>42145</c:v>
                </c:pt>
                <c:pt idx="1574">
                  <c:v>42144</c:v>
                </c:pt>
                <c:pt idx="1575">
                  <c:v>42143</c:v>
                </c:pt>
                <c:pt idx="1576">
                  <c:v>42142</c:v>
                </c:pt>
                <c:pt idx="1577">
                  <c:v>42139</c:v>
                </c:pt>
                <c:pt idx="1578">
                  <c:v>42138</c:v>
                </c:pt>
                <c:pt idx="1579">
                  <c:v>42137</c:v>
                </c:pt>
                <c:pt idx="1580">
                  <c:v>42136</c:v>
                </c:pt>
                <c:pt idx="1581">
                  <c:v>42135</c:v>
                </c:pt>
                <c:pt idx="1582">
                  <c:v>42132</c:v>
                </c:pt>
                <c:pt idx="1583">
                  <c:v>42131</c:v>
                </c:pt>
                <c:pt idx="1584">
                  <c:v>42130</c:v>
                </c:pt>
                <c:pt idx="1585">
                  <c:v>42129</c:v>
                </c:pt>
                <c:pt idx="1586">
                  <c:v>42128</c:v>
                </c:pt>
                <c:pt idx="1587">
                  <c:v>42124</c:v>
                </c:pt>
                <c:pt idx="1588">
                  <c:v>42123</c:v>
                </c:pt>
                <c:pt idx="1589">
                  <c:v>42122</c:v>
                </c:pt>
                <c:pt idx="1590">
                  <c:v>42121</c:v>
                </c:pt>
                <c:pt idx="1591">
                  <c:v>42118</c:v>
                </c:pt>
                <c:pt idx="1592">
                  <c:v>42117</c:v>
                </c:pt>
                <c:pt idx="1593">
                  <c:v>42116</c:v>
                </c:pt>
                <c:pt idx="1594">
                  <c:v>42114</c:v>
                </c:pt>
                <c:pt idx="1595">
                  <c:v>42111</c:v>
                </c:pt>
                <c:pt idx="1596">
                  <c:v>42110</c:v>
                </c:pt>
                <c:pt idx="1597">
                  <c:v>42109</c:v>
                </c:pt>
                <c:pt idx="1598">
                  <c:v>42108</c:v>
                </c:pt>
                <c:pt idx="1599">
                  <c:v>42107</c:v>
                </c:pt>
                <c:pt idx="1600">
                  <c:v>42103</c:v>
                </c:pt>
                <c:pt idx="1601">
                  <c:v>42102</c:v>
                </c:pt>
                <c:pt idx="1602">
                  <c:v>42101</c:v>
                </c:pt>
                <c:pt idx="1603">
                  <c:v>42100</c:v>
                </c:pt>
                <c:pt idx="1604">
                  <c:v>42096</c:v>
                </c:pt>
                <c:pt idx="1605">
                  <c:v>42095</c:v>
                </c:pt>
                <c:pt idx="1606">
                  <c:v>42094</c:v>
                </c:pt>
                <c:pt idx="1607">
                  <c:v>42093</c:v>
                </c:pt>
                <c:pt idx="1608">
                  <c:v>42090</c:v>
                </c:pt>
                <c:pt idx="1609">
                  <c:v>42089</c:v>
                </c:pt>
                <c:pt idx="1610">
                  <c:v>42088</c:v>
                </c:pt>
                <c:pt idx="1611">
                  <c:v>42087</c:v>
                </c:pt>
                <c:pt idx="1612">
                  <c:v>42086</c:v>
                </c:pt>
                <c:pt idx="1613">
                  <c:v>42083</c:v>
                </c:pt>
                <c:pt idx="1614">
                  <c:v>42082</c:v>
                </c:pt>
                <c:pt idx="1615">
                  <c:v>42081</c:v>
                </c:pt>
                <c:pt idx="1616">
                  <c:v>42080</c:v>
                </c:pt>
                <c:pt idx="1617">
                  <c:v>42079</c:v>
                </c:pt>
                <c:pt idx="1618">
                  <c:v>42076</c:v>
                </c:pt>
                <c:pt idx="1619">
                  <c:v>42075</c:v>
                </c:pt>
                <c:pt idx="1620">
                  <c:v>42074</c:v>
                </c:pt>
                <c:pt idx="1621">
                  <c:v>42073</c:v>
                </c:pt>
                <c:pt idx="1622">
                  <c:v>42072</c:v>
                </c:pt>
                <c:pt idx="1623">
                  <c:v>42069</c:v>
                </c:pt>
                <c:pt idx="1624">
                  <c:v>42067</c:v>
                </c:pt>
                <c:pt idx="1625">
                  <c:v>42066</c:v>
                </c:pt>
                <c:pt idx="1626">
                  <c:v>42065</c:v>
                </c:pt>
                <c:pt idx="1627">
                  <c:v>42062</c:v>
                </c:pt>
                <c:pt idx="1628">
                  <c:v>42061</c:v>
                </c:pt>
                <c:pt idx="1629">
                  <c:v>42060</c:v>
                </c:pt>
                <c:pt idx="1630">
                  <c:v>42059</c:v>
                </c:pt>
                <c:pt idx="1631">
                  <c:v>42058</c:v>
                </c:pt>
                <c:pt idx="1632">
                  <c:v>42055</c:v>
                </c:pt>
                <c:pt idx="1633">
                  <c:v>42054</c:v>
                </c:pt>
                <c:pt idx="1634">
                  <c:v>42053</c:v>
                </c:pt>
                <c:pt idx="1635">
                  <c:v>42048</c:v>
                </c:pt>
                <c:pt idx="1636">
                  <c:v>42047</c:v>
                </c:pt>
                <c:pt idx="1637">
                  <c:v>42046</c:v>
                </c:pt>
                <c:pt idx="1638">
                  <c:v>42045</c:v>
                </c:pt>
                <c:pt idx="1639">
                  <c:v>42044</c:v>
                </c:pt>
                <c:pt idx="1640">
                  <c:v>42041</c:v>
                </c:pt>
                <c:pt idx="1641">
                  <c:v>42040</c:v>
                </c:pt>
                <c:pt idx="1642">
                  <c:v>42039</c:v>
                </c:pt>
                <c:pt idx="1643">
                  <c:v>42038</c:v>
                </c:pt>
                <c:pt idx="1644">
                  <c:v>42037</c:v>
                </c:pt>
                <c:pt idx="1645">
                  <c:v>42034</c:v>
                </c:pt>
                <c:pt idx="1646">
                  <c:v>42033</c:v>
                </c:pt>
                <c:pt idx="1647">
                  <c:v>42031</c:v>
                </c:pt>
                <c:pt idx="1648">
                  <c:v>42030</c:v>
                </c:pt>
                <c:pt idx="1649">
                  <c:v>42027</c:v>
                </c:pt>
                <c:pt idx="1650">
                  <c:v>42026</c:v>
                </c:pt>
                <c:pt idx="1651">
                  <c:v>42025</c:v>
                </c:pt>
                <c:pt idx="1652">
                  <c:v>42024</c:v>
                </c:pt>
                <c:pt idx="1653">
                  <c:v>42023</c:v>
                </c:pt>
                <c:pt idx="1654">
                  <c:v>42019</c:v>
                </c:pt>
                <c:pt idx="1655">
                  <c:v>42018</c:v>
                </c:pt>
                <c:pt idx="1656">
                  <c:v>42017</c:v>
                </c:pt>
                <c:pt idx="1657">
                  <c:v>42016</c:v>
                </c:pt>
                <c:pt idx="1658">
                  <c:v>42013</c:v>
                </c:pt>
                <c:pt idx="1659">
                  <c:v>42012</c:v>
                </c:pt>
                <c:pt idx="1660">
                  <c:v>42011</c:v>
                </c:pt>
                <c:pt idx="1661">
                  <c:v>42010</c:v>
                </c:pt>
                <c:pt idx="1662">
                  <c:v>42009</c:v>
                </c:pt>
                <c:pt idx="1663">
                  <c:v>42006</c:v>
                </c:pt>
                <c:pt idx="1664">
                  <c:v>42004</c:v>
                </c:pt>
                <c:pt idx="1665">
                  <c:v>42002</c:v>
                </c:pt>
                <c:pt idx="1666">
                  <c:v>41999</c:v>
                </c:pt>
                <c:pt idx="1667">
                  <c:v>41997</c:v>
                </c:pt>
                <c:pt idx="1668">
                  <c:v>41996</c:v>
                </c:pt>
                <c:pt idx="1669">
                  <c:v>41995</c:v>
                </c:pt>
                <c:pt idx="1670">
                  <c:v>41992</c:v>
                </c:pt>
                <c:pt idx="1671">
                  <c:v>41991</c:v>
                </c:pt>
                <c:pt idx="1672">
                  <c:v>41990</c:v>
                </c:pt>
                <c:pt idx="1673">
                  <c:v>41989</c:v>
                </c:pt>
                <c:pt idx="1674">
                  <c:v>41988</c:v>
                </c:pt>
                <c:pt idx="1675">
                  <c:v>41985</c:v>
                </c:pt>
                <c:pt idx="1676">
                  <c:v>41984</c:v>
                </c:pt>
                <c:pt idx="1677">
                  <c:v>41983</c:v>
                </c:pt>
                <c:pt idx="1678">
                  <c:v>41982</c:v>
                </c:pt>
                <c:pt idx="1679">
                  <c:v>41981</c:v>
                </c:pt>
                <c:pt idx="1680">
                  <c:v>41978</c:v>
                </c:pt>
                <c:pt idx="1681">
                  <c:v>41977</c:v>
                </c:pt>
                <c:pt idx="1682">
                  <c:v>41976</c:v>
                </c:pt>
                <c:pt idx="1683">
                  <c:v>41975</c:v>
                </c:pt>
                <c:pt idx="1684">
                  <c:v>41974</c:v>
                </c:pt>
                <c:pt idx="1685">
                  <c:v>41971</c:v>
                </c:pt>
                <c:pt idx="1686">
                  <c:v>41970</c:v>
                </c:pt>
                <c:pt idx="1687">
                  <c:v>41969</c:v>
                </c:pt>
                <c:pt idx="1688">
                  <c:v>41968</c:v>
                </c:pt>
                <c:pt idx="1689">
                  <c:v>41967</c:v>
                </c:pt>
                <c:pt idx="1690">
                  <c:v>41964</c:v>
                </c:pt>
                <c:pt idx="1691">
                  <c:v>41963</c:v>
                </c:pt>
                <c:pt idx="1692">
                  <c:v>41962</c:v>
                </c:pt>
                <c:pt idx="1693">
                  <c:v>41961</c:v>
                </c:pt>
                <c:pt idx="1694">
                  <c:v>41960</c:v>
                </c:pt>
                <c:pt idx="1695">
                  <c:v>41957</c:v>
                </c:pt>
                <c:pt idx="1696">
                  <c:v>41956</c:v>
                </c:pt>
                <c:pt idx="1697">
                  <c:v>41953</c:v>
                </c:pt>
                <c:pt idx="1698">
                  <c:v>41950</c:v>
                </c:pt>
                <c:pt idx="1699">
                  <c:v>41949</c:v>
                </c:pt>
                <c:pt idx="1700">
                  <c:v>41948</c:v>
                </c:pt>
                <c:pt idx="1701">
                  <c:v>41947</c:v>
                </c:pt>
                <c:pt idx="1702">
                  <c:v>41946</c:v>
                </c:pt>
                <c:pt idx="1703">
                  <c:v>41943</c:v>
                </c:pt>
                <c:pt idx="1704">
                  <c:v>41942</c:v>
                </c:pt>
                <c:pt idx="1705">
                  <c:v>41941</c:v>
                </c:pt>
                <c:pt idx="1706">
                  <c:v>41940</c:v>
                </c:pt>
                <c:pt idx="1707">
                  <c:v>41939</c:v>
                </c:pt>
                <c:pt idx="1708">
                  <c:v>41936</c:v>
                </c:pt>
                <c:pt idx="1709">
                  <c:v>41935</c:v>
                </c:pt>
                <c:pt idx="1710">
                  <c:v>41934</c:v>
                </c:pt>
                <c:pt idx="1711">
                  <c:v>41933</c:v>
                </c:pt>
                <c:pt idx="1712">
                  <c:v>41932</c:v>
                </c:pt>
                <c:pt idx="1713">
                  <c:v>41929</c:v>
                </c:pt>
                <c:pt idx="1714">
                  <c:v>41928</c:v>
                </c:pt>
                <c:pt idx="1715">
                  <c:v>41927</c:v>
                </c:pt>
                <c:pt idx="1716">
                  <c:v>41926</c:v>
                </c:pt>
                <c:pt idx="1717">
                  <c:v>41925</c:v>
                </c:pt>
                <c:pt idx="1718">
                  <c:v>41922</c:v>
                </c:pt>
                <c:pt idx="1719">
                  <c:v>41921</c:v>
                </c:pt>
                <c:pt idx="1720">
                  <c:v>41920</c:v>
                </c:pt>
                <c:pt idx="1721">
                  <c:v>41919</c:v>
                </c:pt>
                <c:pt idx="1722">
                  <c:v>41918</c:v>
                </c:pt>
                <c:pt idx="1723">
                  <c:v>41915</c:v>
                </c:pt>
                <c:pt idx="1724">
                  <c:v>41914</c:v>
                </c:pt>
                <c:pt idx="1725">
                  <c:v>41913</c:v>
                </c:pt>
                <c:pt idx="1726">
                  <c:v>41912</c:v>
                </c:pt>
                <c:pt idx="1727">
                  <c:v>41911</c:v>
                </c:pt>
                <c:pt idx="1728">
                  <c:v>41906</c:v>
                </c:pt>
                <c:pt idx="1729">
                  <c:v>41905</c:v>
                </c:pt>
                <c:pt idx="1730">
                  <c:v>41904</c:v>
                </c:pt>
                <c:pt idx="1731">
                  <c:v>41899</c:v>
                </c:pt>
                <c:pt idx="1732">
                  <c:v>41898</c:v>
                </c:pt>
                <c:pt idx="1733">
                  <c:v>41897</c:v>
                </c:pt>
                <c:pt idx="1734">
                  <c:v>41894</c:v>
                </c:pt>
                <c:pt idx="1735">
                  <c:v>41893</c:v>
                </c:pt>
                <c:pt idx="1736">
                  <c:v>41892</c:v>
                </c:pt>
                <c:pt idx="1737">
                  <c:v>41891</c:v>
                </c:pt>
                <c:pt idx="1738">
                  <c:v>41890</c:v>
                </c:pt>
                <c:pt idx="1739">
                  <c:v>41887</c:v>
                </c:pt>
                <c:pt idx="1740">
                  <c:v>41886</c:v>
                </c:pt>
                <c:pt idx="1741">
                  <c:v>41885</c:v>
                </c:pt>
                <c:pt idx="1742">
                  <c:v>41884</c:v>
                </c:pt>
                <c:pt idx="1743">
                  <c:v>41883</c:v>
                </c:pt>
                <c:pt idx="1744">
                  <c:v>41880</c:v>
                </c:pt>
                <c:pt idx="1745">
                  <c:v>41879</c:v>
                </c:pt>
                <c:pt idx="1746">
                  <c:v>41878</c:v>
                </c:pt>
                <c:pt idx="1747">
                  <c:v>41877</c:v>
                </c:pt>
                <c:pt idx="1748">
                  <c:v>41876</c:v>
                </c:pt>
                <c:pt idx="1749">
                  <c:v>41873</c:v>
                </c:pt>
                <c:pt idx="1750">
                  <c:v>41872</c:v>
                </c:pt>
                <c:pt idx="1751">
                  <c:v>41871</c:v>
                </c:pt>
                <c:pt idx="1752">
                  <c:v>41870</c:v>
                </c:pt>
                <c:pt idx="1753">
                  <c:v>41869</c:v>
                </c:pt>
                <c:pt idx="1754">
                  <c:v>41865</c:v>
                </c:pt>
                <c:pt idx="1755">
                  <c:v>41864</c:v>
                </c:pt>
                <c:pt idx="1756">
                  <c:v>41863</c:v>
                </c:pt>
                <c:pt idx="1757">
                  <c:v>41862</c:v>
                </c:pt>
                <c:pt idx="1758">
                  <c:v>41859</c:v>
                </c:pt>
                <c:pt idx="1759">
                  <c:v>41858</c:v>
                </c:pt>
                <c:pt idx="1760">
                  <c:v>41857</c:v>
                </c:pt>
                <c:pt idx="1761">
                  <c:v>41856</c:v>
                </c:pt>
                <c:pt idx="1762">
                  <c:v>41855</c:v>
                </c:pt>
                <c:pt idx="1763">
                  <c:v>41852</c:v>
                </c:pt>
                <c:pt idx="1764">
                  <c:v>41851</c:v>
                </c:pt>
                <c:pt idx="1765">
                  <c:v>41850</c:v>
                </c:pt>
                <c:pt idx="1766">
                  <c:v>41848</c:v>
                </c:pt>
                <c:pt idx="1767">
                  <c:v>41845</c:v>
                </c:pt>
                <c:pt idx="1768">
                  <c:v>41844</c:v>
                </c:pt>
                <c:pt idx="1769">
                  <c:v>41843</c:v>
                </c:pt>
                <c:pt idx="1770">
                  <c:v>41842</c:v>
                </c:pt>
                <c:pt idx="1771">
                  <c:v>41841</c:v>
                </c:pt>
                <c:pt idx="1772">
                  <c:v>41838</c:v>
                </c:pt>
                <c:pt idx="1773">
                  <c:v>41837</c:v>
                </c:pt>
                <c:pt idx="1774">
                  <c:v>41836</c:v>
                </c:pt>
                <c:pt idx="1775">
                  <c:v>41835</c:v>
                </c:pt>
                <c:pt idx="1776">
                  <c:v>41834</c:v>
                </c:pt>
                <c:pt idx="1777">
                  <c:v>41831</c:v>
                </c:pt>
                <c:pt idx="1778">
                  <c:v>41830</c:v>
                </c:pt>
                <c:pt idx="1779">
                  <c:v>41829</c:v>
                </c:pt>
                <c:pt idx="1780">
                  <c:v>41828</c:v>
                </c:pt>
                <c:pt idx="1781">
                  <c:v>41827</c:v>
                </c:pt>
                <c:pt idx="1782">
                  <c:v>41824</c:v>
                </c:pt>
                <c:pt idx="1783">
                  <c:v>41823</c:v>
                </c:pt>
                <c:pt idx="1784">
                  <c:v>41822</c:v>
                </c:pt>
                <c:pt idx="1785">
                  <c:v>41821</c:v>
                </c:pt>
                <c:pt idx="1786">
                  <c:v>41820</c:v>
                </c:pt>
                <c:pt idx="1787">
                  <c:v>41817</c:v>
                </c:pt>
                <c:pt idx="1788">
                  <c:v>41816</c:v>
                </c:pt>
                <c:pt idx="1789">
                  <c:v>41815</c:v>
                </c:pt>
                <c:pt idx="1790">
                  <c:v>41814</c:v>
                </c:pt>
                <c:pt idx="1791">
                  <c:v>41813</c:v>
                </c:pt>
                <c:pt idx="1792">
                  <c:v>41810</c:v>
                </c:pt>
                <c:pt idx="1793">
                  <c:v>41808</c:v>
                </c:pt>
                <c:pt idx="1794">
                  <c:v>41807</c:v>
                </c:pt>
                <c:pt idx="1795">
                  <c:v>41806</c:v>
                </c:pt>
                <c:pt idx="1796">
                  <c:v>41803</c:v>
                </c:pt>
                <c:pt idx="1797">
                  <c:v>41802</c:v>
                </c:pt>
                <c:pt idx="1798">
                  <c:v>41801</c:v>
                </c:pt>
                <c:pt idx="1799">
                  <c:v>41800</c:v>
                </c:pt>
                <c:pt idx="1800">
                  <c:v>41799</c:v>
                </c:pt>
                <c:pt idx="1801">
                  <c:v>41796</c:v>
                </c:pt>
                <c:pt idx="1802">
                  <c:v>41795</c:v>
                </c:pt>
                <c:pt idx="1803">
                  <c:v>41794</c:v>
                </c:pt>
                <c:pt idx="1804">
                  <c:v>41793</c:v>
                </c:pt>
                <c:pt idx="1805">
                  <c:v>41792</c:v>
                </c:pt>
                <c:pt idx="1806">
                  <c:v>41789</c:v>
                </c:pt>
                <c:pt idx="1807">
                  <c:v>41788</c:v>
                </c:pt>
                <c:pt idx="1808">
                  <c:v>41787</c:v>
                </c:pt>
                <c:pt idx="1809">
                  <c:v>41786</c:v>
                </c:pt>
                <c:pt idx="1810">
                  <c:v>41785</c:v>
                </c:pt>
                <c:pt idx="1811">
                  <c:v>41782</c:v>
                </c:pt>
                <c:pt idx="1812">
                  <c:v>41781</c:v>
                </c:pt>
                <c:pt idx="1813">
                  <c:v>41780</c:v>
                </c:pt>
                <c:pt idx="1814">
                  <c:v>41779</c:v>
                </c:pt>
                <c:pt idx="1815">
                  <c:v>41778</c:v>
                </c:pt>
                <c:pt idx="1816">
                  <c:v>41775</c:v>
                </c:pt>
                <c:pt idx="1817">
                  <c:v>41774</c:v>
                </c:pt>
                <c:pt idx="1818">
                  <c:v>41772</c:v>
                </c:pt>
                <c:pt idx="1819">
                  <c:v>41771</c:v>
                </c:pt>
                <c:pt idx="1820">
                  <c:v>41768</c:v>
                </c:pt>
                <c:pt idx="1821">
                  <c:v>41767</c:v>
                </c:pt>
                <c:pt idx="1822">
                  <c:v>41766</c:v>
                </c:pt>
                <c:pt idx="1823">
                  <c:v>41765</c:v>
                </c:pt>
                <c:pt idx="1824">
                  <c:v>41764</c:v>
                </c:pt>
                <c:pt idx="1825">
                  <c:v>41761</c:v>
                </c:pt>
                <c:pt idx="1826">
                  <c:v>41759</c:v>
                </c:pt>
                <c:pt idx="1827">
                  <c:v>41758</c:v>
                </c:pt>
                <c:pt idx="1828">
                  <c:v>41757</c:v>
                </c:pt>
                <c:pt idx="1829">
                  <c:v>41754</c:v>
                </c:pt>
                <c:pt idx="1830">
                  <c:v>41753</c:v>
                </c:pt>
                <c:pt idx="1831">
                  <c:v>41752</c:v>
                </c:pt>
                <c:pt idx="1832">
                  <c:v>41751</c:v>
                </c:pt>
                <c:pt idx="1833">
                  <c:v>41746</c:v>
                </c:pt>
                <c:pt idx="1834">
                  <c:v>41745</c:v>
                </c:pt>
                <c:pt idx="1835">
                  <c:v>41744</c:v>
                </c:pt>
                <c:pt idx="1836">
                  <c:v>41743</c:v>
                </c:pt>
                <c:pt idx="1837">
                  <c:v>41740</c:v>
                </c:pt>
                <c:pt idx="1838">
                  <c:v>41739</c:v>
                </c:pt>
                <c:pt idx="1839">
                  <c:v>41738</c:v>
                </c:pt>
                <c:pt idx="1840">
                  <c:v>41737</c:v>
                </c:pt>
                <c:pt idx="1841">
                  <c:v>41736</c:v>
                </c:pt>
                <c:pt idx="1842">
                  <c:v>41733</c:v>
                </c:pt>
                <c:pt idx="1843">
                  <c:v>41732</c:v>
                </c:pt>
                <c:pt idx="1844">
                  <c:v>41731</c:v>
                </c:pt>
                <c:pt idx="1845">
                  <c:v>41730</c:v>
                </c:pt>
                <c:pt idx="1846">
                  <c:v>41729</c:v>
                </c:pt>
                <c:pt idx="1847">
                  <c:v>41726</c:v>
                </c:pt>
                <c:pt idx="1848">
                  <c:v>41725</c:v>
                </c:pt>
                <c:pt idx="1849">
                  <c:v>41723</c:v>
                </c:pt>
                <c:pt idx="1850">
                  <c:v>41722</c:v>
                </c:pt>
                <c:pt idx="1851">
                  <c:v>41719</c:v>
                </c:pt>
                <c:pt idx="1852">
                  <c:v>41718</c:v>
                </c:pt>
                <c:pt idx="1853">
                  <c:v>41717</c:v>
                </c:pt>
                <c:pt idx="1854">
                  <c:v>41716</c:v>
                </c:pt>
                <c:pt idx="1855">
                  <c:v>41715</c:v>
                </c:pt>
                <c:pt idx="1856">
                  <c:v>41712</c:v>
                </c:pt>
                <c:pt idx="1857">
                  <c:v>41711</c:v>
                </c:pt>
                <c:pt idx="1858">
                  <c:v>41710</c:v>
                </c:pt>
                <c:pt idx="1859">
                  <c:v>41709</c:v>
                </c:pt>
                <c:pt idx="1860">
                  <c:v>41708</c:v>
                </c:pt>
                <c:pt idx="1861">
                  <c:v>41705</c:v>
                </c:pt>
                <c:pt idx="1862">
                  <c:v>41703</c:v>
                </c:pt>
                <c:pt idx="1863">
                  <c:v>41698</c:v>
                </c:pt>
                <c:pt idx="1864">
                  <c:v>41697</c:v>
                </c:pt>
                <c:pt idx="1865">
                  <c:v>41696</c:v>
                </c:pt>
                <c:pt idx="1866">
                  <c:v>41694</c:v>
                </c:pt>
                <c:pt idx="1867">
                  <c:v>41691</c:v>
                </c:pt>
                <c:pt idx="1868">
                  <c:v>41690</c:v>
                </c:pt>
                <c:pt idx="1869">
                  <c:v>41689</c:v>
                </c:pt>
                <c:pt idx="1870">
                  <c:v>41688</c:v>
                </c:pt>
                <c:pt idx="1871">
                  <c:v>41687</c:v>
                </c:pt>
                <c:pt idx="1872">
                  <c:v>41684</c:v>
                </c:pt>
                <c:pt idx="1873">
                  <c:v>41683</c:v>
                </c:pt>
                <c:pt idx="1874">
                  <c:v>41682</c:v>
                </c:pt>
                <c:pt idx="1875">
                  <c:v>41681</c:v>
                </c:pt>
                <c:pt idx="1876">
                  <c:v>41680</c:v>
                </c:pt>
                <c:pt idx="1877">
                  <c:v>41677</c:v>
                </c:pt>
                <c:pt idx="1878">
                  <c:v>41676</c:v>
                </c:pt>
                <c:pt idx="1879">
                  <c:v>41675</c:v>
                </c:pt>
                <c:pt idx="1880">
                  <c:v>41674</c:v>
                </c:pt>
                <c:pt idx="1881">
                  <c:v>41673</c:v>
                </c:pt>
                <c:pt idx="1882">
                  <c:v>41670</c:v>
                </c:pt>
                <c:pt idx="1883">
                  <c:v>41669</c:v>
                </c:pt>
                <c:pt idx="1884">
                  <c:v>41668</c:v>
                </c:pt>
                <c:pt idx="1885">
                  <c:v>41667</c:v>
                </c:pt>
                <c:pt idx="1886">
                  <c:v>41666</c:v>
                </c:pt>
                <c:pt idx="1887">
                  <c:v>41663</c:v>
                </c:pt>
                <c:pt idx="1888">
                  <c:v>41662</c:v>
                </c:pt>
                <c:pt idx="1889">
                  <c:v>41661</c:v>
                </c:pt>
                <c:pt idx="1890">
                  <c:v>41660</c:v>
                </c:pt>
                <c:pt idx="1891">
                  <c:v>41659</c:v>
                </c:pt>
                <c:pt idx="1892">
                  <c:v>41656</c:v>
                </c:pt>
                <c:pt idx="1893">
                  <c:v>41655</c:v>
                </c:pt>
                <c:pt idx="1894">
                  <c:v>41654</c:v>
                </c:pt>
                <c:pt idx="1895">
                  <c:v>41652</c:v>
                </c:pt>
                <c:pt idx="1896">
                  <c:v>41649</c:v>
                </c:pt>
                <c:pt idx="1897">
                  <c:v>41648</c:v>
                </c:pt>
                <c:pt idx="1898">
                  <c:v>41647</c:v>
                </c:pt>
                <c:pt idx="1899">
                  <c:v>41646</c:v>
                </c:pt>
                <c:pt idx="1900">
                  <c:v>41645</c:v>
                </c:pt>
                <c:pt idx="1901">
                  <c:v>41642</c:v>
                </c:pt>
                <c:pt idx="1902">
                  <c:v>41638</c:v>
                </c:pt>
                <c:pt idx="1903">
                  <c:v>41635</c:v>
                </c:pt>
                <c:pt idx="1904">
                  <c:v>41634</c:v>
                </c:pt>
                <c:pt idx="1905">
                  <c:v>41632</c:v>
                </c:pt>
                <c:pt idx="1906">
                  <c:v>41631</c:v>
                </c:pt>
                <c:pt idx="1907">
                  <c:v>41628</c:v>
                </c:pt>
                <c:pt idx="1908">
                  <c:v>41627</c:v>
                </c:pt>
                <c:pt idx="1909">
                  <c:v>41626</c:v>
                </c:pt>
                <c:pt idx="1910">
                  <c:v>41625</c:v>
                </c:pt>
                <c:pt idx="1911">
                  <c:v>41624</c:v>
                </c:pt>
                <c:pt idx="1912">
                  <c:v>41621</c:v>
                </c:pt>
                <c:pt idx="1913">
                  <c:v>41620</c:v>
                </c:pt>
                <c:pt idx="1914">
                  <c:v>41619</c:v>
                </c:pt>
                <c:pt idx="1915">
                  <c:v>41618</c:v>
                </c:pt>
                <c:pt idx="1916">
                  <c:v>41617</c:v>
                </c:pt>
                <c:pt idx="1917">
                  <c:v>41614</c:v>
                </c:pt>
                <c:pt idx="1918">
                  <c:v>41613</c:v>
                </c:pt>
                <c:pt idx="1919">
                  <c:v>41612</c:v>
                </c:pt>
                <c:pt idx="1920">
                  <c:v>41611</c:v>
                </c:pt>
                <c:pt idx="1921">
                  <c:v>41610</c:v>
                </c:pt>
                <c:pt idx="1922">
                  <c:v>41607</c:v>
                </c:pt>
                <c:pt idx="1923">
                  <c:v>41606</c:v>
                </c:pt>
                <c:pt idx="1924">
                  <c:v>41605</c:v>
                </c:pt>
                <c:pt idx="1925">
                  <c:v>41604</c:v>
                </c:pt>
                <c:pt idx="1926">
                  <c:v>41603</c:v>
                </c:pt>
                <c:pt idx="1927">
                  <c:v>41600</c:v>
                </c:pt>
                <c:pt idx="1928">
                  <c:v>41599</c:v>
                </c:pt>
                <c:pt idx="1929">
                  <c:v>41598</c:v>
                </c:pt>
                <c:pt idx="1930">
                  <c:v>41597</c:v>
                </c:pt>
                <c:pt idx="1931">
                  <c:v>41596</c:v>
                </c:pt>
                <c:pt idx="1932">
                  <c:v>41592</c:v>
                </c:pt>
                <c:pt idx="1933">
                  <c:v>41591</c:v>
                </c:pt>
                <c:pt idx="1934">
                  <c:v>41586</c:v>
                </c:pt>
                <c:pt idx="1935">
                  <c:v>41585</c:v>
                </c:pt>
                <c:pt idx="1936">
                  <c:v>41584</c:v>
                </c:pt>
                <c:pt idx="1937">
                  <c:v>41583</c:v>
                </c:pt>
                <c:pt idx="1938">
                  <c:v>41582</c:v>
                </c:pt>
                <c:pt idx="1939">
                  <c:v>41579</c:v>
                </c:pt>
                <c:pt idx="1940">
                  <c:v>41578</c:v>
                </c:pt>
                <c:pt idx="1941">
                  <c:v>41577</c:v>
                </c:pt>
                <c:pt idx="1942">
                  <c:v>41576</c:v>
                </c:pt>
                <c:pt idx="1943">
                  <c:v>41575</c:v>
                </c:pt>
                <c:pt idx="1944">
                  <c:v>41572</c:v>
                </c:pt>
                <c:pt idx="1945">
                  <c:v>41571</c:v>
                </c:pt>
                <c:pt idx="1946">
                  <c:v>41570</c:v>
                </c:pt>
                <c:pt idx="1947">
                  <c:v>41569</c:v>
                </c:pt>
                <c:pt idx="1948">
                  <c:v>41568</c:v>
                </c:pt>
                <c:pt idx="1949">
                  <c:v>41565</c:v>
                </c:pt>
                <c:pt idx="1950">
                  <c:v>41564</c:v>
                </c:pt>
                <c:pt idx="1951">
                  <c:v>41563</c:v>
                </c:pt>
                <c:pt idx="1952">
                  <c:v>41562</c:v>
                </c:pt>
                <c:pt idx="1953">
                  <c:v>41561</c:v>
                </c:pt>
                <c:pt idx="1954">
                  <c:v>41558</c:v>
                </c:pt>
                <c:pt idx="1955">
                  <c:v>41557</c:v>
                </c:pt>
                <c:pt idx="1956">
                  <c:v>41556</c:v>
                </c:pt>
                <c:pt idx="1957">
                  <c:v>41555</c:v>
                </c:pt>
                <c:pt idx="1958">
                  <c:v>41554</c:v>
                </c:pt>
                <c:pt idx="1959">
                  <c:v>41551</c:v>
                </c:pt>
                <c:pt idx="1960">
                  <c:v>41550</c:v>
                </c:pt>
                <c:pt idx="1961">
                  <c:v>41549</c:v>
                </c:pt>
                <c:pt idx="1962">
                  <c:v>41548</c:v>
                </c:pt>
                <c:pt idx="1963">
                  <c:v>41547</c:v>
                </c:pt>
                <c:pt idx="1964">
                  <c:v>41544</c:v>
                </c:pt>
                <c:pt idx="1965">
                  <c:v>41543</c:v>
                </c:pt>
                <c:pt idx="1966">
                  <c:v>41542</c:v>
                </c:pt>
                <c:pt idx="1967">
                  <c:v>41541</c:v>
                </c:pt>
                <c:pt idx="1968">
                  <c:v>41540</c:v>
                </c:pt>
                <c:pt idx="1969">
                  <c:v>41537</c:v>
                </c:pt>
                <c:pt idx="1970">
                  <c:v>41536</c:v>
                </c:pt>
                <c:pt idx="1971">
                  <c:v>41535</c:v>
                </c:pt>
                <c:pt idx="1972">
                  <c:v>41534</c:v>
                </c:pt>
                <c:pt idx="1973">
                  <c:v>41533</c:v>
                </c:pt>
                <c:pt idx="1974">
                  <c:v>41530</c:v>
                </c:pt>
                <c:pt idx="1975">
                  <c:v>41529</c:v>
                </c:pt>
                <c:pt idx="1976">
                  <c:v>41526</c:v>
                </c:pt>
                <c:pt idx="1977">
                  <c:v>41523</c:v>
                </c:pt>
                <c:pt idx="1978">
                  <c:v>41522</c:v>
                </c:pt>
                <c:pt idx="1979">
                  <c:v>41519</c:v>
                </c:pt>
                <c:pt idx="1980">
                  <c:v>41516</c:v>
                </c:pt>
                <c:pt idx="1981">
                  <c:v>41515</c:v>
                </c:pt>
                <c:pt idx="1982">
                  <c:v>41514</c:v>
                </c:pt>
                <c:pt idx="1983">
                  <c:v>41513</c:v>
                </c:pt>
                <c:pt idx="1984">
                  <c:v>41512</c:v>
                </c:pt>
                <c:pt idx="1985">
                  <c:v>41509</c:v>
                </c:pt>
                <c:pt idx="1986">
                  <c:v>41508</c:v>
                </c:pt>
                <c:pt idx="1987">
                  <c:v>41507</c:v>
                </c:pt>
                <c:pt idx="1988">
                  <c:v>41506</c:v>
                </c:pt>
                <c:pt idx="1989">
                  <c:v>41505</c:v>
                </c:pt>
                <c:pt idx="1990">
                  <c:v>41502</c:v>
                </c:pt>
                <c:pt idx="1991">
                  <c:v>41501</c:v>
                </c:pt>
                <c:pt idx="1992">
                  <c:v>41500</c:v>
                </c:pt>
                <c:pt idx="1993">
                  <c:v>41499</c:v>
                </c:pt>
                <c:pt idx="1994">
                  <c:v>41498</c:v>
                </c:pt>
                <c:pt idx="1995">
                  <c:v>41495</c:v>
                </c:pt>
                <c:pt idx="1996">
                  <c:v>41494</c:v>
                </c:pt>
                <c:pt idx="1997">
                  <c:v>41493</c:v>
                </c:pt>
                <c:pt idx="1998">
                  <c:v>41492</c:v>
                </c:pt>
                <c:pt idx="1999">
                  <c:v>41491</c:v>
                </c:pt>
                <c:pt idx="2000">
                  <c:v>41488</c:v>
                </c:pt>
                <c:pt idx="2001">
                  <c:v>41487</c:v>
                </c:pt>
                <c:pt idx="2002">
                  <c:v>41485</c:v>
                </c:pt>
                <c:pt idx="2003">
                  <c:v>41484</c:v>
                </c:pt>
                <c:pt idx="2004">
                  <c:v>41480</c:v>
                </c:pt>
                <c:pt idx="2005">
                  <c:v>41479</c:v>
                </c:pt>
                <c:pt idx="2006">
                  <c:v>41478</c:v>
                </c:pt>
                <c:pt idx="2007">
                  <c:v>41477</c:v>
                </c:pt>
                <c:pt idx="2008">
                  <c:v>41474</c:v>
                </c:pt>
                <c:pt idx="2009">
                  <c:v>41473</c:v>
                </c:pt>
                <c:pt idx="2010">
                  <c:v>41472</c:v>
                </c:pt>
                <c:pt idx="2011">
                  <c:v>41471</c:v>
                </c:pt>
                <c:pt idx="2012">
                  <c:v>41470</c:v>
                </c:pt>
                <c:pt idx="2013">
                  <c:v>41467</c:v>
                </c:pt>
                <c:pt idx="2014">
                  <c:v>41466</c:v>
                </c:pt>
                <c:pt idx="2015">
                  <c:v>41465</c:v>
                </c:pt>
                <c:pt idx="2016">
                  <c:v>41464</c:v>
                </c:pt>
                <c:pt idx="2017">
                  <c:v>41463</c:v>
                </c:pt>
                <c:pt idx="2018">
                  <c:v>41460</c:v>
                </c:pt>
                <c:pt idx="2019">
                  <c:v>41459</c:v>
                </c:pt>
                <c:pt idx="2020">
                  <c:v>41458</c:v>
                </c:pt>
                <c:pt idx="2021">
                  <c:v>41457</c:v>
                </c:pt>
                <c:pt idx="2022">
                  <c:v>41456</c:v>
                </c:pt>
                <c:pt idx="2023">
                  <c:v>41453</c:v>
                </c:pt>
                <c:pt idx="2024">
                  <c:v>41452</c:v>
                </c:pt>
                <c:pt idx="2025">
                  <c:v>41451</c:v>
                </c:pt>
                <c:pt idx="2026">
                  <c:v>41450</c:v>
                </c:pt>
                <c:pt idx="2027">
                  <c:v>41449</c:v>
                </c:pt>
                <c:pt idx="2028">
                  <c:v>41446</c:v>
                </c:pt>
                <c:pt idx="2029">
                  <c:v>41445</c:v>
                </c:pt>
                <c:pt idx="2030">
                  <c:v>41444</c:v>
                </c:pt>
                <c:pt idx="2031">
                  <c:v>41443</c:v>
                </c:pt>
                <c:pt idx="2032">
                  <c:v>41442</c:v>
                </c:pt>
                <c:pt idx="2033">
                  <c:v>41439</c:v>
                </c:pt>
                <c:pt idx="2034">
                  <c:v>41438</c:v>
                </c:pt>
                <c:pt idx="2035">
                  <c:v>41437</c:v>
                </c:pt>
                <c:pt idx="2036">
                  <c:v>41436</c:v>
                </c:pt>
                <c:pt idx="2037">
                  <c:v>41435</c:v>
                </c:pt>
                <c:pt idx="2038">
                  <c:v>41432</c:v>
                </c:pt>
                <c:pt idx="2039">
                  <c:v>41431</c:v>
                </c:pt>
                <c:pt idx="2040">
                  <c:v>41430</c:v>
                </c:pt>
                <c:pt idx="2041">
                  <c:v>41429</c:v>
                </c:pt>
                <c:pt idx="2042">
                  <c:v>41428</c:v>
                </c:pt>
                <c:pt idx="2043">
                  <c:v>41425</c:v>
                </c:pt>
                <c:pt idx="2044">
                  <c:v>41423</c:v>
                </c:pt>
                <c:pt idx="2045">
                  <c:v>41422</c:v>
                </c:pt>
                <c:pt idx="2046">
                  <c:v>41421</c:v>
                </c:pt>
                <c:pt idx="2047">
                  <c:v>41418</c:v>
                </c:pt>
                <c:pt idx="2048">
                  <c:v>41417</c:v>
                </c:pt>
                <c:pt idx="2049">
                  <c:v>41416</c:v>
                </c:pt>
                <c:pt idx="2050">
                  <c:v>41415</c:v>
                </c:pt>
                <c:pt idx="2051">
                  <c:v>41414</c:v>
                </c:pt>
                <c:pt idx="2052">
                  <c:v>41411</c:v>
                </c:pt>
                <c:pt idx="2053">
                  <c:v>41410</c:v>
                </c:pt>
                <c:pt idx="2054">
                  <c:v>41409</c:v>
                </c:pt>
                <c:pt idx="2055">
                  <c:v>41408</c:v>
                </c:pt>
                <c:pt idx="2056">
                  <c:v>41407</c:v>
                </c:pt>
                <c:pt idx="2057">
                  <c:v>41404</c:v>
                </c:pt>
                <c:pt idx="2058">
                  <c:v>41403</c:v>
                </c:pt>
                <c:pt idx="2059">
                  <c:v>41402</c:v>
                </c:pt>
                <c:pt idx="2060">
                  <c:v>41401</c:v>
                </c:pt>
                <c:pt idx="2061">
                  <c:v>41400</c:v>
                </c:pt>
                <c:pt idx="2062">
                  <c:v>41397</c:v>
                </c:pt>
                <c:pt idx="2063">
                  <c:v>41396</c:v>
                </c:pt>
                <c:pt idx="2064">
                  <c:v>41394</c:v>
                </c:pt>
                <c:pt idx="2065">
                  <c:v>41393</c:v>
                </c:pt>
                <c:pt idx="2066">
                  <c:v>41390</c:v>
                </c:pt>
                <c:pt idx="2067">
                  <c:v>41389</c:v>
                </c:pt>
                <c:pt idx="2068">
                  <c:v>41388</c:v>
                </c:pt>
                <c:pt idx="2069">
                  <c:v>41387</c:v>
                </c:pt>
                <c:pt idx="2070">
                  <c:v>41386</c:v>
                </c:pt>
                <c:pt idx="2071">
                  <c:v>41383</c:v>
                </c:pt>
                <c:pt idx="2072">
                  <c:v>41382</c:v>
                </c:pt>
                <c:pt idx="2073">
                  <c:v>41381</c:v>
                </c:pt>
                <c:pt idx="2074">
                  <c:v>41380</c:v>
                </c:pt>
                <c:pt idx="2075">
                  <c:v>41379</c:v>
                </c:pt>
                <c:pt idx="2076">
                  <c:v>41376</c:v>
                </c:pt>
                <c:pt idx="2077">
                  <c:v>41375</c:v>
                </c:pt>
                <c:pt idx="2078">
                  <c:v>41374</c:v>
                </c:pt>
                <c:pt idx="2079">
                  <c:v>41373</c:v>
                </c:pt>
                <c:pt idx="2080">
                  <c:v>41372</c:v>
                </c:pt>
                <c:pt idx="2081">
                  <c:v>41369</c:v>
                </c:pt>
                <c:pt idx="2082">
                  <c:v>41368</c:v>
                </c:pt>
                <c:pt idx="2083">
                  <c:v>41367</c:v>
                </c:pt>
                <c:pt idx="2084">
                  <c:v>41366</c:v>
                </c:pt>
                <c:pt idx="2085">
                  <c:v>41365</c:v>
                </c:pt>
                <c:pt idx="2086">
                  <c:v>41361</c:v>
                </c:pt>
                <c:pt idx="2087">
                  <c:v>41360</c:v>
                </c:pt>
                <c:pt idx="2088">
                  <c:v>41359</c:v>
                </c:pt>
                <c:pt idx="2089">
                  <c:v>41358</c:v>
                </c:pt>
                <c:pt idx="2090">
                  <c:v>41355</c:v>
                </c:pt>
                <c:pt idx="2091">
                  <c:v>41354</c:v>
                </c:pt>
                <c:pt idx="2092">
                  <c:v>41353</c:v>
                </c:pt>
                <c:pt idx="2093">
                  <c:v>41352</c:v>
                </c:pt>
                <c:pt idx="2094">
                  <c:v>41351</c:v>
                </c:pt>
                <c:pt idx="2095">
                  <c:v>41348</c:v>
                </c:pt>
                <c:pt idx="2096">
                  <c:v>41346</c:v>
                </c:pt>
                <c:pt idx="2097">
                  <c:v>41345</c:v>
                </c:pt>
                <c:pt idx="2098">
                  <c:v>41344</c:v>
                </c:pt>
                <c:pt idx="2099">
                  <c:v>41341</c:v>
                </c:pt>
                <c:pt idx="2100">
                  <c:v>41340</c:v>
                </c:pt>
                <c:pt idx="2101">
                  <c:v>41339</c:v>
                </c:pt>
                <c:pt idx="2102">
                  <c:v>41338</c:v>
                </c:pt>
                <c:pt idx="2103">
                  <c:v>41337</c:v>
                </c:pt>
                <c:pt idx="2104">
                  <c:v>41334</c:v>
                </c:pt>
                <c:pt idx="2105">
                  <c:v>41333</c:v>
                </c:pt>
                <c:pt idx="2106">
                  <c:v>41332</c:v>
                </c:pt>
                <c:pt idx="2107">
                  <c:v>41331</c:v>
                </c:pt>
                <c:pt idx="2108">
                  <c:v>41330</c:v>
                </c:pt>
                <c:pt idx="2109">
                  <c:v>41327</c:v>
                </c:pt>
                <c:pt idx="2110">
                  <c:v>41326</c:v>
                </c:pt>
                <c:pt idx="2111">
                  <c:v>41325</c:v>
                </c:pt>
                <c:pt idx="2112">
                  <c:v>41324</c:v>
                </c:pt>
                <c:pt idx="2113">
                  <c:v>41323</c:v>
                </c:pt>
                <c:pt idx="2114">
                  <c:v>41320</c:v>
                </c:pt>
                <c:pt idx="2115">
                  <c:v>41319</c:v>
                </c:pt>
                <c:pt idx="2116">
                  <c:v>41318</c:v>
                </c:pt>
                <c:pt idx="2117">
                  <c:v>41313</c:v>
                </c:pt>
                <c:pt idx="2118">
                  <c:v>41312</c:v>
                </c:pt>
                <c:pt idx="2119">
                  <c:v>41311</c:v>
                </c:pt>
                <c:pt idx="2120">
                  <c:v>41310</c:v>
                </c:pt>
                <c:pt idx="2121">
                  <c:v>41309</c:v>
                </c:pt>
                <c:pt idx="2122">
                  <c:v>41306</c:v>
                </c:pt>
                <c:pt idx="2123">
                  <c:v>41304</c:v>
                </c:pt>
                <c:pt idx="2124">
                  <c:v>41303</c:v>
                </c:pt>
                <c:pt idx="2125">
                  <c:v>41302</c:v>
                </c:pt>
                <c:pt idx="2126">
                  <c:v>41299</c:v>
                </c:pt>
                <c:pt idx="2127">
                  <c:v>41298</c:v>
                </c:pt>
                <c:pt idx="2128">
                  <c:v>41297</c:v>
                </c:pt>
                <c:pt idx="2129">
                  <c:v>41296</c:v>
                </c:pt>
                <c:pt idx="2130">
                  <c:v>41295</c:v>
                </c:pt>
                <c:pt idx="2131">
                  <c:v>41292</c:v>
                </c:pt>
                <c:pt idx="2132">
                  <c:v>41291</c:v>
                </c:pt>
                <c:pt idx="2133">
                  <c:v>41290</c:v>
                </c:pt>
                <c:pt idx="2134">
                  <c:v>41289</c:v>
                </c:pt>
                <c:pt idx="2135">
                  <c:v>41288</c:v>
                </c:pt>
                <c:pt idx="2136">
                  <c:v>41285</c:v>
                </c:pt>
                <c:pt idx="2137">
                  <c:v>41284</c:v>
                </c:pt>
                <c:pt idx="2138">
                  <c:v>41283</c:v>
                </c:pt>
                <c:pt idx="2139">
                  <c:v>41282</c:v>
                </c:pt>
                <c:pt idx="2140">
                  <c:v>41281</c:v>
                </c:pt>
                <c:pt idx="2141">
                  <c:v>41278</c:v>
                </c:pt>
                <c:pt idx="2142">
                  <c:v>41277</c:v>
                </c:pt>
                <c:pt idx="2143">
                  <c:v>41274</c:v>
                </c:pt>
                <c:pt idx="2144">
                  <c:v>41271</c:v>
                </c:pt>
                <c:pt idx="2145">
                  <c:v>41270</c:v>
                </c:pt>
                <c:pt idx="2146">
                  <c:v>41269</c:v>
                </c:pt>
                <c:pt idx="2147">
                  <c:v>41267</c:v>
                </c:pt>
                <c:pt idx="2148">
                  <c:v>41264</c:v>
                </c:pt>
                <c:pt idx="2149">
                  <c:v>41263</c:v>
                </c:pt>
                <c:pt idx="2150">
                  <c:v>41261</c:v>
                </c:pt>
                <c:pt idx="2151">
                  <c:v>41260</c:v>
                </c:pt>
                <c:pt idx="2152">
                  <c:v>41257</c:v>
                </c:pt>
                <c:pt idx="2153">
                  <c:v>41255</c:v>
                </c:pt>
                <c:pt idx="2154">
                  <c:v>41254</c:v>
                </c:pt>
                <c:pt idx="2155">
                  <c:v>41253</c:v>
                </c:pt>
                <c:pt idx="2156">
                  <c:v>41250</c:v>
                </c:pt>
                <c:pt idx="2157">
                  <c:v>41249</c:v>
                </c:pt>
                <c:pt idx="2158">
                  <c:v>41248</c:v>
                </c:pt>
                <c:pt idx="2159">
                  <c:v>41247</c:v>
                </c:pt>
                <c:pt idx="2160">
                  <c:v>41246</c:v>
                </c:pt>
                <c:pt idx="2161">
                  <c:v>41243</c:v>
                </c:pt>
                <c:pt idx="2162">
                  <c:v>41242</c:v>
                </c:pt>
                <c:pt idx="2163">
                  <c:v>41241</c:v>
                </c:pt>
                <c:pt idx="2164">
                  <c:v>41239</c:v>
                </c:pt>
                <c:pt idx="2165">
                  <c:v>41236</c:v>
                </c:pt>
                <c:pt idx="2166">
                  <c:v>41235</c:v>
                </c:pt>
                <c:pt idx="2167">
                  <c:v>41234</c:v>
                </c:pt>
                <c:pt idx="2168">
                  <c:v>41233</c:v>
                </c:pt>
                <c:pt idx="2169">
                  <c:v>41232</c:v>
                </c:pt>
                <c:pt idx="2170">
                  <c:v>41229</c:v>
                </c:pt>
                <c:pt idx="2171">
                  <c:v>41227</c:v>
                </c:pt>
                <c:pt idx="2172">
                  <c:v>41226</c:v>
                </c:pt>
                <c:pt idx="2173">
                  <c:v>41225</c:v>
                </c:pt>
                <c:pt idx="2174">
                  <c:v>41222</c:v>
                </c:pt>
                <c:pt idx="2175">
                  <c:v>41221</c:v>
                </c:pt>
                <c:pt idx="2176">
                  <c:v>41220</c:v>
                </c:pt>
                <c:pt idx="2177">
                  <c:v>41219</c:v>
                </c:pt>
                <c:pt idx="2178">
                  <c:v>41218</c:v>
                </c:pt>
                <c:pt idx="2179">
                  <c:v>41214</c:v>
                </c:pt>
                <c:pt idx="2180">
                  <c:v>41213</c:v>
                </c:pt>
                <c:pt idx="2181">
                  <c:v>41212</c:v>
                </c:pt>
                <c:pt idx="2182">
                  <c:v>41211</c:v>
                </c:pt>
                <c:pt idx="2183">
                  <c:v>41208</c:v>
                </c:pt>
                <c:pt idx="2184">
                  <c:v>41207</c:v>
                </c:pt>
                <c:pt idx="2185">
                  <c:v>41206</c:v>
                </c:pt>
                <c:pt idx="2186">
                  <c:v>41205</c:v>
                </c:pt>
                <c:pt idx="2187">
                  <c:v>41204</c:v>
                </c:pt>
                <c:pt idx="2188">
                  <c:v>41201</c:v>
                </c:pt>
                <c:pt idx="2189">
                  <c:v>41200</c:v>
                </c:pt>
                <c:pt idx="2190">
                  <c:v>41199</c:v>
                </c:pt>
                <c:pt idx="2191">
                  <c:v>41198</c:v>
                </c:pt>
                <c:pt idx="2192">
                  <c:v>41197</c:v>
                </c:pt>
                <c:pt idx="2193">
                  <c:v>41193</c:v>
                </c:pt>
                <c:pt idx="2194">
                  <c:v>41192</c:v>
                </c:pt>
                <c:pt idx="2195">
                  <c:v>41191</c:v>
                </c:pt>
                <c:pt idx="2196">
                  <c:v>41186</c:v>
                </c:pt>
                <c:pt idx="2197">
                  <c:v>41185</c:v>
                </c:pt>
                <c:pt idx="2198">
                  <c:v>41184</c:v>
                </c:pt>
                <c:pt idx="2199">
                  <c:v>41183</c:v>
                </c:pt>
                <c:pt idx="2200">
                  <c:v>41180</c:v>
                </c:pt>
                <c:pt idx="2201">
                  <c:v>41179</c:v>
                </c:pt>
                <c:pt idx="2202">
                  <c:v>41178</c:v>
                </c:pt>
                <c:pt idx="2203">
                  <c:v>41177</c:v>
                </c:pt>
                <c:pt idx="2204">
                  <c:v>41176</c:v>
                </c:pt>
                <c:pt idx="2205">
                  <c:v>41173</c:v>
                </c:pt>
                <c:pt idx="2206">
                  <c:v>41171</c:v>
                </c:pt>
                <c:pt idx="2207">
                  <c:v>41170</c:v>
                </c:pt>
                <c:pt idx="2208">
                  <c:v>41169</c:v>
                </c:pt>
                <c:pt idx="2209">
                  <c:v>41166</c:v>
                </c:pt>
                <c:pt idx="2210">
                  <c:v>41165</c:v>
                </c:pt>
                <c:pt idx="2211">
                  <c:v>41164</c:v>
                </c:pt>
                <c:pt idx="2212">
                  <c:v>41163</c:v>
                </c:pt>
                <c:pt idx="2213">
                  <c:v>41162</c:v>
                </c:pt>
                <c:pt idx="2214">
                  <c:v>41158</c:v>
                </c:pt>
                <c:pt idx="2215">
                  <c:v>41157</c:v>
                </c:pt>
                <c:pt idx="2216">
                  <c:v>41156</c:v>
                </c:pt>
                <c:pt idx="2217">
                  <c:v>41155</c:v>
                </c:pt>
              </c:numCache>
            </c:numRef>
          </c:cat>
          <c:val>
            <c:numRef>
              <c:f>'DY IFIX vs NTNB'!$AJ$2:$AJ$2219</c:f>
              <c:numCache>
                <c:formatCode>General</c:formatCode>
                <c:ptCount val="2218"/>
                <c:pt idx="0">
                  <c:v>5.2614999999999998</c:v>
                </c:pt>
                <c:pt idx="1">
                  <c:v>5.2663000000000002</c:v>
                </c:pt>
                <c:pt idx="2">
                  <c:v>5.1805000000000003</c:v>
                </c:pt>
                <c:pt idx="3">
                  <c:v>5.1757</c:v>
                </c:pt>
                <c:pt idx="4">
                  <c:v>5.1605999999999996</c:v>
                </c:pt>
                <c:pt idx="5">
                  <c:v>5.1605999999999996</c:v>
                </c:pt>
                <c:pt idx="6">
                  <c:v>5.13</c:v>
                </c:pt>
                <c:pt idx="7">
                  <c:v>5.16</c:v>
                </c:pt>
                <c:pt idx="8">
                  <c:v>5.1840000000000002</c:v>
                </c:pt>
                <c:pt idx="9">
                  <c:v>5.2122000000000002</c:v>
                </c:pt>
                <c:pt idx="10">
                  <c:v>5.1523000000000003</c:v>
                </c:pt>
                <c:pt idx="11">
                  <c:v>5.0898000000000003</c:v>
                </c:pt>
                <c:pt idx="12">
                  <c:v>5.09</c:v>
                </c:pt>
                <c:pt idx="13">
                  <c:v>5.08</c:v>
                </c:pt>
                <c:pt idx="14">
                  <c:v>5.0058999999999996</c:v>
                </c:pt>
                <c:pt idx="15">
                  <c:v>5.1158000000000001</c:v>
                </c:pt>
                <c:pt idx="16">
                  <c:v>5.1165000000000003</c:v>
                </c:pt>
                <c:pt idx="17">
                  <c:v>5.1750999999999996</c:v>
                </c:pt>
                <c:pt idx="18">
                  <c:v>5.1928000000000001</c:v>
                </c:pt>
                <c:pt idx="19">
                  <c:v>5.13</c:v>
                </c:pt>
                <c:pt idx="20">
                  <c:v>5.1969000000000003</c:v>
                </c:pt>
                <c:pt idx="21">
                  <c:v>5.2206000000000001</c:v>
                </c:pt>
                <c:pt idx="22">
                  <c:v>5.1444000000000001</c:v>
                </c:pt>
                <c:pt idx="23">
                  <c:v>5.1982999999999997</c:v>
                </c:pt>
                <c:pt idx="24">
                  <c:v>5.23</c:v>
                </c:pt>
                <c:pt idx="25">
                  <c:v>5.2230999999999996</c:v>
                </c:pt>
                <c:pt idx="26">
                  <c:v>5.1932999999999998</c:v>
                </c:pt>
                <c:pt idx="27">
                  <c:v>5.2088000000000001</c:v>
                </c:pt>
                <c:pt idx="28">
                  <c:v>5.2731000000000003</c:v>
                </c:pt>
                <c:pt idx="29">
                  <c:v>5.2073999999999998</c:v>
                </c:pt>
                <c:pt idx="30">
                  <c:v>5.2667000000000002</c:v>
                </c:pt>
                <c:pt idx="31">
                  <c:v>5.2697000000000003</c:v>
                </c:pt>
                <c:pt idx="32">
                  <c:v>5.27</c:v>
                </c:pt>
                <c:pt idx="33">
                  <c:v>5.1856999999999998</c:v>
                </c:pt>
                <c:pt idx="34">
                  <c:v>5.2595999999999998</c:v>
                </c:pt>
                <c:pt idx="35">
                  <c:v>5.2755000000000001</c:v>
                </c:pt>
                <c:pt idx="36">
                  <c:v>5.2333999999999996</c:v>
                </c:pt>
                <c:pt idx="37">
                  <c:v>5.32</c:v>
                </c:pt>
                <c:pt idx="38">
                  <c:v>5.3239000000000001</c:v>
                </c:pt>
                <c:pt idx="39">
                  <c:v>5.2897999999999996</c:v>
                </c:pt>
                <c:pt idx="40">
                  <c:v>5.2</c:v>
                </c:pt>
                <c:pt idx="41">
                  <c:v>5.53</c:v>
                </c:pt>
                <c:pt idx="42">
                  <c:v>5.4817999999999998</c:v>
                </c:pt>
                <c:pt idx="43">
                  <c:v>5.6403999999999996</c:v>
                </c:pt>
                <c:pt idx="44">
                  <c:v>5.4778000000000002</c:v>
                </c:pt>
                <c:pt idx="45">
                  <c:v>5.4923000000000002</c:v>
                </c:pt>
                <c:pt idx="46">
                  <c:v>5.4131999999999998</c:v>
                </c:pt>
                <c:pt idx="47">
                  <c:v>5.3388</c:v>
                </c:pt>
                <c:pt idx="48">
                  <c:v>5.2960000000000003</c:v>
                </c:pt>
                <c:pt idx="49">
                  <c:v>5.2263000000000002</c:v>
                </c:pt>
                <c:pt idx="50">
                  <c:v>5.15</c:v>
                </c:pt>
                <c:pt idx="51">
                  <c:v>5.08</c:v>
                </c:pt>
                <c:pt idx="52">
                  <c:v>5.0536000000000003</c:v>
                </c:pt>
                <c:pt idx="53">
                  <c:v>5.0048000000000004</c:v>
                </c:pt>
                <c:pt idx="54">
                  <c:v>4.9800000000000004</c:v>
                </c:pt>
                <c:pt idx="55">
                  <c:v>4.9809000000000001</c:v>
                </c:pt>
                <c:pt idx="56">
                  <c:v>4.9367000000000001</c:v>
                </c:pt>
                <c:pt idx="57">
                  <c:v>4.9661</c:v>
                </c:pt>
                <c:pt idx="58">
                  <c:v>4.9291999999999998</c:v>
                </c:pt>
                <c:pt idx="59">
                  <c:v>4.9573</c:v>
                </c:pt>
                <c:pt idx="60">
                  <c:v>4.9146999999999998</c:v>
                </c:pt>
                <c:pt idx="61">
                  <c:v>4.8772000000000002</c:v>
                </c:pt>
                <c:pt idx="62">
                  <c:v>4.9350000000000005</c:v>
                </c:pt>
                <c:pt idx="63">
                  <c:v>4.8666</c:v>
                </c:pt>
                <c:pt idx="64">
                  <c:v>4.8731</c:v>
                </c:pt>
                <c:pt idx="65">
                  <c:v>4.8563999999999998</c:v>
                </c:pt>
                <c:pt idx="66">
                  <c:v>4.8323999999999998</c:v>
                </c:pt>
                <c:pt idx="67">
                  <c:v>4.8</c:v>
                </c:pt>
                <c:pt idx="68">
                  <c:v>4.7300000000000004</c:v>
                </c:pt>
                <c:pt idx="69">
                  <c:v>4.7134999999999998</c:v>
                </c:pt>
                <c:pt idx="70">
                  <c:v>4.7516999999999996</c:v>
                </c:pt>
                <c:pt idx="71">
                  <c:v>4.7549999999999999</c:v>
                </c:pt>
                <c:pt idx="72">
                  <c:v>4.7300000000000004</c:v>
                </c:pt>
                <c:pt idx="73">
                  <c:v>4.6920000000000002</c:v>
                </c:pt>
                <c:pt idx="74">
                  <c:v>4.71</c:v>
                </c:pt>
                <c:pt idx="75">
                  <c:v>4.72</c:v>
                </c:pt>
                <c:pt idx="76">
                  <c:v>4.7305000000000001</c:v>
                </c:pt>
                <c:pt idx="77">
                  <c:v>4.84</c:v>
                </c:pt>
                <c:pt idx="78">
                  <c:v>4.7172000000000001</c:v>
                </c:pt>
                <c:pt idx="79">
                  <c:v>4.7069000000000001</c:v>
                </c:pt>
                <c:pt idx="80">
                  <c:v>4.6830999999999996</c:v>
                </c:pt>
                <c:pt idx="81">
                  <c:v>4.5888999999999998</c:v>
                </c:pt>
                <c:pt idx="82">
                  <c:v>4.6295999999999999</c:v>
                </c:pt>
                <c:pt idx="83">
                  <c:v>4.5585000000000004</c:v>
                </c:pt>
                <c:pt idx="84">
                  <c:v>4.54</c:v>
                </c:pt>
                <c:pt idx="85">
                  <c:v>4.5999999999999996</c:v>
                </c:pt>
                <c:pt idx="86">
                  <c:v>4.5804999999999998</c:v>
                </c:pt>
                <c:pt idx="87">
                  <c:v>4.7068000000000003</c:v>
                </c:pt>
                <c:pt idx="88">
                  <c:v>4.8120000000000003</c:v>
                </c:pt>
                <c:pt idx="89">
                  <c:v>4.7640000000000002</c:v>
                </c:pt>
                <c:pt idx="90">
                  <c:v>4.8621999999999996</c:v>
                </c:pt>
                <c:pt idx="91">
                  <c:v>4.9184999999999999</c:v>
                </c:pt>
                <c:pt idx="92">
                  <c:v>4.74</c:v>
                </c:pt>
                <c:pt idx="93">
                  <c:v>4.7607999999999997</c:v>
                </c:pt>
                <c:pt idx="94">
                  <c:v>4.6848000000000001</c:v>
                </c:pt>
                <c:pt idx="95">
                  <c:v>4.5652999999999997</c:v>
                </c:pt>
                <c:pt idx="96">
                  <c:v>4.49</c:v>
                </c:pt>
                <c:pt idx="97">
                  <c:v>4.4523999999999999</c:v>
                </c:pt>
                <c:pt idx="98">
                  <c:v>4.4706999999999999</c:v>
                </c:pt>
                <c:pt idx="99">
                  <c:v>4.4006999999999996</c:v>
                </c:pt>
                <c:pt idx="100">
                  <c:v>4.4077999999999999</c:v>
                </c:pt>
                <c:pt idx="101">
                  <c:v>4.3</c:v>
                </c:pt>
                <c:pt idx="102">
                  <c:v>4.2656000000000001</c:v>
                </c:pt>
                <c:pt idx="103">
                  <c:v>4.3171999999999997</c:v>
                </c:pt>
                <c:pt idx="104">
                  <c:v>4.3247999999999998</c:v>
                </c:pt>
                <c:pt idx="105" formatCode="0.000">
                  <c:v>4.2081999999999997</c:v>
                </c:pt>
                <c:pt idx="106" formatCode="0.000">
                  <c:v>4.22</c:v>
                </c:pt>
                <c:pt idx="107" formatCode="0.000">
                  <c:v>4.2057000000000002</c:v>
                </c:pt>
                <c:pt idx="108" formatCode="0.000">
                  <c:v>4.13</c:v>
                </c:pt>
                <c:pt idx="109" formatCode="0.000">
                  <c:v>4.08</c:v>
                </c:pt>
                <c:pt idx="110" formatCode="0.000">
                  <c:v>4.0338000000000003</c:v>
                </c:pt>
                <c:pt idx="111" formatCode="0.000">
                  <c:v>4.032</c:v>
                </c:pt>
                <c:pt idx="112" formatCode="0.000">
                  <c:v>4.03</c:v>
                </c:pt>
                <c:pt idx="113" formatCode="0.000">
                  <c:v>4.0856000000000003</c:v>
                </c:pt>
                <c:pt idx="114" formatCode="0.000">
                  <c:v>4.0650000000000004</c:v>
                </c:pt>
                <c:pt idx="115" formatCode="0.000">
                  <c:v>4.0949</c:v>
                </c:pt>
                <c:pt idx="116" formatCode="0.000">
                  <c:v>4.12</c:v>
                </c:pt>
                <c:pt idx="117" formatCode="0.000">
                  <c:v>4.1900000000000004</c:v>
                </c:pt>
                <c:pt idx="118" formatCode="0.000">
                  <c:v>4.1826999999999996</c:v>
                </c:pt>
                <c:pt idx="119" formatCode="0.000">
                  <c:v>4.13</c:v>
                </c:pt>
                <c:pt idx="120" formatCode="0.000">
                  <c:v>4.13</c:v>
                </c:pt>
                <c:pt idx="121" formatCode="0.000">
                  <c:v>4.0751999999999997</c:v>
                </c:pt>
                <c:pt idx="122" formatCode="0.000">
                  <c:v>4.1109</c:v>
                </c:pt>
                <c:pt idx="123" formatCode="0.000">
                  <c:v>4.07</c:v>
                </c:pt>
                <c:pt idx="124" formatCode="0.000">
                  <c:v>4.0556000000000001</c:v>
                </c:pt>
                <c:pt idx="125" formatCode="0.000">
                  <c:v>4.0959000000000003</c:v>
                </c:pt>
                <c:pt idx="126" formatCode="0.000">
                  <c:v>4.09</c:v>
                </c:pt>
                <c:pt idx="127" formatCode="0.000">
                  <c:v>4.0681000000000003</c:v>
                </c:pt>
                <c:pt idx="128" formatCode="0.000">
                  <c:v>4.0532000000000004</c:v>
                </c:pt>
                <c:pt idx="129" formatCode="0.000">
                  <c:v>4.1096000000000004</c:v>
                </c:pt>
                <c:pt idx="130" formatCode="0.000">
                  <c:v>4.1109999999999998</c:v>
                </c:pt>
                <c:pt idx="131" formatCode="0.000">
                  <c:v>4.1863999999999999</c:v>
                </c:pt>
                <c:pt idx="132" formatCode="0.000">
                  <c:v>4.2298999999999998</c:v>
                </c:pt>
                <c:pt idx="133" formatCode="0.000">
                  <c:v>4.1769999999999996</c:v>
                </c:pt>
                <c:pt idx="134" formatCode="0.000">
                  <c:v>4.22</c:v>
                </c:pt>
                <c:pt idx="135" formatCode="0.000">
                  <c:v>4.1321000000000003</c:v>
                </c:pt>
                <c:pt idx="136" formatCode="0.000">
                  <c:v>4.04</c:v>
                </c:pt>
                <c:pt idx="137" formatCode="0.000">
                  <c:v>4.0568999999999997</c:v>
                </c:pt>
                <c:pt idx="138" formatCode="0.000">
                  <c:v>4.05</c:v>
                </c:pt>
                <c:pt idx="139" formatCode="0.000">
                  <c:v>4.0667999999999997</c:v>
                </c:pt>
                <c:pt idx="140" formatCode="0.000">
                  <c:v>4.0265000000000004</c:v>
                </c:pt>
                <c:pt idx="141" formatCode="0.000">
                  <c:v>3.9863</c:v>
                </c:pt>
                <c:pt idx="142" formatCode="0.000">
                  <c:v>3.9691000000000001</c:v>
                </c:pt>
                <c:pt idx="143" formatCode="0.000">
                  <c:v>3.9854000000000003</c:v>
                </c:pt>
                <c:pt idx="144" formatCode="0.000">
                  <c:v>3.9459</c:v>
                </c:pt>
                <c:pt idx="145" formatCode="0.000">
                  <c:v>3.9899</c:v>
                </c:pt>
                <c:pt idx="146" formatCode="0.000">
                  <c:v>4.0491000000000001</c:v>
                </c:pt>
                <c:pt idx="147" formatCode="0.000">
                  <c:v>4.0965999999999996</c:v>
                </c:pt>
                <c:pt idx="148" formatCode="0.000">
                  <c:v>4.0578000000000003</c:v>
                </c:pt>
                <c:pt idx="149" formatCode="0.000">
                  <c:v>4.09</c:v>
                </c:pt>
                <c:pt idx="150" formatCode="0.000">
                  <c:v>4.1463999999999999</c:v>
                </c:pt>
                <c:pt idx="151" formatCode="0.000">
                  <c:v>4.1780999999999997</c:v>
                </c:pt>
                <c:pt idx="152" formatCode="0.000">
                  <c:v>4.1654</c:v>
                </c:pt>
                <c:pt idx="153" formatCode="0.000">
                  <c:v>4.1047000000000002</c:v>
                </c:pt>
                <c:pt idx="154" formatCode="0.000">
                  <c:v>4.1174999999999997</c:v>
                </c:pt>
                <c:pt idx="155" formatCode="0.000">
                  <c:v>4.17</c:v>
                </c:pt>
                <c:pt idx="156" formatCode="0.000">
                  <c:v>4.1722000000000001</c:v>
                </c:pt>
                <c:pt idx="157" formatCode="0.000">
                  <c:v>4.0679999999999996</c:v>
                </c:pt>
                <c:pt idx="158" formatCode="0.000">
                  <c:v>4.1356999999999999</c:v>
                </c:pt>
                <c:pt idx="159" formatCode="0.000">
                  <c:v>4.1131000000000002</c:v>
                </c:pt>
                <c:pt idx="160" formatCode="0.000">
                  <c:v>4.1238000000000001</c:v>
                </c:pt>
                <c:pt idx="161" formatCode="0.000">
                  <c:v>4.0620000000000003</c:v>
                </c:pt>
                <c:pt idx="162" formatCode="0.000">
                  <c:v>4.1052999999999997</c:v>
                </c:pt>
                <c:pt idx="163" formatCode="0.000">
                  <c:v>4.09</c:v>
                </c:pt>
                <c:pt idx="164" formatCode="0.000">
                  <c:v>4.1224999999999996</c:v>
                </c:pt>
                <c:pt idx="165" formatCode="0.000">
                  <c:v>4.1399999999999997</c:v>
                </c:pt>
                <c:pt idx="166" formatCode="0.000">
                  <c:v>4.1479999999999997</c:v>
                </c:pt>
                <c:pt idx="167" formatCode="0.000">
                  <c:v>4.01</c:v>
                </c:pt>
                <c:pt idx="168" formatCode="0.000">
                  <c:v>4.0309999999999997</c:v>
                </c:pt>
                <c:pt idx="169" formatCode="0.000">
                  <c:v>3.9097</c:v>
                </c:pt>
                <c:pt idx="170" formatCode="0.000">
                  <c:v>3.9050000000000002</c:v>
                </c:pt>
                <c:pt idx="171" formatCode="0.000">
                  <c:v>3.9234999999999998</c:v>
                </c:pt>
                <c:pt idx="172" formatCode="0.000">
                  <c:v>3.9346000000000001</c:v>
                </c:pt>
                <c:pt idx="173" formatCode="0.000">
                  <c:v>3.9876</c:v>
                </c:pt>
                <c:pt idx="174" formatCode="0.000">
                  <c:v>4.0594999999999999</c:v>
                </c:pt>
                <c:pt idx="175" formatCode="0.000">
                  <c:v>4.1500000000000004</c:v>
                </c:pt>
                <c:pt idx="176" formatCode="0.000">
                  <c:v>4.0757000000000003</c:v>
                </c:pt>
                <c:pt idx="177" formatCode="0.000">
                  <c:v>4.08</c:v>
                </c:pt>
                <c:pt idx="178" formatCode="0.000">
                  <c:v>4.12</c:v>
                </c:pt>
                <c:pt idx="179" formatCode="0.000">
                  <c:v>4.1600999999999999</c:v>
                </c:pt>
                <c:pt idx="180" formatCode="0.000">
                  <c:v>4.17</c:v>
                </c:pt>
                <c:pt idx="181" formatCode="0.000">
                  <c:v>4.0628000000000002</c:v>
                </c:pt>
                <c:pt idx="182" formatCode="0.000">
                  <c:v>4.04</c:v>
                </c:pt>
                <c:pt idx="183" formatCode="0.000">
                  <c:v>3.9697</c:v>
                </c:pt>
                <c:pt idx="184" formatCode="0.000">
                  <c:v>4.07</c:v>
                </c:pt>
                <c:pt idx="185" formatCode="0.000">
                  <c:v>4.0599999999999996</c:v>
                </c:pt>
                <c:pt idx="186" formatCode="0.000">
                  <c:v>4.0282</c:v>
                </c:pt>
                <c:pt idx="187" formatCode="0.000">
                  <c:v>4.0026999999999999</c:v>
                </c:pt>
                <c:pt idx="188" formatCode="0.000">
                  <c:v>3.9948999999999999</c:v>
                </c:pt>
                <c:pt idx="189" formatCode="0.000">
                  <c:v>4</c:v>
                </c:pt>
                <c:pt idx="190" formatCode="0.000">
                  <c:v>4</c:v>
                </c:pt>
                <c:pt idx="191" formatCode="0.000">
                  <c:v>3.98</c:v>
                </c:pt>
                <c:pt idx="192" formatCode="0.000">
                  <c:v>4.0385999999999997</c:v>
                </c:pt>
                <c:pt idx="193" formatCode="0.000">
                  <c:v>4.0610999999999997</c:v>
                </c:pt>
                <c:pt idx="194" formatCode="0.000">
                  <c:v>4.01</c:v>
                </c:pt>
                <c:pt idx="195" formatCode="0.000">
                  <c:v>3.94</c:v>
                </c:pt>
                <c:pt idx="196" formatCode="0.000">
                  <c:v>3.87</c:v>
                </c:pt>
                <c:pt idx="197" formatCode="0.000">
                  <c:v>3.7282000000000002</c:v>
                </c:pt>
                <c:pt idx="198" formatCode="0.000">
                  <c:v>3.6667000000000001</c:v>
                </c:pt>
                <c:pt idx="199" formatCode="0.000">
                  <c:v>3.68</c:v>
                </c:pt>
                <c:pt idx="200" formatCode="0.000">
                  <c:v>3.69</c:v>
                </c:pt>
                <c:pt idx="201" formatCode="0.000">
                  <c:v>3.7128999999999999</c:v>
                </c:pt>
                <c:pt idx="202" formatCode="0.000">
                  <c:v>3.66</c:v>
                </c:pt>
                <c:pt idx="203" formatCode="0.000">
                  <c:v>3.6652</c:v>
                </c:pt>
                <c:pt idx="204" formatCode="0.000">
                  <c:v>3.6766000000000001</c:v>
                </c:pt>
                <c:pt idx="205" formatCode="0.000">
                  <c:v>3.6311</c:v>
                </c:pt>
                <c:pt idx="206" formatCode="0.000">
                  <c:v>3.5638000000000001</c:v>
                </c:pt>
                <c:pt idx="207" formatCode="0.000">
                  <c:v>3.71</c:v>
                </c:pt>
                <c:pt idx="208" formatCode="0.000">
                  <c:v>3.8534999999999999</c:v>
                </c:pt>
                <c:pt idx="209" formatCode="0.000">
                  <c:v>3.8769999999999998</c:v>
                </c:pt>
                <c:pt idx="210" formatCode="0.000">
                  <c:v>3.8220999999999998</c:v>
                </c:pt>
                <c:pt idx="211" formatCode="0.000">
                  <c:v>3.76</c:v>
                </c:pt>
                <c:pt idx="212" formatCode="0.000">
                  <c:v>3.7252000000000001</c:v>
                </c:pt>
                <c:pt idx="213" formatCode="0.000">
                  <c:v>3.7052</c:v>
                </c:pt>
                <c:pt idx="214" formatCode="0.000">
                  <c:v>3.6456</c:v>
                </c:pt>
                <c:pt idx="215" formatCode="0.000">
                  <c:v>3.62</c:v>
                </c:pt>
                <c:pt idx="216" formatCode="0.000">
                  <c:v>3.5338000000000003</c:v>
                </c:pt>
                <c:pt idx="217" formatCode="0.000">
                  <c:v>3.5</c:v>
                </c:pt>
                <c:pt idx="218" formatCode="0.000">
                  <c:v>3.5</c:v>
                </c:pt>
                <c:pt idx="219" formatCode="0.000">
                  <c:v>3.4605000000000001</c:v>
                </c:pt>
                <c:pt idx="220" formatCode="0.000">
                  <c:v>3.45</c:v>
                </c:pt>
                <c:pt idx="221" formatCode="0.000">
                  <c:v>3.4350999999999998</c:v>
                </c:pt>
                <c:pt idx="222" formatCode="0.000">
                  <c:v>3.4558</c:v>
                </c:pt>
                <c:pt idx="223" formatCode="0.000">
                  <c:v>3.4211</c:v>
                </c:pt>
                <c:pt idx="224" formatCode="0.000">
                  <c:v>3.4066000000000001</c:v>
                </c:pt>
                <c:pt idx="225" formatCode="0.000">
                  <c:v>3.4089999999999998</c:v>
                </c:pt>
                <c:pt idx="226" formatCode="0.000">
                  <c:v>3.3393999999999999</c:v>
                </c:pt>
                <c:pt idx="227" formatCode="0.000">
                  <c:v>3.3820999999999999</c:v>
                </c:pt>
                <c:pt idx="228" formatCode="0.000">
                  <c:v>3.456</c:v>
                </c:pt>
                <c:pt idx="229" formatCode="0.000">
                  <c:v>3.4134000000000002</c:v>
                </c:pt>
                <c:pt idx="230" formatCode="0.000">
                  <c:v>3.49</c:v>
                </c:pt>
                <c:pt idx="231" formatCode="0.000">
                  <c:v>3.5423999999999998</c:v>
                </c:pt>
                <c:pt idx="232" formatCode="0.000">
                  <c:v>3.5844</c:v>
                </c:pt>
                <c:pt idx="233" formatCode="0.000">
                  <c:v>3.63</c:v>
                </c:pt>
                <c:pt idx="234" formatCode="0.000">
                  <c:v>3.63</c:v>
                </c:pt>
                <c:pt idx="235" formatCode="0.000">
                  <c:v>3.5747999999999998</c:v>
                </c:pt>
                <c:pt idx="236" formatCode="0.000">
                  <c:v>3.5438000000000001</c:v>
                </c:pt>
                <c:pt idx="237" formatCode="0.000">
                  <c:v>3.52</c:v>
                </c:pt>
                <c:pt idx="238" formatCode="0.000">
                  <c:v>3.4630000000000001</c:v>
                </c:pt>
                <c:pt idx="239" formatCode="0.000">
                  <c:v>3.4478</c:v>
                </c:pt>
                <c:pt idx="240" formatCode="0.000">
                  <c:v>3.395</c:v>
                </c:pt>
                <c:pt idx="241" formatCode="0.000">
                  <c:v>3.4449000000000001</c:v>
                </c:pt>
                <c:pt idx="242" formatCode="0.000">
                  <c:v>3.4060000000000001</c:v>
                </c:pt>
                <c:pt idx="243" formatCode="0.000">
                  <c:v>3.4820000000000002</c:v>
                </c:pt>
                <c:pt idx="244" formatCode="0.000">
                  <c:v>3.39</c:v>
                </c:pt>
                <c:pt idx="245" formatCode="0.000">
                  <c:v>3.3874</c:v>
                </c:pt>
                <c:pt idx="246" formatCode="0.000">
                  <c:v>3.29</c:v>
                </c:pt>
                <c:pt idx="247" formatCode="0.000">
                  <c:v>3.2622999999999998</c:v>
                </c:pt>
                <c:pt idx="248" formatCode="0.000">
                  <c:v>3.2143999999999999</c:v>
                </c:pt>
                <c:pt idx="249" formatCode="0.000">
                  <c:v>3.21</c:v>
                </c:pt>
                <c:pt idx="250" formatCode="0.000">
                  <c:v>3.21</c:v>
                </c:pt>
                <c:pt idx="251" formatCode="0.000">
                  <c:v>3.2050000000000001</c:v>
                </c:pt>
                <c:pt idx="252" formatCode="0.000">
                  <c:v>3.2688000000000001</c:v>
                </c:pt>
                <c:pt idx="253" formatCode="0.000">
                  <c:v>3.2616999999999998</c:v>
                </c:pt>
                <c:pt idx="254" formatCode="0.000">
                  <c:v>3.2616999999999998</c:v>
                </c:pt>
                <c:pt idx="255" formatCode="0.000">
                  <c:v>3.3168000000000002</c:v>
                </c:pt>
                <c:pt idx="256" formatCode="0.000">
                  <c:v>3.2965</c:v>
                </c:pt>
                <c:pt idx="257" formatCode="0.000">
                  <c:v>3.2852000000000001</c:v>
                </c:pt>
                <c:pt idx="258" formatCode="0.000">
                  <c:v>3.2946</c:v>
                </c:pt>
                <c:pt idx="259" formatCode="0.000">
                  <c:v>3.3138000000000001</c:v>
                </c:pt>
                <c:pt idx="260" formatCode="0.000">
                  <c:v>3.3132999999999999</c:v>
                </c:pt>
                <c:pt idx="261" formatCode="0.000">
                  <c:v>3.38</c:v>
                </c:pt>
                <c:pt idx="262" formatCode="0.000">
                  <c:v>3.4142000000000001</c:v>
                </c:pt>
                <c:pt idx="263" formatCode="0.000">
                  <c:v>3.4904999999999999</c:v>
                </c:pt>
                <c:pt idx="264" formatCode="0.000">
                  <c:v>3.5665</c:v>
                </c:pt>
                <c:pt idx="265" formatCode="0.000">
                  <c:v>3.5657000000000001</c:v>
                </c:pt>
                <c:pt idx="266" formatCode="0.000">
                  <c:v>3.58</c:v>
                </c:pt>
                <c:pt idx="267" formatCode="0.000">
                  <c:v>3.5684</c:v>
                </c:pt>
                <c:pt idx="268" formatCode="0.000">
                  <c:v>3.5826000000000002</c:v>
                </c:pt>
                <c:pt idx="269" formatCode="0.000">
                  <c:v>3.7092000000000001</c:v>
                </c:pt>
                <c:pt idx="270" formatCode="0.000">
                  <c:v>3.7156000000000002</c:v>
                </c:pt>
                <c:pt idx="271" formatCode="0.000">
                  <c:v>3.7922000000000002</c:v>
                </c:pt>
                <c:pt idx="272" formatCode="0.000">
                  <c:v>3.7904999999999998</c:v>
                </c:pt>
                <c:pt idx="273" formatCode="0.000">
                  <c:v>3.8639000000000001</c:v>
                </c:pt>
                <c:pt idx="274" formatCode="0.000">
                  <c:v>3.911</c:v>
                </c:pt>
                <c:pt idx="275" formatCode="0.000">
                  <c:v>3.9464999999999999</c:v>
                </c:pt>
                <c:pt idx="276" formatCode="0.000">
                  <c:v>3.9878999999999998</c:v>
                </c:pt>
                <c:pt idx="277" formatCode="0.000">
                  <c:v>3.9803999999999999</c:v>
                </c:pt>
                <c:pt idx="278" formatCode="0.000">
                  <c:v>3.9239000000000002</c:v>
                </c:pt>
                <c:pt idx="279" formatCode="0.000">
                  <c:v>3.92</c:v>
                </c:pt>
                <c:pt idx="280" formatCode="0.000">
                  <c:v>3.86</c:v>
                </c:pt>
                <c:pt idx="281" formatCode="0.000">
                  <c:v>3.8730000000000002</c:v>
                </c:pt>
                <c:pt idx="282" formatCode="0.000">
                  <c:v>3.85</c:v>
                </c:pt>
                <c:pt idx="283" formatCode="0.000">
                  <c:v>3.8902999999999999</c:v>
                </c:pt>
                <c:pt idx="284" formatCode="0.000">
                  <c:v>3.83</c:v>
                </c:pt>
                <c:pt idx="285" formatCode="0.000">
                  <c:v>3.76</c:v>
                </c:pt>
                <c:pt idx="286" formatCode="0.000">
                  <c:v>3.6959999999999997</c:v>
                </c:pt>
                <c:pt idx="287" formatCode="0.000">
                  <c:v>3.7382999999999997</c:v>
                </c:pt>
                <c:pt idx="288" formatCode="0.000">
                  <c:v>3.8327999999999998</c:v>
                </c:pt>
                <c:pt idx="289" formatCode="0.000">
                  <c:v>3.8963999999999999</c:v>
                </c:pt>
                <c:pt idx="290" formatCode="0.000">
                  <c:v>3.9420999999999999</c:v>
                </c:pt>
                <c:pt idx="291" formatCode="0.000">
                  <c:v>3.94</c:v>
                </c:pt>
                <c:pt idx="292" formatCode="0.000">
                  <c:v>3.9228000000000001</c:v>
                </c:pt>
                <c:pt idx="293" formatCode="0.000">
                  <c:v>3.9291999999999998</c:v>
                </c:pt>
                <c:pt idx="294" formatCode="0.000">
                  <c:v>3.9419</c:v>
                </c:pt>
                <c:pt idx="295" formatCode="0.000">
                  <c:v>3.89</c:v>
                </c:pt>
                <c:pt idx="296" formatCode="0.000">
                  <c:v>3.8660999999999999</c:v>
                </c:pt>
                <c:pt idx="297" formatCode="0.000">
                  <c:v>3.82</c:v>
                </c:pt>
                <c:pt idx="298" formatCode="0.000">
                  <c:v>3.7800000000000002</c:v>
                </c:pt>
                <c:pt idx="299" formatCode="0.000">
                  <c:v>3.7721999999999998</c:v>
                </c:pt>
                <c:pt idx="300" formatCode="0.000">
                  <c:v>3.81</c:v>
                </c:pt>
                <c:pt idx="301" formatCode="0.000">
                  <c:v>3.8593999999999999</c:v>
                </c:pt>
                <c:pt idx="302" formatCode="0.000">
                  <c:v>3.8643999999999998</c:v>
                </c:pt>
                <c:pt idx="303" formatCode="0.000">
                  <c:v>3.8167</c:v>
                </c:pt>
                <c:pt idx="304" formatCode="0.000">
                  <c:v>3.8258999999999999</c:v>
                </c:pt>
                <c:pt idx="305" formatCode="0.000">
                  <c:v>3.8384</c:v>
                </c:pt>
                <c:pt idx="306" formatCode="0.000">
                  <c:v>3.8757999999999999</c:v>
                </c:pt>
                <c:pt idx="307" formatCode="0.000">
                  <c:v>3.9239999999999999</c:v>
                </c:pt>
                <c:pt idx="308" formatCode="0.000">
                  <c:v>3.9154</c:v>
                </c:pt>
                <c:pt idx="309" formatCode="0.000">
                  <c:v>3.8853</c:v>
                </c:pt>
                <c:pt idx="310" formatCode="0.000">
                  <c:v>3.9321999999999999</c:v>
                </c:pt>
                <c:pt idx="311" formatCode="0.000">
                  <c:v>3.8079999999999998</c:v>
                </c:pt>
                <c:pt idx="312" formatCode="0.000">
                  <c:v>3.8245</c:v>
                </c:pt>
                <c:pt idx="313" formatCode="0.000">
                  <c:v>3.8967999999999998</c:v>
                </c:pt>
                <c:pt idx="314" formatCode="0.000">
                  <c:v>3.9146000000000001</c:v>
                </c:pt>
                <c:pt idx="315" formatCode="0.000">
                  <c:v>3.7199999999999998</c:v>
                </c:pt>
                <c:pt idx="316" formatCode="0.000">
                  <c:v>3.6966000000000001</c:v>
                </c:pt>
                <c:pt idx="317" formatCode="0.000">
                  <c:v>3.8050000000000002</c:v>
                </c:pt>
                <c:pt idx="318" formatCode="0.000">
                  <c:v>3.73</c:v>
                </c:pt>
                <c:pt idx="319" formatCode="0.000">
                  <c:v>3.81</c:v>
                </c:pt>
                <c:pt idx="320" formatCode="0.000">
                  <c:v>3.7881999999999998</c:v>
                </c:pt>
                <c:pt idx="321" formatCode="0.000">
                  <c:v>3.6</c:v>
                </c:pt>
                <c:pt idx="322" formatCode="0.000">
                  <c:v>3.5930999999999997</c:v>
                </c:pt>
                <c:pt idx="323" formatCode="0.000">
                  <c:v>3.5712999999999999</c:v>
                </c:pt>
                <c:pt idx="324" formatCode="0.000">
                  <c:v>3.5323000000000002</c:v>
                </c:pt>
                <c:pt idx="325" formatCode="0.000">
                  <c:v>3.5459000000000001</c:v>
                </c:pt>
                <c:pt idx="326" formatCode="0.000">
                  <c:v>3.5300000000000002</c:v>
                </c:pt>
                <c:pt idx="327" formatCode="0.000">
                  <c:v>3.45</c:v>
                </c:pt>
                <c:pt idx="328" formatCode="0.000">
                  <c:v>3.4699999999999998</c:v>
                </c:pt>
                <c:pt idx="329" formatCode="0.000">
                  <c:v>3.43</c:v>
                </c:pt>
                <c:pt idx="330" formatCode="0.000">
                  <c:v>3.4281000000000001</c:v>
                </c:pt>
                <c:pt idx="331" formatCode="0.000">
                  <c:v>3.46</c:v>
                </c:pt>
                <c:pt idx="332" formatCode="0.000">
                  <c:v>3.4605999999999999</c:v>
                </c:pt>
                <c:pt idx="333" formatCode="0.000">
                  <c:v>3.5034000000000001</c:v>
                </c:pt>
                <c:pt idx="334" formatCode="0.000">
                  <c:v>3.4436999999999998</c:v>
                </c:pt>
                <c:pt idx="335" formatCode="0.000">
                  <c:v>3.48</c:v>
                </c:pt>
                <c:pt idx="336" formatCode="0.000">
                  <c:v>3.4761000000000002</c:v>
                </c:pt>
                <c:pt idx="337" formatCode="0.000">
                  <c:v>3.411</c:v>
                </c:pt>
                <c:pt idx="338" formatCode="0.000">
                  <c:v>3.3996</c:v>
                </c:pt>
                <c:pt idx="339" formatCode="0.000">
                  <c:v>3.4180999999999999</c:v>
                </c:pt>
                <c:pt idx="340" formatCode="0.000">
                  <c:v>3.4327999999999999</c:v>
                </c:pt>
                <c:pt idx="341" formatCode="0.000">
                  <c:v>3.4569999999999999</c:v>
                </c:pt>
                <c:pt idx="342" formatCode="0.000">
                  <c:v>3.3915000000000002</c:v>
                </c:pt>
                <c:pt idx="343" formatCode="0.000">
                  <c:v>3.5234999999999999</c:v>
                </c:pt>
                <c:pt idx="344" formatCode="0.000">
                  <c:v>3.5221</c:v>
                </c:pt>
                <c:pt idx="345" formatCode="0.000">
                  <c:v>3.51</c:v>
                </c:pt>
                <c:pt idx="346" formatCode="0.000">
                  <c:v>3.44</c:v>
                </c:pt>
                <c:pt idx="347" formatCode="0.000">
                  <c:v>3.3742000000000001</c:v>
                </c:pt>
                <c:pt idx="348" formatCode="0.000">
                  <c:v>3.32</c:v>
                </c:pt>
                <c:pt idx="349" formatCode="0.000">
                  <c:v>3.24</c:v>
                </c:pt>
                <c:pt idx="350" formatCode="0.000">
                  <c:v>3.1974999999999998</c:v>
                </c:pt>
                <c:pt idx="351" formatCode="0.000">
                  <c:v>3.2349999999999999</c:v>
                </c:pt>
                <c:pt idx="352" formatCode="0.000">
                  <c:v>3.18</c:v>
                </c:pt>
                <c:pt idx="353" formatCode="0.000">
                  <c:v>3.14</c:v>
                </c:pt>
                <c:pt idx="354" formatCode="0.000">
                  <c:v>3.16</c:v>
                </c:pt>
                <c:pt idx="355" formatCode="0.000">
                  <c:v>3.1695000000000002</c:v>
                </c:pt>
                <c:pt idx="356" formatCode="0.000">
                  <c:v>3.2818999999999998</c:v>
                </c:pt>
                <c:pt idx="357" formatCode="0.000">
                  <c:v>3.2791999999999999</c:v>
                </c:pt>
                <c:pt idx="358" formatCode="0.000">
                  <c:v>3.25</c:v>
                </c:pt>
                <c:pt idx="359" formatCode="0.000">
                  <c:v>3.3197000000000001</c:v>
                </c:pt>
                <c:pt idx="360" formatCode="0.000">
                  <c:v>3.34</c:v>
                </c:pt>
                <c:pt idx="361" formatCode="0.000">
                  <c:v>3.3273000000000001</c:v>
                </c:pt>
                <c:pt idx="362" formatCode="0.000">
                  <c:v>3.3571</c:v>
                </c:pt>
                <c:pt idx="363" formatCode="0.000">
                  <c:v>3.37</c:v>
                </c:pt>
                <c:pt idx="364" formatCode="0.000">
                  <c:v>3.3563000000000001</c:v>
                </c:pt>
                <c:pt idx="365" formatCode="0.000">
                  <c:v>3.44</c:v>
                </c:pt>
                <c:pt idx="366" formatCode="0.000">
                  <c:v>3.4699999999999998</c:v>
                </c:pt>
                <c:pt idx="367" formatCode="0.000">
                  <c:v>3.4832999999999998</c:v>
                </c:pt>
                <c:pt idx="368" formatCode="0.000">
                  <c:v>3.4653</c:v>
                </c:pt>
                <c:pt idx="369" formatCode="0.000">
                  <c:v>3.44</c:v>
                </c:pt>
                <c:pt idx="370" formatCode="0.000">
                  <c:v>3.51</c:v>
                </c:pt>
                <c:pt idx="371" formatCode="0.000">
                  <c:v>3.5937000000000001</c:v>
                </c:pt>
                <c:pt idx="372" formatCode="0.000">
                  <c:v>3.6149</c:v>
                </c:pt>
                <c:pt idx="373" formatCode="0.000">
                  <c:v>3.5662000000000003</c:v>
                </c:pt>
                <c:pt idx="374" formatCode="0.000">
                  <c:v>3.5840999999999998</c:v>
                </c:pt>
                <c:pt idx="375" formatCode="0.000">
                  <c:v>3.6513</c:v>
                </c:pt>
                <c:pt idx="376" formatCode="0.000">
                  <c:v>3.6532</c:v>
                </c:pt>
                <c:pt idx="377" formatCode="0.000">
                  <c:v>3.7524999999999999</c:v>
                </c:pt>
                <c:pt idx="378" formatCode="0.000">
                  <c:v>3.77</c:v>
                </c:pt>
                <c:pt idx="379" formatCode="0.000">
                  <c:v>3.8342999999999998</c:v>
                </c:pt>
                <c:pt idx="380" formatCode="0.000">
                  <c:v>3.79</c:v>
                </c:pt>
                <c:pt idx="381" formatCode="0.000">
                  <c:v>3.8947000000000003</c:v>
                </c:pt>
                <c:pt idx="382" formatCode="0.000">
                  <c:v>3.8418000000000001</c:v>
                </c:pt>
                <c:pt idx="383" formatCode="0.000">
                  <c:v>3.8853999999999997</c:v>
                </c:pt>
                <c:pt idx="384" formatCode="0.000">
                  <c:v>3.8062</c:v>
                </c:pt>
                <c:pt idx="385" formatCode="0.000">
                  <c:v>3.8</c:v>
                </c:pt>
                <c:pt idx="386" formatCode="0.000">
                  <c:v>3.7250000000000001</c:v>
                </c:pt>
                <c:pt idx="387" formatCode="0.000">
                  <c:v>3.7753999999999999</c:v>
                </c:pt>
                <c:pt idx="388" formatCode="0.000">
                  <c:v>3.7551999999999999</c:v>
                </c:pt>
                <c:pt idx="389" formatCode="0.000">
                  <c:v>3.77</c:v>
                </c:pt>
                <c:pt idx="390" formatCode="0.000">
                  <c:v>3.79</c:v>
                </c:pt>
                <c:pt idx="391" formatCode="0.000">
                  <c:v>3.8319999999999999</c:v>
                </c:pt>
                <c:pt idx="392" formatCode="0.000">
                  <c:v>3.8077000000000001</c:v>
                </c:pt>
                <c:pt idx="393" formatCode="0.000">
                  <c:v>3.83</c:v>
                </c:pt>
                <c:pt idx="394" formatCode="0.000">
                  <c:v>3.8372999999999999</c:v>
                </c:pt>
                <c:pt idx="395" formatCode="0.000">
                  <c:v>3.8425000000000002</c:v>
                </c:pt>
                <c:pt idx="396" formatCode="0.000">
                  <c:v>3.9031000000000002</c:v>
                </c:pt>
                <c:pt idx="397" formatCode="0.000">
                  <c:v>3.9859999999999998</c:v>
                </c:pt>
                <c:pt idx="398" formatCode="0.000">
                  <c:v>3.98</c:v>
                </c:pt>
                <c:pt idx="399" formatCode="0.000">
                  <c:v>3.9887999999999999</c:v>
                </c:pt>
                <c:pt idx="400" formatCode="0.000">
                  <c:v>3.9590999999999998</c:v>
                </c:pt>
                <c:pt idx="401" formatCode="0.000">
                  <c:v>3.9624000000000001</c:v>
                </c:pt>
                <c:pt idx="402" formatCode="0.000">
                  <c:v>3.9157999999999999</c:v>
                </c:pt>
                <c:pt idx="403" formatCode="0.000">
                  <c:v>4.0903999999999998</c:v>
                </c:pt>
                <c:pt idx="404" formatCode="0.000">
                  <c:v>4.0796999999999999</c:v>
                </c:pt>
                <c:pt idx="405" formatCode="0.000">
                  <c:v>4.1704999999999997</c:v>
                </c:pt>
                <c:pt idx="406" formatCode="0.000">
                  <c:v>4.2255000000000003</c:v>
                </c:pt>
                <c:pt idx="407" formatCode="0.000">
                  <c:v>4.2721999999999998</c:v>
                </c:pt>
                <c:pt idx="408" formatCode="0.000">
                  <c:v>4.3739999999999997</c:v>
                </c:pt>
                <c:pt idx="409" formatCode="0.000">
                  <c:v>4.42</c:v>
                </c:pt>
                <c:pt idx="410" formatCode="0.000">
                  <c:v>4.5137999999999998</c:v>
                </c:pt>
                <c:pt idx="411" formatCode="0.000">
                  <c:v>4.4516</c:v>
                </c:pt>
                <c:pt idx="412" formatCode="0.000">
                  <c:v>4.2862999999999998</c:v>
                </c:pt>
                <c:pt idx="413" formatCode="0.000">
                  <c:v>4.2432999999999996</c:v>
                </c:pt>
                <c:pt idx="414" formatCode="0.000">
                  <c:v>4.2793999999999999</c:v>
                </c:pt>
                <c:pt idx="415" formatCode="0.000">
                  <c:v>4.1529999999999996</c:v>
                </c:pt>
                <c:pt idx="416" formatCode="0.000">
                  <c:v>4.1386000000000003</c:v>
                </c:pt>
                <c:pt idx="417" formatCode="0.000">
                  <c:v>4.1500000000000004</c:v>
                </c:pt>
                <c:pt idx="418" formatCode="0.000">
                  <c:v>4.1276999999999999</c:v>
                </c:pt>
                <c:pt idx="419" formatCode="0.000">
                  <c:v>4.0776000000000003</c:v>
                </c:pt>
                <c:pt idx="420" formatCode="0.000">
                  <c:v>4.1500000000000004</c:v>
                </c:pt>
                <c:pt idx="421" formatCode="0.000">
                  <c:v>4.5145999999999997</c:v>
                </c:pt>
                <c:pt idx="422" formatCode="0.000">
                  <c:v>4.5658000000000003</c:v>
                </c:pt>
                <c:pt idx="423" formatCode="0.000">
                  <c:v>4.0122</c:v>
                </c:pt>
                <c:pt idx="424" formatCode="0.000">
                  <c:v>3.8517000000000001</c:v>
                </c:pt>
                <c:pt idx="425" formatCode="0.000">
                  <c:v>3.8992</c:v>
                </c:pt>
                <c:pt idx="426" formatCode="0.000">
                  <c:v>3.95</c:v>
                </c:pt>
                <c:pt idx="427" formatCode="0.000">
                  <c:v>4.0166000000000004</c:v>
                </c:pt>
                <c:pt idx="428" formatCode="0.000">
                  <c:v>4.1471</c:v>
                </c:pt>
                <c:pt idx="429" formatCode="0.000">
                  <c:v>4.2194000000000003</c:v>
                </c:pt>
                <c:pt idx="430" formatCode="0.000">
                  <c:v>4.3098000000000001</c:v>
                </c:pt>
                <c:pt idx="431" formatCode="0.000">
                  <c:v>4.3198999999999996</c:v>
                </c:pt>
                <c:pt idx="432" formatCode="0.000">
                  <c:v>4.4000000000000004</c:v>
                </c:pt>
                <c:pt idx="433" formatCode="0.000">
                  <c:v>4.47</c:v>
                </c:pt>
                <c:pt idx="434" formatCode="0.000">
                  <c:v>4.524</c:v>
                </c:pt>
                <c:pt idx="435" formatCode="0.000">
                  <c:v>4.5812999999999997</c:v>
                </c:pt>
                <c:pt idx="436" formatCode="0.000">
                  <c:v>4.4400000000000004</c:v>
                </c:pt>
                <c:pt idx="437" formatCode="0.000">
                  <c:v>4.4000000000000004</c:v>
                </c:pt>
                <c:pt idx="438" formatCode="0.000">
                  <c:v>4.3018000000000001</c:v>
                </c:pt>
                <c:pt idx="439" formatCode="0.000">
                  <c:v>4.2550999999999997</c:v>
                </c:pt>
                <c:pt idx="440" formatCode="0.000">
                  <c:v>4.2676999999999996</c:v>
                </c:pt>
                <c:pt idx="441" formatCode="0.000">
                  <c:v>4.26</c:v>
                </c:pt>
                <c:pt idx="442" formatCode="0.000">
                  <c:v>4.4268000000000001</c:v>
                </c:pt>
                <c:pt idx="443" formatCode="0.000">
                  <c:v>4.6882999999999999</c:v>
                </c:pt>
                <c:pt idx="444" formatCode="0.000">
                  <c:v>4.9112</c:v>
                </c:pt>
                <c:pt idx="445" formatCode="0.000">
                  <c:v>4.6033999999999997</c:v>
                </c:pt>
                <c:pt idx="446" formatCode="0.000">
                  <c:v>4.54</c:v>
                </c:pt>
                <c:pt idx="447" formatCode="0.000">
                  <c:v>4.4775</c:v>
                </c:pt>
                <c:pt idx="448" formatCode="0.000">
                  <c:v>3.9043999999999999</c:v>
                </c:pt>
                <c:pt idx="449" formatCode="0.000">
                  <c:v>3.9834000000000001</c:v>
                </c:pt>
                <c:pt idx="450" formatCode="0.000">
                  <c:v>3.85</c:v>
                </c:pt>
                <c:pt idx="451" formatCode="0.000">
                  <c:v>4.5297000000000001</c:v>
                </c:pt>
                <c:pt idx="452" formatCode="0.000">
                  <c:v>3.9777</c:v>
                </c:pt>
                <c:pt idx="453" formatCode="0.000">
                  <c:v>3.52</c:v>
                </c:pt>
                <c:pt idx="454" formatCode="0.000">
                  <c:v>3.5324999999999998</c:v>
                </c:pt>
                <c:pt idx="455" formatCode="0.000">
                  <c:v>3.25</c:v>
                </c:pt>
                <c:pt idx="456" formatCode="0.000">
                  <c:v>3.2161</c:v>
                </c:pt>
                <c:pt idx="457" formatCode="0.000">
                  <c:v>3.1320999999999999</c:v>
                </c:pt>
                <c:pt idx="458" formatCode="0.000">
                  <c:v>3.15</c:v>
                </c:pt>
                <c:pt idx="459" formatCode="0.000">
                  <c:v>3.1602000000000001</c:v>
                </c:pt>
                <c:pt idx="460" formatCode="0.000">
                  <c:v>3.2320000000000002</c:v>
                </c:pt>
                <c:pt idx="461" formatCode="0.000">
                  <c:v>3.2372000000000001</c:v>
                </c:pt>
                <c:pt idx="462" formatCode="0.000">
                  <c:v>3.23</c:v>
                </c:pt>
                <c:pt idx="463" formatCode="0.000">
                  <c:v>3.1429</c:v>
                </c:pt>
                <c:pt idx="464" formatCode="0.000">
                  <c:v>3.0920999999999998</c:v>
                </c:pt>
                <c:pt idx="465" formatCode="0.000">
                  <c:v>3.069</c:v>
                </c:pt>
                <c:pt idx="466" formatCode="0.000">
                  <c:v>3.11</c:v>
                </c:pt>
                <c:pt idx="467" formatCode="0.000">
                  <c:v>3.1</c:v>
                </c:pt>
                <c:pt idx="468" formatCode="0.000">
                  <c:v>3.07</c:v>
                </c:pt>
                <c:pt idx="469" formatCode="0.000">
                  <c:v>3.14</c:v>
                </c:pt>
                <c:pt idx="470" formatCode="0.000">
                  <c:v>3.12</c:v>
                </c:pt>
                <c:pt idx="471" formatCode="0.000">
                  <c:v>3.1593</c:v>
                </c:pt>
                <c:pt idx="472" formatCode="0.000">
                  <c:v>3.19</c:v>
                </c:pt>
                <c:pt idx="473" formatCode="0.000">
                  <c:v>3.23</c:v>
                </c:pt>
                <c:pt idx="474" formatCode="0.000">
                  <c:v>3.2120000000000002</c:v>
                </c:pt>
                <c:pt idx="475" formatCode="0.000">
                  <c:v>3.1844000000000001</c:v>
                </c:pt>
                <c:pt idx="476" formatCode="0.000">
                  <c:v>3.2317999999999998</c:v>
                </c:pt>
                <c:pt idx="477" formatCode="0.000">
                  <c:v>3.2536</c:v>
                </c:pt>
                <c:pt idx="478" formatCode="0.000">
                  <c:v>3.27</c:v>
                </c:pt>
                <c:pt idx="479" formatCode="0.000">
                  <c:v>3.2509999999999999</c:v>
                </c:pt>
                <c:pt idx="480" formatCode="0.000">
                  <c:v>3.24</c:v>
                </c:pt>
                <c:pt idx="481" formatCode="0.000">
                  <c:v>3.2787000000000002</c:v>
                </c:pt>
                <c:pt idx="482" formatCode="0.000">
                  <c:v>3.3087</c:v>
                </c:pt>
                <c:pt idx="483" formatCode="0.000">
                  <c:v>3.2984999999999998</c:v>
                </c:pt>
                <c:pt idx="484" formatCode="0.000">
                  <c:v>3.32</c:v>
                </c:pt>
                <c:pt idx="485" formatCode="0.000">
                  <c:v>3.32</c:v>
                </c:pt>
                <c:pt idx="486" formatCode="0.000">
                  <c:v>3.37</c:v>
                </c:pt>
                <c:pt idx="487" formatCode="0.000">
                  <c:v>3.3656999999999999</c:v>
                </c:pt>
                <c:pt idx="488" formatCode="0.000">
                  <c:v>3.3205999999999998</c:v>
                </c:pt>
                <c:pt idx="489" formatCode="0.000">
                  <c:v>3.3344</c:v>
                </c:pt>
                <c:pt idx="490" formatCode="0.000">
                  <c:v>3.29</c:v>
                </c:pt>
                <c:pt idx="491" formatCode="0.000">
                  <c:v>3.29</c:v>
                </c:pt>
                <c:pt idx="492" formatCode="0.000">
                  <c:v>3.3275000000000001</c:v>
                </c:pt>
                <c:pt idx="493" formatCode="0.000">
                  <c:v>3.2800000000000002</c:v>
                </c:pt>
                <c:pt idx="494" formatCode="0.000">
                  <c:v>3.29</c:v>
                </c:pt>
                <c:pt idx="495" formatCode="0.000">
                  <c:v>3.29</c:v>
                </c:pt>
                <c:pt idx="496" formatCode="0.000">
                  <c:v>3.31</c:v>
                </c:pt>
                <c:pt idx="497" formatCode="0.000">
                  <c:v>3.3069999999999999</c:v>
                </c:pt>
                <c:pt idx="498" formatCode="0.000">
                  <c:v>3.2572999999999999</c:v>
                </c:pt>
                <c:pt idx="499" formatCode="0.000">
                  <c:v>3.24</c:v>
                </c:pt>
                <c:pt idx="500" formatCode="0.000">
                  <c:v>3.24</c:v>
                </c:pt>
                <c:pt idx="501" formatCode="0.000">
                  <c:v>3.24</c:v>
                </c:pt>
                <c:pt idx="502" formatCode="0.000">
                  <c:v>3.2930000000000001</c:v>
                </c:pt>
                <c:pt idx="503" formatCode="0.000">
                  <c:v>3.3018999999999998</c:v>
                </c:pt>
                <c:pt idx="504" formatCode="0.000">
                  <c:v>3.3479999999999999</c:v>
                </c:pt>
                <c:pt idx="505" formatCode="0.000">
                  <c:v>3.3479999999999999</c:v>
                </c:pt>
                <c:pt idx="506" formatCode="0.000">
                  <c:v>3.3704999999999998</c:v>
                </c:pt>
                <c:pt idx="507" formatCode="0.000">
                  <c:v>3.3833000000000002</c:v>
                </c:pt>
                <c:pt idx="508" formatCode="0.000">
                  <c:v>3.2803</c:v>
                </c:pt>
                <c:pt idx="509" formatCode="0.000">
                  <c:v>3.2469000000000001</c:v>
                </c:pt>
                <c:pt idx="510" formatCode="0.000">
                  <c:v>3.1503000000000001</c:v>
                </c:pt>
                <c:pt idx="511" formatCode="0.000">
                  <c:v>3.1107999999999998</c:v>
                </c:pt>
                <c:pt idx="512" formatCode="0.000">
                  <c:v>3.1</c:v>
                </c:pt>
                <c:pt idx="513" formatCode="0.000">
                  <c:v>3.1326000000000001</c:v>
                </c:pt>
                <c:pt idx="514" formatCode="0.000">
                  <c:v>3.16</c:v>
                </c:pt>
                <c:pt idx="515" formatCode="0.000">
                  <c:v>3.1880000000000002</c:v>
                </c:pt>
                <c:pt idx="516" formatCode="0.000">
                  <c:v>3.2057000000000002</c:v>
                </c:pt>
                <c:pt idx="517" formatCode="0.000">
                  <c:v>3.24</c:v>
                </c:pt>
                <c:pt idx="518" formatCode="0.000">
                  <c:v>3.23</c:v>
                </c:pt>
                <c:pt idx="519" formatCode="0.000">
                  <c:v>3.2532999999999999</c:v>
                </c:pt>
                <c:pt idx="520" formatCode="0.000">
                  <c:v>3.27</c:v>
                </c:pt>
                <c:pt idx="521" formatCode="0.000">
                  <c:v>3.2523</c:v>
                </c:pt>
                <c:pt idx="522" formatCode="0.000">
                  <c:v>3.2515000000000001</c:v>
                </c:pt>
                <c:pt idx="523" formatCode="0.000">
                  <c:v>3.27</c:v>
                </c:pt>
                <c:pt idx="524" formatCode="0.000">
                  <c:v>3.22</c:v>
                </c:pt>
                <c:pt idx="525" formatCode="0.000">
                  <c:v>3.1606999999999998</c:v>
                </c:pt>
                <c:pt idx="526" formatCode="0.000">
                  <c:v>3.13</c:v>
                </c:pt>
                <c:pt idx="527" formatCode="0.000">
                  <c:v>3.1669999999999998</c:v>
                </c:pt>
                <c:pt idx="528" formatCode="0.000">
                  <c:v>3.1044</c:v>
                </c:pt>
                <c:pt idx="529" formatCode="0.000">
                  <c:v>3.1044</c:v>
                </c:pt>
                <c:pt idx="530" formatCode="0.000">
                  <c:v>3.0949</c:v>
                </c:pt>
                <c:pt idx="531" formatCode="0.000">
                  <c:v>3.0830000000000002</c:v>
                </c:pt>
                <c:pt idx="532" formatCode="0.000">
                  <c:v>3.08</c:v>
                </c:pt>
                <c:pt idx="533" formatCode="0.000">
                  <c:v>3.0629</c:v>
                </c:pt>
                <c:pt idx="534" formatCode="0.000">
                  <c:v>3.0078</c:v>
                </c:pt>
                <c:pt idx="535" formatCode="0.000">
                  <c:v>2.99</c:v>
                </c:pt>
                <c:pt idx="536" formatCode="0.000">
                  <c:v>2.9546000000000001</c:v>
                </c:pt>
                <c:pt idx="537" formatCode="0.000">
                  <c:v>2.91</c:v>
                </c:pt>
                <c:pt idx="538" formatCode="0.000">
                  <c:v>2.8350999999999997</c:v>
                </c:pt>
                <c:pt idx="539" formatCode="0.000">
                  <c:v>2.83</c:v>
                </c:pt>
                <c:pt idx="540" formatCode="0.000">
                  <c:v>2.83</c:v>
                </c:pt>
                <c:pt idx="541" formatCode="0.000">
                  <c:v>2.8650000000000002</c:v>
                </c:pt>
                <c:pt idx="542" formatCode="0.000">
                  <c:v>2.9</c:v>
                </c:pt>
                <c:pt idx="543" formatCode="0.000">
                  <c:v>2.94</c:v>
                </c:pt>
                <c:pt idx="544" formatCode="0.000">
                  <c:v>2.9699999999999998</c:v>
                </c:pt>
                <c:pt idx="545" formatCode="0.000">
                  <c:v>2.9990000000000001</c:v>
                </c:pt>
                <c:pt idx="546" formatCode="0.000">
                  <c:v>3.05</c:v>
                </c:pt>
                <c:pt idx="547" formatCode="0.000">
                  <c:v>3.04</c:v>
                </c:pt>
                <c:pt idx="548" formatCode="0.000">
                  <c:v>3.08</c:v>
                </c:pt>
                <c:pt idx="549" formatCode="0.000">
                  <c:v>3.05</c:v>
                </c:pt>
                <c:pt idx="550" formatCode="0.000">
                  <c:v>3.05</c:v>
                </c:pt>
                <c:pt idx="551" formatCode="0.000">
                  <c:v>3.07</c:v>
                </c:pt>
                <c:pt idx="552" formatCode="0.000">
                  <c:v>3.13</c:v>
                </c:pt>
                <c:pt idx="553" formatCode="0.000">
                  <c:v>3.1939000000000002</c:v>
                </c:pt>
                <c:pt idx="554" formatCode="0.000">
                  <c:v>3.1657999999999999</c:v>
                </c:pt>
                <c:pt idx="555" formatCode="0.000">
                  <c:v>3.2</c:v>
                </c:pt>
                <c:pt idx="556" formatCode="0.000">
                  <c:v>3.2800000000000002</c:v>
                </c:pt>
                <c:pt idx="557" formatCode="0.000">
                  <c:v>3.3</c:v>
                </c:pt>
                <c:pt idx="558" formatCode="0.000">
                  <c:v>3.34</c:v>
                </c:pt>
                <c:pt idx="559" formatCode="0.000">
                  <c:v>3.31</c:v>
                </c:pt>
                <c:pt idx="560" formatCode="0.000">
                  <c:v>3.2898999999999998</c:v>
                </c:pt>
                <c:pt idx="561" formatCode="0.000">
                  <c:v>3.29</c:v>
                </c:pt>
                <c:pt idx="562" formatCode="0.000">
                  <c:v>3.3031999999999999</c:v>
                </c:pt>
                <c:pt idx="563" formatCode="0.000">
                  <c:v>3.3054999999999999</c:v>
                </c:pt>
                <c:pt idx="564" formatCode="0.000">
                  <c:v>3.31</c:v>
                </c:pt>
                <c:pt idx="565" formatCode="0.000">
                  <c:v>3.3144</c:v>
                </c:pt>
                <c:pt idx="566" formatCode="0.000">
                  <c:v>3.32</c:v>
                </c:pt>
                <c:pt idx="567" formatCode="0.000">
                  <c:v>3.3536000000000001</c:v>
                </c:pt>
                <c:pt idx="568" formatCode="0.000">
                  <c:v>3.41</c:v>
                </c:pt>
                <c:pt idx="569" formatCode="0.000">
                  <c:v>3.3761000000000001</c:v>
                </c:pt>
                <c:pt idx="570" formatCode="0.000">
                  <c:v>3.3656999999999999</c:v>
                </c:pt>
                <c:pt idx="571" formatCode="0.000">
                  <c:v>3.41</c:v>
                </c:pt>
                <c:pt idx="572" formatCode="0.000">
                  <c:v>3.4590999999999998</c:v>
                </c:pt>
                <c:pt idx="573" formatCode="0.000">
                  <c:v>3.4847000000000001</c:v>
                </c:pt>
                <c:pt idx="574" formatCode="0.000">
                  <c:v>3.54</c:v>
                </c:pt>
                <c:pt idx="575" formatCode="0.000">
                  <c:v>3.5822000000000003</c:v>
                </c:pt>
                <c:pt idx="576" formatCode="0.000">
                  <c:v>3.5470000000000002</c:v>
                </c:pt>
                <c:pt idx="577" formatCode="0.000">
                  <c:v>3.5571999999999999</c:v>
                </c:pt>
                <c:pt idx="578" formatCode="0.000">
                  <c:v>3.59</c:v>
                </c:pt>
                <c:pt idx="579" formatCode="0.000">
                  <c:v>3.5598999999999998</c:v>
                </c:pt>
                <c:pt idx="580" formatCode="0.000">
                  <c:v>3.55</c:v>
                </c:pt>
                <c:pt idx="581" formatCode="0.000">
                  <c:v>3.5573999999999999</c:v>
                </c:pt>
                <c:pt idx="582" formatCode="0.000">
                  <c:v>3.5531000000000001</c:v>
                </c:pt>
                <c:pt idx="583" formatCode="0.000">
                  <c:v>3.6</c:v>
                </c:pt>
                <c:pt idx="584" formatCode="0.000">
                  <c:v>3.6322999999999999</c:v>
                </c:pt>
                <c:pt idx="585" formatCode="0.000">
                  <c:v>3.5979999999999999</c:v>
                </c:pt>
                <c:pt idx="586" formatCode="0.000">
                  <c:v>3.66</c:v>
                </c:pt>
                <c:pt idx="587" formatCode="0.000">
                  <c:v>3.64</c:v>
                </c:pt>
                <c:pt idx="588" formatCode="0.000">
                  <c:v>3.5676000000000001</c:v>
                </c:pt>
                <c:pt idx="589" formatCode="0.000">
                  <c:v>3.5202</c:v>
                </c:pt>
                <c:pt idx="590" formatCode="0.000">
                  <c:v>3.48</c:v>
                </c:pt>
                <c:pt idx="591" formatCode="0.000">
                  <c:v>3.46</c:v>
                </c:pt>
                <c:pt idx="592" formatCode="0.000">
                  <c:v>3.4516999999999998</c:v>
                </c:pt>
                <c:pt idx="593" formatCode="0.000">
                  <c:v>3.4710000000000001</c:v>
                </c:pt>
                <c:pt idx="594" formatCode="0.000">
                  <c:v>3.46</c:v>
                </c:pt>
                <c:pt idx="595" formatCode="0.000">
                  <c:v>3.4478</c:v>
                </c:pt>
                <c:pt idx="596" formatCode="0.000">
                  <c:v>3.4725999999999999</c:v>
                </c:pt>
                <c:pt idx="597" formatCode="0.000">
                  <c:v>3.48</c:v>
                </c:pt>
                <c:pt idx="598" formatCode="0.000">
                  <c:v>3.4567000000000001</c:v>
                </c:pt>
                <c:pt idx="599" formatCode="0.000">
                  <c:v>3.45</c:v>
                </c:pt>
                <c:pt idx="600" formatCode="0.000">
                  <c:v>3.4337</c:v>
                </c:pt>
                <c:pt idx="601" formatCode="0.000">
                  <c:v>3.44</c:v>
                </c:pt>
                <c:pt idx="602" formatCode="0.000">
                  <c:v>3.48</c:v>
                </c:pt>
                <c:pt idx="603" formatCode="0.000">
                  <c:v>3.5305999999999997</c:v>
                </c:pt>
                <c:pt idx="604" formatCode="0.000">
                  <c:v>3.59</c:v>
                </c:pt>
                <c:pt idx="605" formatCode="0.000">
                  <c:v>3.55</c:v>
                </c:pt>
                <c:pt idx="606" formatCode="0.000">
                  <c:v>3.5438000000000001</c:v>
                </c:pt>
                <c:pt idx="607" formatCode="0.000">
                  <c:v>3.54</c:v>
                </c:pt>
                <c:pt idx="608" formatCode="0.000">
                  <c:v>3.5117000000000003</c:v>
                </c:pt>
                <c:pt idx="609" formatCode="0.000">
                  <c:v>3.5</c:v>
                </c:pt>
                <c:pt idx="610" formatCode="0.000">
                  <c:v>3.5028000000000001</c:v>
                </c:pt>
                <c:pt idx="611" formatCode="0.000">
                  <c:v>3.52</c:v>
                </c:pt>
                <c:pt idx="612" formatCode="0.000">
                  <c:v>3.5</c:v>
                </c:pt>
                <c:pt idx="613" formatCode="0.000">
                  <c:v>3.5300000000000002</c:v>
                </c:pt>
                <c:pt idx="614" formatCode="0.000">
                  <c:v>3.5676000000000001</c:v>
                </c:pt>
                <c:pt idx="615" formatCode="0.000">
                  <c:v>3.5768</c:v>
                </c:pt>
                <c:pt idx="616" formatCode="0.000">
                  <c:v>3.57</c:v>
                </c:pt>
                <c:pt idx="617" formatCode="0.000">
                  <c:v>3.57</c:v>
                </c:pt>
                <c:pt idx="618" formatCode="0.000">
                  <c:v>3.5617999999999999</c:v>
                </c:pt>
                <c:pt idx="619" formatCode="0.000">
                  <c:v>3.52</c:v>
                </c:pt>
                <c:pt idx="620" formatCode="0.000">
                  <c:v>3.52</c:v>
                </c:pt>
                <c:pt idx="621" formatCode="0.000">
                  <c:v>3.4999000000000002</c:v>
                </c:pt>
                <c:pt idx="622" formatCode="0.000">
                  <c:v>3.5</c:v>
                </c:pt>
                <c:pt idx="623" formatCode="0.000">
                  <c:v>3.5329000000000002</c:v>
                </c:pt>
                <c:pt idx="624" formatCode="0.000">
                  <c:v>3.5329000000000002</c:v>
                </c:pt>
                <c:pt idx="625" formatCode="0.000">
                  <c:v>3.5606999999999998</c:v>
                </c:pt>
                <c:pt idx="626" formatCode="0.000">
                  <c:v>3.5533000000000001</c:v>
                </c:pt>
                <c:pt idx="627" formatCode="0.000">
                  <c:v>3.5476999999999999</c:v>
                </c:pt>
                <c:pt idx="628" formatCode="0.000">
                  <c:v>3.57</c:v>
                </c:pt>
                <c:pt idx="629" formatCode="0.000">
                  <c:v>3.5274999999999999</c:v>
                </c:pt>
                <c:pt idx="630" formatCode="0.000">
                  <c:v>3.55</c:v>
                </c:pt>
                <c:pt idx="631" formatCode="0.000">
                  <c:v>3.6</c:v>
                </c:pt>
                <c:pt idx="632" formatCode="0.000">
                  <c:v>3.64</c:v>
                </c:pt>
                <c:pt idx="633" formatCode="0.000">
                  <c:v>3.68</c:v>
                </c:pt>
                <c:pt idx="634" formatCode="0.000">
                  <c:v>3.6638999999999999</c:v>
                </c:pt>
                <c:pt idx="635" formatCode="0.000">
                  <c:v>3.69</c:v>
                </c:pt>
                <c:pt idx="636" formatCode="0.000">
                  <c:v>3.7909000000000002</c:v>
                </c:pt>
                <c:pt idx="637" formatCode="0.000">
                  <c:v>3.806</c:v>
                </c:pt>
                <c:pt idx="638" formatCode="0.000">
                  <c:v>3.83</c:v>
                </c:pt>
                <c:pt idx="639" formatCode="0.000">
                  <c:v>3.8475000000000001</c:v>
                </c:pt>
                <c:pt idx="640" formatCode="0.000">
                  <c:v>3.85</c:v>
                </c:pt>
                <c:pt idx="641" formatCode="0.000">
                  <c:v>3.86</c:v>
                </c:pt>
                <c:pt idx="642" formatCode="0.000">
                  <c:v>3.8155999999999999</c:v>
                </c:pt>
                <c:pt idx="643" formatCode="0.000">
                  <c:v>3.8420999999999998</c:v>
                </c:pt>
                <c:pt idx="644" formatCode="0.000">
                  <c:v>3.8538999999999999</c:v>
                </c:pt>
                <c:pt idx="645" formatCode="0.000">
                  <c:v>3.9</c:v>
                </c:pt>
                <c:pt idx="646" formatCode="0.000">
                  <c:v>3.94</c:v>
                </c:pt>
                <c:pt idx="647" formatCode="0.000">
                  <c:v>3.9</c:v>
                </c:pt>
                <c:pt idx="648" formatCode="0.000">
                  <c:v>3.92</c:v>
                </c:pt>
                <c:pt idx="649" formatCode="0.000">
                  <c:v>3.94</c:v>
                </c:pt>
                <c:pt idx="650" formatCode="0.000">
                  <c:v>3.96</c:v>
                </c:pt>
                <c:pt idx="651" formatCode="0.000">
                  <c:v>4.0171000000000001</c:v>
                </c:pt>
                <c:pt idx="652" formatCode="0.000">
                  <c:v>4.0846999999999998</c:v>
                </c:pt>
                <c:pt idx="653" formatCode="0.000">
                  <c:v>4.1722000000000001</c:v>
                </c:pt>
                <c:pt idx="654" formatCode="0.000">
                  <c:v>4.2019000000000002</c:v>
                </c:pt>
                <c:pt idx="655" formatCode="0.000">
                  <c:v>4.2072000000000003</c:v>
                </c:pt>
                <c:pt idx="656" formatCode="0.000">
                  <c:v>4.2239000000000004</c:v>
                </c:pt>
                <c:pt idx="657" formatCode="0.000">
                  <c:v>4.24</c:v>
                </c:pt>
                <c:pt idx="658" formatCode="0.000">
                  <c:v>4.2938000000000001</c:v>
                </c:pt>
                <c:pt idx="659" formatCode="0.000">
                  <c:v>4.327</c:v>
                </c:pt>
                <c:pt idx="660" formatCode="0.000">
                  <c:v>4.2653999999999996</c:v>
                </c:pt>
                <c:pt idx="661" formatCode="0.000">
                  <c:v>4.2271999999999998</c:v>
                </c:pt>
                <c:pt idx="662" formatCode="0.000">
                  <c:v>4.2300000000000004</c:v>
                </c:pt>
                <c:pt idx="663" formatCode="0.000">
                  <c:v>4.2649999999999997</c:v>
                </c:pt>
                <c:pt idx="664" formatCode="0.000">
                  <c:v>4.2417999999999996</c:v>
                </c:pt>
                <c:pt idx="665" formatCode="0.000">
                  <c:v>4.2827000000000002</c:v>
                </c:pt>
                <c:pt idx="666" formatCode="0.000">
                  <c:v>4.3129999999999997</c:v>
                </c:pt>
                <c:pt idx="667" formatCode="0.000">
                  <c:v>4.3499999999999996</c:v>
                </c:pt>
                <c:pt idx="668" formatCode="0.000">
                  <c:v>4.3361000000000001</c:v>
                </c:pt>
                <c:pt idx="669" formatCode="0.000">
                  <c:v>4.3319000000000001</c:v>
                </c:pt>
                <c:pt idx="670" formatCode="0.000">
                  <c:v>4.3773999999999997</c:v>
                </c:pt>
                <c:pt idx="671" formatCode="0.000">
                  <c:v>4.3655999999999997</c:v>
                </c:pt>
                <c:pt idx="672" formatCode="0.000">
                  <c:v>4.3921000000000001</c:v>
                </c:pt>
                <c:pt idx="673" formatCode="0.000">
                  <c:v>4.38</c:v>
                </c:pt>
                <c:pt idx="674" formatCode="0.000">
                  <c:v>4.4000000000000004</c:v>
                </c:pt>
                <c:pt idx="675" formatCode="0.000">
                  <c:v>4.43</c:v>
                </c:pt>
                <c:pt idx="676" formatCode="0.000">
                  <c:v>4.42</c:v>
                </c:pt>
                <c:pt idx="677" formatCode="0.000">
                  <c:v>4.4917999999999996</c:v>
                </c:pt>
                <c:pt idx="678" formatCode="0.000">
                  <c:v>4.4950000000000001</c:v>
                </c:pt>
                <c:pt idx="679" formatCode="0.000">
                  <c:v>4.5243000000000002</c:v>
                </c:pt>
                <c:pt idx="680" formatCode="0.000">
                  <c:v>4.5143000000000004</c:v>
                </c:pt>
                <c:pt idx="681" formatCode="0.000">
                  <c:v>4.5099</c:v>
                </c:pt>
                <c:pt idx="682" formatCode="0.000">
                  <c:v>4.5138999999999996</c:v>
                </c:pt>
                <c:pt idx="683" formatCode="0.000">
                  <c:v>4.4890999999999996</c:v>
                </c:pt>
                <c:pt idx="684" formatCode="0.000">
                  <c:v>4.4631999999999996</c:v>
                </c:pt>
                <c:pt idx="685" formatCode="0.000">
                  <c:v>4.4675000000000002</c:v>
                </c:pt>
                <c:pt idx="686" formatCode="0.000">
                  <c:v>4.4200999999999997</c:v>
                </c:pt>
                <c:pt idx="687" formatCode="0.000">
                  <c:v>4.3899999999999997</c:v>
                </c:pt>
                <c:pt idx="688" formatCode="0.000">
                  <c:v>4.41</c:v>
                </c:pt>
                <c:pt idx="689" formatCode="0.000">
                  <c:v>4.41</c:v>
                </c:pt>
                <c:pt idx="690" formatCode="0.000">
                  <c:v>4.3644999999999996</c:v>
                </c:pt>
                <c:pt idx="691" formatCode="0.000">
                  <c:v>4.3600000000000003</c:v>
                </c:pt>
                <c:pt idx="692" formatCode="0.000">
                  <c:v>4.4047999999999998</c:v>
                </c:pt>
                <c:pt idx="693" formatCode="0.000">
                  <c:v>4.42</c:v>
                </c:pt>
                <c:pt idx="694" formatCode="0.000">
                  <c:v>4.5595999999999997</c:v>
                </c:pt>
                <c:pt idx="695" formatCode="0.000">
                  <c:v>4.4094999999999995</c:v>
                </c:pt>
                <c:pt idx="696" formatCode="0.000">
                  <c:v>4.3596000000000004</c:v>
                </c:pt>
                <c:pt idx="697" formatCode="0.000">
                  <c:v>4.3605</c:v>
                </c:pt>
                <c:pt idx="698" formatCode="0.000">
                  <c:v>4.2375999999999996</c:v>
                </c:pt>
                <c:pt idx="699" formatCode="0.000">
                  <c:v>4.2004999999999999</c:v>
                </c:pt>
                <c:pt idx="700" formatCode="0.000">
                  <c:v>4.2300000000000004</c:v>
                </c:pt>
                <c:pt idx="701" formatCode="0.000">
                  <c:v>4.2422000000000004</c:v>
                </c:pt>
                <c:pt idx="702" formatCode="0.000">
                  <c:v>4.2721999999999998</c:v>
                </c:pt>
                <c:pt idx="703" formatCode="0.000">
                  <c:v>4.2835999999999999</c:v>
                </c:pt>
                <c:pt idx="704" formatCode="0.000">
                  <c:v>4.2699999999999996</c:v>
                </c:pt>
                <c:pt idx="705" formatCode="0.000">
                  <c:v>4.3</c:v>
                </c:pt>
                <c:pt idx="706" formatCode="0.000">
                  <c:v>4.3076999999999996</c:v>
                </c:pt>
                <c:pt idx="707" formatCode="0.000">
                  <c:v>4.3719999999999999</c:v>
                </c:pt>
                <c:pt idx="708" formatCode="0.000">
                  <c:v>4.4000000000000004</c:v>
                </c:pt>
                <c:pt idx="709" formatCode="0.000">
                  <c:v>4.3899999999999997</c:v>
                </c:pt>
                <c:pt idx="710" formatCode="0.000">
                  <c:v>4.3792999999999997</c:v>
                </c:pt>
                <c:pt idx="711" formatCode="0.000">
                  <c:v>4.3746999999999998</c:v>
                </c:pt>
                <c:pt idx="712" formatCode="0.000">
                  <c:v>4.3812999999999995</c:v>
                </c:pt>
                <c:pt idx="713" formatCode="0.000">
                  <c:v>4.42</c:v>
                </c:pt>
                <c:pt idx="714" formatCode="0.000">
                  <c:v>4.42</c:v>
                </c:pt>
                <c:pt idx="715" formatCode="0.000">
                  <c:v>4.4130000000000003</c:v>
                </c:pt>
                <c:pt idx="716" formatCode="0.000">
                  <c:v>4.41</c:v>
                </c:pt>
                <c:pt idx="717" formatCode="0.000">
                  <c:v>4.4077000000000002</c:v>
                </c:pt>
                <c:pt idx="718" formatCode="0.000">
                  <c:v>4.3600000000000003</c:v>
                </c:pt>
                <c:pt idx="719" formatCode="0.000">
                  <c:v>4.37</c:v>
                </c:pt>
                <c:pt idx="720" formatCode="0.000">
                  <c:v>4.3497000000000003</c:v>
                </c:pt>
                <c:pt idx="721" formatCode="0.000">
                  <c:v>4.41</c:v>
                </c:pt>
                <c:pt idx="722" formatCode="0.000">
                  <c:v>4.46</c:v>
                </c:pt>
                <c:pt idx="723" formatCode="0.000">
                  <c:v>4.5</c:v>
                </c:pt>
                <c:pt idx="724" formatCode="0.000">
                  <c:v>4.5514000000000001</c:v>
                </c:pt>
                <c:pt idx="725" formatCode="0.000">
                  <c:v>4.5495999999999999</c:v>
                </c:pt>
                <c:pt idx="726" formatCode="0.000">
                  <c:v>4.4800000000000004</c:v>
                </c:pt>
                <c:pt idx="727" formatCode="0.000">
                  <c:v>4.4340999999999999</c:v>
                </c:pt>
                <c:pt idx="728" formatCode="0.000">
                  <c:v>4.3785999999999996</c:v>
                </c:pt>
                <c:pt idx="729" formatCode="0.000">
                  <c:v>4.3388999999999998</c:v>
                </c:pt>
                <c:pt idx="730" formatCode="0.000">
                  <c:v>4.32</c:v>
                </c:pt>
                <c:pt idx="731" formatCode="0.000">
                  <c:v>4.3952999999999998</c:v>
                </c:pt>
                <c:pt idx="732" formatCode="0.000">
                  <c:v>4.47</c:v>
                </c:pt>
                <c:pt idx="733" formatCode="0.000">
                  <c:v>4.4915000000000003</c:v>
                </c:pt>
                <c:pt idx="734" formatCode="0.000">
                  <c:v>4.5259</c:v>
                </c:pt>
                <c:pt idx="735" formatCode="0.000">
                  <c:v>4.5167000000000002</c:v>
                </c:pt>
                <c:pt idx="736" formatCode="0.000">
                  <c:v>4.5167000000000002</c:v>
                </c:pt>
                <c:pt idx="737" formatCode="0.000">
                  <c:v>4.4931000000000001</c:v>
                </c:pt>
                <c:pt idx="738" formatCode="0.000">
                  <c:v>4.5179</c:v>
                </c:pt>
                <c:pt idx="739" formatCode="0.000">
                  <c:v>4.5248999999999997</c:v>
                </c:pt>
                <c:pt idx="740" formatCode="0.000">
                  <c:v>4.53</c:v>
                </c:pt>
                <c:pt idx="741" formatCode="0.000">
                  <c:v>4.5392000000000001</c:v>
                </c:pt>
                <c:pt idx="742" formatCode="0.000">
                  <c:v>4.5526999999999997</c:v>
                </c:pt>
                <c:pt idx="743" formatCode="0.000">
                  <c:v>4.5600000000000005</c:v>
                </c:pt>
                <c:pt idx="744" formatCode="0.000">
                  <c:v>4.55</c:v>
                </c:pt>
                <c:pt idx="745" formatCode="0.000">
                  <c:v>4.6100000000000003</c:v>
                </c:pt>
                <c:pt idx="746" formatCode="0.000">
                  <c:v>4.6067</c:v>
                </c:pt>
                <c:pt idx="747" formatCode="0.000">
                  <c:v>4.6402999999999999</c:v>
                </c:pt>
                <c:pt idx="748" formatCode="0.000">
                  <c:v>4.7300000000000004</c:v>
                </c:pt>
                <c:pt idx="749" formatCode="0.000">
                  <c:v>4.74</c:v>
                </c:pt>
                <c:pt idx="750" formatCode="0.000">
                  <c:v>4.74</c:v>
                </c:pt>
                <c:pt idx="751" formatCode="0.000">
                  <c:v>4.82</c:v>
                </c:pt>
                <c:pt idx="752" formatCode="0.000">
                  <c:v>4.8499999999999996</c:v>
                </c:pt>
                <c:pt idx="753" formatCode="0.000">
                  <c:v>4.9021999999999997</c:v>
                </c:pt>
                <c:pt idx="754" formatCode="0.000">
                  <c:v>4.9021999999999997</c:v>
                </c:pt>
                <c:pt idx="755" formatCode="0.000">
                  <c:v>4.9375</c:v>
                </c:pt>
                <c:pt idx="756" formatCode="0.000">
                  <c:v>4.9522000000000004</c:v>
                </c:pt>
                <c:pt idx="757" formatCode="0.000">
                  <c:v>4.9399999999999995</c:v>
                </c:pt>
                <c:pt idx="758" formatCode="0.000">
                  <c:v>4.9399999999999995</c:v>
                </c:pt>
                <c:pt idx="759" formatCode="0.000">
                  <c:v>4.92</c:v>
                </c:pt>
                <c:pt idx="760" formatCode="0.000">
                  <c:v>4.9568000000000003</c:v>
                </c:pt>
                <c:pt idx="761" formatCode="0.000">
                  <c:v>4.9870000000000001</c:v>
                </c:pt>
                <c:pt idx="762" formatCode="0.000">
                  <c:v>4.9794</c:v>
                </c:pt>
                <c:pt idx="763" formatCode="0.000">
                  <c:v>4.9800000000000004</c:v>
                </c:pt>
                <c:pt idx="764" formatCode="0.000">
                  <c:v>5.0057</c:v>
                </c:pt>
                <c:pt idx="765" formatCode="0.000">
                  <c:v>5.0438999999999998</c:v>
                </c:pt>
                <c:pt idx="766" formatCode="0.000">
                  <c:v>5.0872999999999999</c:v>
                </c:pt>
                <c:pt idx="767" formatCode="0.000">
                  <c:v>5.0983999999999998</c:v>
                </c:pt>
                <c:pt idx="768" formatCode="0.000">
                  <c:v>5.0725999999999996</c:v>
                </c:pt>
                <c:pt idx="769" formatCode="0.000">
                  <c:v>5.0762</c:v>
                </c:pt>
                <c:pt idx="770" formatCode="0.000">
                  <c:v>5.0807000000000002</c:v>
                </c:pt>
                <c:pt idx="771" formatCode="0.000">
                  <c:v>5.0865</c:v>
                </c:pt>
                <c:pt idx="772" formatCode="0.000">
                  <c:v>5.0473999999999997</c:v>
                </c:pt>
                <c:pt idx="773" formatCode="0.000">
                  <c:v>5.0374999999999996</c:v>
                </c:pt>
                <c:pt idx="774" formatCode="0.000">
                  <c:v>5.05</c:v>
                </c:pt>
                <c:pt idx="775" formatCode="0.000">
                  <c:v>5.0549999999999997</c:v>
                </c:pt>
                <c:pt idx="776" formatCode="0.000">
                  <c:v>5.0921000000000003</c:v>
                </c:pt>
                <c:pt idx="777" formatCode="0.000">
                  <c:v>5.0861000000000001</c:v>
                </c:pt>
                <c:pt idx="778" formatCode="0.000">
                  <c:v>4.9909999999999997</c:v>
                </c:pt>
                <c:pt idx="779" formatCode="0.000">
                  <c:v>4.9931999999999999</c:v>
                </c:pt>
                <c:pt idx="780" formatCode="0.000">
                  <c:v>5.0163000000000002</c:v>
                </c:pt>
                <c:pt idx="781" formatCode="0.000">
                  <c:v>5.0632999999999999</c:v>
                </c:pt>
                <c:pt idx="782" formatCode="0.000">
                  <c:v>5.0632999999999999</c:v>
                </c:pt>
                <c:pt idx="783" formatCode="0.000">
                  <c:v>5.0472999999999999</c:v>
                </c:pt>
                <c:pt idx="784" formatCode="0.000">
                  <c:v>5.1261000000000001</c:v>
                </c:pt>
                <c:pt idx="785" formatCode="0.000">
                  <c:v>5.18</c:v>
                </c:pt>
                <c:pt idx="786" formatCode="0.000">
                  <c:v>5.1505999999999998</c:v>
                </c:pt>
                <c:pt idx="787" formatCode="0.000">
                  <c:v>5.1421000000000001</c:v>
                </c:pt>
                <c:pt idx="788" formatCode="0.000">
                  <c:v>5.14</c:v>
                </c:pt>
                <c:pt idx="789" formatCode="0.000">
                  <c:v>5.1083999999999996</c:v>
                </c:pt>
                <c:pt idx="790" formatCode="0.000">
                  <c:v>5.0923999999999996</c:v>
                </c:pt>
                <c:pt idx="791" formatCode="0.000">
                  <c:v>5.0888</c:v>
                </c:pt>
                <c:pt idx="792" formatCode="0.000">
                  <c:v>5.0999999999999996</c:v>
                </c:pt>
                <c:pt idx="793" formatCode="0.000">
                  <c:v>5.1077000000000004</c:v>
                </c:pt>
                <c:pt idx="794" formatCode="0.000">
                  <c:v>5.0999999999999996</c:v>
                </c:pt>
                <c:pt idx="795" formatCode="0.000">
                  <c:v>5.0944000000000003</c:v>
                </c:pt>
                <c:pt idx="796" formatCode="0.000">
                  <c:v>5.0599999999999996</c:v>
                </c:pt>
                <c:pt idx="797" formatCode="0.000">
                  <c:v>5.1736000000000004</c:v>
                </c:pt>
                <c:pt idx="798" formatCode="0.000">
                  <c:v>5.1886999999999999</c:v>
                </c:pt>
                <c:pt idx="799" formatCode="0.000">
                  <c:v>5.1424000000000003</c:v>
                </c:pt>
                <c:pt idx="800" formatCode="0.000">
                  <c:v>5.1462000000000003</c:v>
                </c:pt>
                <c:pt idx="801" formatCode="0.000">
                  <c:v>5.23</c:v>
                </c:pt>
                <c:pt idx="802" formatCode="0.000">
                  <c:v>5.2248999999999999</c:v>
                </c:pt>
                <c:pt idx="803" formatCode="0.000">
                  <c:v>5.1782000000000004</c:v>
                </c:pt>
                <c:pt idx="804" formatCode="0.000">
                  <c:v>5.2617000000000003</c:v>
                </c:pt>
                <c:pt idx="805" formatCode="0.000">
                  <c:v>5.3415999999999997</c:v>
                </c:pt>
                <c:pt idx="806" formatCode="0.000">
                  <c:v>5.42</c:v>
                </c:pt>
                <c:pt idx="807" formatCode="0.000">
                  <c:v>5.4135</c:v>
                </c:pt>
                <c:pt idx="808" formatCode="0.000">
                  <c:v>5.38</c:v>
                </c:pt>
                <c:pt idx="809" formatCode="0.000">
                  <c:v>5.4718</c:v>
                </c:pt>
                <c:pt idx="810" formatCode="0.000">
                  <c:v>5.7149000000000001</c:v>
                </c:pt>
                <c:pt idx="811" formatCode="0.000">
                  <c:v>5.6894999999999998</c:v>
                </c:pt>
                <c:pt idx="812" formatCode="0.000">
                  <c:v>5.7621000000000002</c:v>
                </c:pt>
                <c:pt idx="813" formatCode="0.000">
                  <c:v>5.86</c:v>
                </c:pt>
                <c:pt idx="814" formatCode="0.000">
                  <c:v>5.9166999999999996</c:v>
                </c:pt>
                <c:pt idx="815" formatCode="0.000">
                  <c:v>5.9196999999999997</c:v>
                </c:pt>
                <c:pt idx="816" formatCode="0.000">
                  <c:v>5.8883999999999999</c:v>
                </c:pt>
                <c:pt idx="817" formatCode="0.000">
                  <c:v>5.9043999999999999</c:v>
                </c:pt>
                <c:pt idx="818" formatCode="0.000">
                  <c:v>5.9101999999999997</c:v>
                </c:pt>
                <c:pt idx="819" formatCode="0.000">
                  <c:v>5.8872999999999998</c:v>
                </c:pt>
                <c:pt idx="820" formatCode="0.000">
                  <c:v>5.85</c:v>
                </c:pt>
                <c:pt idx="821" formatCode="0.000">
                  <c:v>5.8773999999999997</c:v>
                </c:pt>
                <c:pt idx="822" formatCode="0.000">
                  <c:v>5.8802000000000003</c:v>
                </c:pt>
                <c:pt idx="823" formatCode="0.000">
                  <c:v>5.8566000000000003</c:v>
                </c:pt>
                <c:pt idx="824" formatCode="0.000">
                  <c:v>5.8457999999999997</c:v>
                </c:pt>
                <c:pt idx="825" formatCode="0.000">
                  <c:v>5.8825000000000003</c:v>
                </c:pt>
                <c:pt idx="826" formatCode="0.000">
                  <c:v>5.8924000000000003</c:v>
                </c:pt>
                <c:pt idx="827" formatCode="0.000">
                  <c:v>5.8540000000000001</c:v>
                </c:pt>
                <c:pt idx="828" formatCode="0.000">
                  <c:v>5.8933999999999997</c:v>
                </c:pt>
                <c:pt idx="829" formatCode="0.000">
                  <c:v>5.8602999999999996</c:v>
                </c:pt>
                <c:pt idx="830" formatCode="0.000">
                  <c:v>5.8464999999999998</c:v>
                </c:pt>
                <c:pt idx="831" formatCode="0.000">
                  <c:v>5.8882000000000003</c:v>
                </c:pt>
                <c:pt idx="832" formatCode="0.000">
                  <c:v>5.8693</c:v>
                </c:pt>
                <c:pt idx="833" formatCode="0.000">
                  <c:v>5.8173000000000004</c:v>
                </c:pt>
                <c:pt idx="834" formatCode="0.000">
                  <c:v>5.7507999999999999</c:v>
                </c:pt>
                <c:pt idx="835" formatCode="0.000">
                  <c:v>5.7759</c:v>
                </c:pt>
                <c:pt idx="836" formatCode="0.000">
                  <c:v>5.7028999999999996</c:v>
                </c:pt>
                <c:pt idx="837" formatCode="0.000">
                  <c:v>5.6921999999999997</c:v>
                </c:pt>
                <c:pt idx="838" formatCode="0.000">
                  <c:v>5.6429999999999998</c:v>
                </c:pt>
                <c:pt idx="839" formatCode="0.000">
                  <c:v>5.6768000000000001</c:v>
                </c:pt>
                <c:pt idx="840" formatCode="0.000">
                  <c:v>5.6998999999999995</c:v>
                </c:pt>
                <c:pt idx="841" formatCode="0.000">
                  <c:v>5.6580000000000004</c:v>
                </c:pt>
                <c:pt idx="842" formatCode="0.000">
                  <c:v>5.7431999999999999</c:v>
                </c:pt>
                <c:pt idx="843" formatCode="0.000">
                  <c:v>5.61</c:v>
                </c:pt>
                <c:pt idx="844" formatCode="0.000">
                  <c:v>5.57</c:v>
                </c:pt>
                <c:pt idx="845" formatCode="0.000">
                  <c:v>5.5423999999999998</c:v>
                </c:pt>
                <c:pt idx="846" formatCode="0.000">
                  <c:v>5.5609999999999999</c:v>
                </c:pt>
                <c:pt idx="847" formatCode="0.000">
                  <c:v>5.61</c:v>
                </c:pt>
                <c:pt idx="848" formatCode="0.000">
                  <c:v>5.7626999999999997</c:v>
                </c:pt>
                <c:pt idx="849" formatCode="0.000">
                  <c:v>5.7948000000000004</c:v>
                </c:pt>
                <c:pt idx="850" formatCode="0.000">
                  <c:v>5.7164999999999999</c:v>
                </c:pt>
                <c:pt idx="851" formatCode="0.000">
                  <c:v>5.6740000000000004</c:v>
                </c:pt>
                <c:pt idx="852" formatCode="0.000">
                  <c:v>5.6608999999999998</c:v>
                </c:pt>
                <c:pt idx="853" formatCode="0.000">
                  <c:v>5.6231</c:v>
                </c:pt>
                <c:pt idx="854" formatCode="0.000">
                  <c:v>5.6288999999999998</c:v>
                </c:pt>
                <c:pt idx="855" formatCode="0.000">
                  <c:v>5.6899999999999995</c:v>
                </c:pt>
                <c:pt idx="856" formatCode="0.000">
                  <c:v>5.6862000000000004</c:v>
                </c:pt>
                <c:pt idx="857" formatCode="0.000">
                  <c:v>5.6875</c:v>
                </c:pt>
                <c:pt idx="858" formatCode="0.000">
                  <c:v>5.6749999999999998</c:v>
                </c:pt>
                <c:pt idx="859" formatCode="0.000">
                  <c:v>5.6672000000000002</c:v>
                </c:pt>
                <c:pt idx="860" formatCode="0.000">
                  <c:v>5.6940999999999997</c:v>
                </c:pt>
                <c:pt idx="861" formatCode="0.000">
                  <c:v>5.6559999999999997</c:v>
                </c:pt>
                <c:pt idx="862" formatCode="0.000">
                  <c:v>5.71</c:v>
                </c:pt>
                <c:pt idx="863" formatCode="0.000">
                  <c:v>5.7225999999999999</c:v>
                </c:pt>
                <c:pt idx="864" formatCode="0.000">
                  <c:v>5.7</c:v>
                </c:pt>
                <c:pt idx="865" formatCode="0.000">
                  <c:v>5.7952000000000004</c:v>
                </c:pt>
                <c:pt idx="866" formatCode="0.000">
                  <c:v>5.8042999999999996</c:v>
                </c:pt>
                <c:pt idx="867" formatCode="0.000">
                  <c:v>5.7972000000000001</c:v>
                </c:pt>
                <c:pt idx="868" formatCode="0.000">
                  <c:v>5.8113000000000001</c:v>
                </c:pt>
                <c:pt idx="869" formatCode="0.000">
                  <c:v>5.7729999999999997</c:v>
                </c:pt>
                <c:pt idx="870" formatCode="0.000">
                  <c:v>5.7826000000000004</c:v>
                </c:pt>
                <c:pt idx="871" formatCode="0.000">
                  <c:v>5.7359</c:v>
                </c:pt>
                <c:pt idx="872" formatCode="0.000">
                  <c:v>5.6852</c:v>
                </c:pt>
                <c:pt idx="873" formatCode="0.000">
                  <c:v>5.7313000000000001</c:v>
                </c:pt>
                <c:pt idx="874" formatCode="0.000">
                  <c:v>5.7313000000000001</c:v>
                </c:pt>
                <c:pt idx="875" formatCode="0.000">
                  <c:v>5.7721999999999998</c:v>
                </c:pt>
                <c:pt idx="876" formatCode="0.000">
                  <c:v>5.7541000000000002</c:v>
                </c:pt>
                <c:pt idx="877" formatCode="0.000">
                  <c:v>5.7862</c:v>
                </c:pt>
                <c:pt idx="878" formatCode="0.000">
                  <c:v>5.7907000000000002</c:v>
                </c:pt>
                <c:pt idx="879" formatCode="0.000">
                  <c:v>5.82</c:v>
                </c:pt>
                <c:pt idx="880" formatCode="0.000">
                  <c:v>5.8430999999999997</c:v>
                </c:pt>
                <c:pt idx="881" formatCode="0.000">
                  <c:v>5.8941999999999997</c:v>
                </c:pt>
                <c:pt idx="882" formatCode="0.000">
                  <c:v>5.8365999999999998</c:v>
                </c:pt>
                <c:pt idx="883" formatCode="0.000">
                  <c:v>5.8452000000000002</c:v>
                </c:pt>
                <c:pt idx="884" formatCode="0.000">
                  <c:v>5.8764000000000003</c:v>
                </c:pt>
                <c:pt idx="885" formatCode="0.000">
                  <c:v>5.85</c:v>
                </c:pt>
                <c:pt idx="886" formatCode="0.000">
                  <c:v>5.7971000000000004</c:v>
                </c:pt>
                <c:pt idx="887" formatCode="0.000">
                  <c:v>5.7930000000000001</c:v>
                </c:pt>
                <c:pt idx="888" formatCode="0.000">
                  <c:v>5.8902999999999999</c:v>
                </c:pt>
                <c:pt idx="889" formatCode="0.000">
                  <c:v>5.88</c:v>
                </c:pt>
                <c:pt idx="890" formatCode="0.000">
                  <c:v>6</c:v>
                </c:pt>
                <c:pt idx="891" formatCode="0.000">
                  <c:v>5.8535000000000004</c:v>
                </c:pt>
                <c:pt idx="892" formatCode="0.000">
                  <c:v>5.8288000000000002</c:v>
                </c:pt>
                <c:pt idx="893" formatCode="0.000">
                  <c:v>5.8205999999999998</c:v>
                </c:pt>
                <c:pt idx="894" formatCode="0.000">
                  <c:v>5.7804000000000002</c:v>
                </c:pt>
                <c:pt idx="895" formatCode="0.000">
                  <c:v>5.8681000000000001</c:v>
                </c:pt>
                <c:pt idx="896" formatCode="0.000">
                  <c:v>5.7854000000000001</c:v>
                </c:pt>
                <c:pt idx="897" formatCode="0.000">
                  <c:v>5.7430000000000003</c:v>
                </c:pt>
                <c:pt idx="898" formatCode="0.000">
                  <c:v>5.62</c:v>
                </c:pt>
                <c:pt idx="899" formatCode="0.000">
                  <c:v>5.5918999999999999</c:v>
                </c:pt>
                <c:pt idx="900" formatCode="0.000">
                  <c:v>5.6135999999999999</c:v>
                </c:pt>
                <c:pt idx="901" formatCode="0.000">
                  <c:v>5.6375000000000002</c:v>
                </c:pt>
                <c:pt idx="902" formatCode="0.000">
                  <c:v>5.5655999999999999</c:v>
                </c:pt>
                <c:pt idx="903" formatCode="0.000">
                  <c:v>5.5248999999999997</c:v>
                </c:pt>
                <c:pt idx="904" formatCode="0.000">
                  <c:v>5.4545000000000003</c:v>
                </c:pt>
                <c:pt idx="905" formatCode="0.000">
                  <c:v>5.4165999999999999</c:v>
                </c:pt>
                <c:pt idx="906" formatCode="0.000">
                  <c:v>5.4055999999999997</c:v>
                </c:pt>
                <c:pt idx="907" formatCode="0.000">
                  <c:v>5.4447000000000001</c:v>
                </c:pt>
                <c:pt idx="908" formatCode="0.000">
                  <c:v>5.4626000000000001</c:v>
                </c:pt>
                <c:pt idx="909" formatCode="0.000">
                  <c:v>5.3545999999999996</c:v>
                </c:pt>
                <c:pt idx="910" formatCode="0.000">
                  <c:v>5.2892999999999999</c:v>
                </c:pt>
                <c:pt idx="911" formatCode="0.000">
                  <c:v>5.3</c:v>
                </c:pt>
                <c:pt idx="912" formatCode="0.000">
                  <c:v>5.32</c:v>
                </c:pt>
                <c:pt idx="913" formatCode="0.000">
                  <c:v>5.2643000000000004</c:v>
                </c:pt>
                <c:pt idx="914" formatCode="0.000">
                  <c:v>5.2340999999999998</c:v>
                </c:pt>
                <c:pt idx="915" formatCode="0.000">
                  <c:v>5.3235999999999999</c:v>
                </c:pt>
                <c:pt idx="916" formatCode="0.000">
                  <c:v>5.25</c:v>
                </c:pt>
                <c:pt idx="917" formatCode="0.000">
                  <c:v>5.18</c:v>
                </c:pt>
                <c:pt idx="918" formatCode="0.000">
                  <c:v>5.16</c:v>
                </c:pt>
                <c:pt idx="919" formatCode="0.000">
                  <c:v>5.17</c:v>
                </c:pt>
                <c:pt idx="920" formatCode="0.000">
                  <c:v>5.17</c:v>
                </c:pt>
                <c:pt idx="921" formatCode="0.000">
                  <c:v>5.1401000000000003</c:v>
                </c:pt>
                <c:pt idx="922" formatCode="0.000">
                  <c:v>5.1128</c:v>
                </c:pt>
                <c:pt idx="923" formatCode="0.000">
                  <c:v>5.1237000000000004</c:v>
                </c:pt>
                <c:pt idx="924" formatCode="0.000">
                  <c:v>5.15</c:v>
                </c:pt>
                <c:pt idx="925" formatCode="0.000">
                  <c:v>5.1474000000000002</c:v>
                </c:pt>
                <c:pt idx="926" formatCode="0.000">
                  <c:v>5.1468999999999996</c:v>
                </c:pt>
                <c:pt idx="927" formatCode="0.000">
                  <c:v>5.1036000000000001</c:v>
                </c:pt>
                <c:pt idx="928" formatCode="0.000">
                  <c:v>5.09</c:v>
                </c:pt>
                <c:pt idx="929" formatCode="0.000">
                  <c:v>5.0730000000000004</c:v>
                </c:pt>
                <c:pt idx="930" formatCode="0.000">
                  <c:v>5.0949</c:v>
                </c:pt>
                <c:pt idx="931" formatCode="0.000">
                  <c:v>5.0956999999999999</c:v>
                </c:pt>
                <c:pt idx="932" formatCode="0.000">
                  <c:v>5.1082000000000001</c:v>
                </c:pt>
                <c:pt idx="933" formatCode="0.000">
                  <c:v>5.09</c:v>
                </c:pt>
                <c:pt idx="934" formatCode="0.000">
                  <c:v>5.1300999999999997</c:v>
                </c:pt>
                <c:pt idx="935" formatCode="0.000">
                  <c:v>5.1642000000000001</c:v>
                </c:pt>
                <c:pt idx="936" formatCode="0.000">
                  <c:v>5.1558999999999999</c:v>
                </c:pt>
                <c:pt idx="937" formatCode="0.000">
                  <c:v>5.1477000000000004</c:v>
                </c:pt>
                <c:pt idx="938" formatCode="0.000">
                  <c:v>5.1100000000000003</c:v>
                </c:pt>
                <c:pt idx="939" formatCode="0.000">
                  <c:v>5.1421000000000001</c:v>
                </c:pt>
                <c:pt idx="940" formatCode="0.000">
                  <c:v>5.1058000000000003</c:v>
                </c:pt>
                <c:pt idx="941" formatCode="0.000">
                  <c:v>5.0514999999999999</c:v>
                </c:pt>
                <c:pt idx="942" formatCode="0.000">
                  <c:v>5.0267999999999997</c:v>
                </c:pt>
                <c:pt idx="943" formatCode="0.000">
                  <c:v>5.0529000000000002</c:v>
                </c:pt>
                <c:pt idx="944" formatCode="0.000">
                  <c:v>5.0102000000000002</c:v>
                </c:pt>
                <c:pt idx="945" formatCode="0.000">
                  <c:v>4.9833999999999996</c:v>
                </c:pt>
                <c:pt idx="946" formatCode="0.000">
                  <c:v>4.9846000000000004</c:v>
                </c:pt>
                <c:pt idx="947" formatCode="0.000">
                  <c:v>4.9649999999999999</c:v>
                </c:pt>
                <c:pt idx="948" formatCode="0.000">
                  <c:v>5.0205000000000002</c:v>
                </c:pt>
                <c:pt idx="949" formatCode="0.000">
                  <c:v>5.0599999999999996</c:v>
                </c:pt>
                <c:pt idx="950" formatCode="0.000">
                  <c:v>5.0061</c:v>
                </c:pt>
                <c:pt idx="951" formatCode="0.000">
                  <c:v>4.97</c:v>
                </c:pt>
                <c:pt idx="952" formatCode="0.000">
                  <c:v>5.0012999999999996</c:v>
                </c:pt>
                <c:pt idx="953" formatCode="0.000">
                  <c:v>4.9916999999999998</c:v>
                </c:pt>
                <c:pt idx="954" formatCode="0.000">
                  <c:v>4.9908000000000001</c:v>
                </c:pt>
                <c:pt idx="955" formatCode="0.000">
                  <c:v>5.0007000000000001</c:v>
                </c:pt>
                <c:pt idx="956" formatCode="0.000">
                  <c:v>5</c:v>
                </c:pt>
                <c:pt idx="957" formatCode="0.000">
                  <c:v>5.0026000000000002</c:v>
                </c:pt>
                <c:pt idx="958" formatCode="0.000">
                  <c:v>5</c:v>
                </c:pt>
                <c:pt idx="959" formatCode="0.000">
                  <c:v>5.0014000000000003</c:v>
                </c:pt>
                <c:pt idx="960" formatCode="0.000">
                  <c:v>4.9926000000000004</c:v>
                </c:pt>
                <c:pt idx="961" formatCode="0.000">
                  <c:v>5.0106000000000002</c:v>
                </c:pt>
                <c:pt idx="962" formatCode="0.000">
                  <c:v>5.0136000000000003</c:v>
                </c:pt>
                <c:pt idx="963" formatCode="0.000">
                  <c:v>5.0144000000000002</c:v>
                </c:pt>
                <c:pt idx="964" formatCode="0.000">
                  <c:v>4.9879999999999995</c:v>
                </c:pt>
                <c:pt idx="965" formatCode="0.000">
                  <c:v>4.9841999999999995</c:v>
                </c:pt>
                <c:pt idx="966" formatCode="0.000">
                  <c:v>5.0251000000000001</c:v>
                </c:pt>
                <c:pt idx="967" formatCode="0.000">
                  <c:v>5.0423999999999998</c:v>
                </c:pt>
                <c:pt idx="968" formatCode="0.000">
                  <c:v>5.0254000000000003</c:v>
                </c:pt>
                <c:pt idx="969" formatCode="0.000">
                  <c:v>5.0266999999999999</c:v>
                </c:pt>
                <c:pt idx="970" formatCode="0.000">
                  <c:v>4.9924999999999997</c:v>
                </c:pt>
                <c:pt idx="971" formatCode="0.000">
                  <c:v>4.9874999999999998</c:v>
                </c:pt>
                <c:pt idx="972" formatCode="0.000">
                  <c:v>5.0199999999999996</c:v>
                </c:pt>
                <c:pt idx="973" formatCode="0.000">
                  <c:v>5.08</c:v>
                </c:pt>
                <c:pt idx="974" formatCode="0.000">
                  <c:v>5.13</c:v>
                </c:pt>
                <c:pt idx="975" formatCode="0.000">
                  <c:v>5.0820999999999996</c:v>
                </c:pt>
                <c:pt idx="976" formatCode="0.000">
                  <c:v>5.0648999999999997</c:v>
                </c:pt>
                <c:pt idx="977" formatCode="0.000">
                  <c:v>5.0549999999999997</c:v>
                </c:pt>
                <c:pt idx="978" formatCode="0.000">
                  <c:v>5.0598000000000001</c:v>
                </c:pt>
                <c:pt idx="979" formatCode="0.000">
                  <c:v>5.01</c:v>
                </c:pt>
                <c:pt idx="980" formatCode="0.000">
                  <c:v>4.9657999999999998</c:v>
                </c:pt>
                <c:pt idx="981" formatCode="0.000">
                  <c:v>4.9752999999999998</c:v>
                </c:pt>
                <c:pt idx="982" formatCode="0.000">
                  <c:v>4.9800000000000004</c:v>
                </c:pt>
                <c:pt idx="983" formatCode="0.000">
                  <c:v>4.95</c:v>
                </c:pt>
                <c:pt idx="984" formatCode="0.000">
                  <c:v>4.93</c:v>
                </c:pt>
                <c:pt idx="985" formatCode="0.000">
                  <c:v>5</c:v>
                </c:pt>
                <c:pt idx="986" formatCode="0.000">
                  <c:v>5</c:v>
                </c:pt>
                <c:pt idx="987" formatCode="0.000">
                  <c:v>5.1143000000000001</c:v>
                </c:pt>
                <c:pt idx="988" formatCode="0.000">
                  <c:v>5.0975999999999999</c:v>
                </c:pt>
                <c:pt idx="989" formatCode="0.000">
                  <c:v>5.0831999999999997</c:v>
                </c:pt>
                <c:pt idx="990" formatCode="0.000">
                  <c:v>5.08</c:v>
                </c:pt>
                <c:pt idx="991" formatCode="0.000">
                  <c:v>5.0999999999999996</c:v>
                </c:pt>
                <c:pt idx="992" formatCode="0.000">
                  <c:v>5.0999999999999996</c:v>
                </c:pt>
                <c:pt idx="993" formatCode="0.000">
                  <c:v>5.1234999999999999</c:v>
                </c:pt>
                <c:pt idx="994" formatCode="0.000">
                  <c:v>5.13</c:v>
                </c:pt>
                <c:pt idx="995" formatCode="0.000">
                  <c:v>5.17</c:v>
                </c:pt>
                <c:pt idx="996" formatCode="0.000">
                  <c:v>5.2298</c:v>
                </c:pt>
                <c:pt idx="997" formatCode="0.000">
                  <c:v>5.2407000000000004</c:v>
                </c:pt>
                <c:pt idx="998" formatCode="0.000">
                  <c:v>5.2474999999999996</c:v>
                </c:pt>
                <c:pt idx="999" formatCode="0.000">
                  <c:v>5.2504</c:v>
                </c:pt>
                <c:pt idx="1000" formatCode="0.000">
                  <c:v>5.2293000000000003</c:v>
                </c:pt>
                <c:pt idx="1001" formatCode="0.000">
                  <c:v>5.2523999999999997</c:v>
                </c:pt>
                <c:pt idx="1002" formatCode="0.000">
                  <c:v>5.2984</c:v>
                </c:pt>
                <c:pt idx="1003" formatCode="0.000">
                  <c:v>5.3555999999999999</c:v>
                </c:pt>
                <c:pt idx="1004" formatCode="0.000">
                  <c:v>5.3555999999999999</c:v>
                </c:pt>
                <c:pt idx="1005" formatCode="0.000">
                  <c:v>5.36</c:v>
                </c:pt>
                <c:pt idx="1006" formatCode="0.000">
                  <c:v>5.3564999999999996</c:v>
                </c:pt>
                <c:pt idx="1007" formatCode="0.000">
                  <c:v>5.4</c:v>
                </c:pt>
                <c:pt idx="1008" formatCode="0.000">
                  <c:v>5.3647</c:v>
                </c:pt>
                <c:pt idx="1009" formatCode="0.000">
                  <c:v>5.3956999999999997</c:v>
                </c:pt>
                <c:pt idx="1010" formatCode="0.000">
                  <c:v>5.4375</c:v>
                </c:pt>
                <c:pt idx="1011" formatCode="0.000">
                  <c:v>5.41</c:v>
                </c:pt>
                <c:pt idx="1012" formatCode="0.000">
                  <c:v>5.4138999999999999</c:v>
                </c:pt>
                <c:pt idx="1013" formatCode="0.000">
                  <c:v>5.4260000000000002</c:v>
                </c:pt>
                <c:pt idx="1014" formatCode="0.000">
                  <c:v>5.3959999999999999</c:v>
                </c:pt>
                <c:pt idx="1015" formatCode="0.000">
                  <c:v>5.4234999999999998</c:v>
                </c:pt>
                <c:pt idx="1016" formatCode="0.000">
                  <c:v>5.3868</c:v>
                </c:pt>
                <c:pt idx="1017" formatCode="0.000">
                  <c:v>5.3917000000000002</c:v>
                </c:pt>
                <c:pt idx="1018" formatCode="0.000">
                  <c:v>5.4276999999999997</c:v>
                </c:pt>
                <c:pt idx="1019" formatCode="0.000">
                  <c:v>5.3768000000000002</c:v>
                </c:pt>
                <c:pt idx="1020" formatCode="0.000">
                  <c:v>5.3639000000000001</c:v>
                </c:pt>
                <c:pt idx="1021" formatCode="0.000">
                  <c:v>5.38</c:v>
                </c:pt>
                <c:pt idx="1022" formatCode="0.000">
                  <c:v>5.3757999999999999</c:v>
                </c:pt>
                <c:pt idx="1023" formatCode="0.000">
                  <c:v>5.3811</c:v>
                </c:pt>
                <c:pt idx="1024" formatCode="0.000">
                  <c:v>5.34</c:v>
                </c:pt>
                <c:pt idx="1025" formatCode="0.000">
                  <c:v>5.2946</c:v>
                </c:pt>
                <c:pt idx="1026" formatCode="0.000">
                  <c:v>5.2958999999999996</c:v>
                </c:pt>
                <c:pt idx="1027" formatCode="0.000">
                  <c:v>5.2758000000000003</c:v>
                </c:pt>
                <c:pt idx="1028" formatCode="0.000">
                  <c:v>5.2461000000000002</c:v>
                </c:pt>
                <c:pt idx="1029" formatCode="0.000">
                  <c:v>5.2557</c:v>
                </c:pt>
                <c:pt idx="1030" formatCode="0.000">
                  <c:v>5.2458</c:v>
                </c:pt>
                <c:pt idx="1031" formatCode="0.000">
                  <c:v>5.2931999999999997</c:v>
                </c:pt>
                <c:pt idx="1032" formatCode="0.000">
                  <c:v>5.2931999999999997</c:v>
                </c:pt>
                <c:pt idx="1033" formatCode="0.000">
                  <c:v>5.327</c:v>
                </c:pt>
                <c:pt idx="1034" formatCode="0.000">
                  <c:v>5.39</c:v>
                </c:pt>
                <c:pt idx="1035" formatCode="0.000">
                  <c:v>5.3468</c:v>
                </c:pt>
                <c:pt idx="1036" formatCode="0.000">
                  <c:v>5.3227000000000002</c:v>
                </c:pt>
                <c:pt idx="1037" formatCode="0.000">
                  <c:v>5.2657999999999996</c:v>
                </c:pt>
                <c:pt idx="1038" formatCode="0.000">
                  <c:v>5.2611999999999997</c:v>
                </c:pt>
                <c:pt idx="1039" formatCode="0.000">
                  <c:v>5.2774999999999999</c:v>
                </c:pt>
                <c:pt idx="1040" formatCode="0.000">
                  <c:v>5.2386999999999997</c:v>
                </c:pt>
                <c:pt idx="1041" formatCode="0.000">
                  <c:v>5.2849000000000004</c:v>
                </c:pt>
                <c:pt idx="1042" formatCode="0.000">
                  <c:v>5.2172999999999998</c:v>
                </c:pt>
                <c:pt idx="1043" formatCode="0.000">
                  <c:v>5.1619999999999999</c:v>
                </c:pt>
                <c:pt idx="1044" formatCode="0.000">
                  <c:v>5.15</c:v>
                </c:pt>
                <c:pt idx="1045" formatCode="0.000">
                  <c:v>5.1120000000000001</c:v>
                </c:pt>
                <c:pt idx="1046" formatCode="0.000">
                  <c:v>5.1223000000000001</c:v>
                </c:pt>
                <c:pt idx="1047" formatCode="0.000">
                  <c:v>5.0465999999999998</c:v>
                </c:pt>
                <c:pt idx="1048" formatCode="0.000">
                  <c:v>5.0545999999999998</c:v>
                </c:pt>
                <c:pt idx="1049" formatCode="0.000">
                  <c:v>4.9922000000000004</c:v>
                </c:pt>
                <c:pt idx="1050" formatCode="0.000">
                  <c:v>4.9534000000000002</c:v>
                </c:pt>
                <c:pt idx="1051" formatCode="0.000">
                  <c:v>4.9650999999999996</c:v>
                </c:pt>
                <c:pt idx="1052" formatCode="0.000">
                  <c:v>4.9823000000000004</c:v>
                </c:pt>
                <c:pt idx="1053" formatCode="0.000">
                  <c:v>4.9855999999999998</c:v>
                </c:pt>
                <c:pt idx="1054" formatCode="0.000">
                  <c:v>5.0065</c:v>
                </c:pt>
                <c:pt idx="1055" formatCode="0.000">
                  <c:v>4.9882999999999997</c:v>
                </c:pt>
                <c:pt idx="1056" formatCode="0.000">
                  <c:v>4.9859</c:v>
                </c:pt>
                <c:pt idx="1057" formatCode="0.000">
                  <c:v>4.9688999999999997</c:v>
                </c:pt>
                <c:pt idx="1058" formatCode="0.000">
                  <c:v>4.9873000000000003</c:v>
                </c:pt>
                <c:pt idx="1059" formatCode="0.000">
                  <c:v>4.9644000000000004</c:v>
                </c:pt>
                <c:pt idx="1060" formatCode="0.000">
                  <c:v>5.0250000000000004</c:v>
                </c:pt>
                <c:pt idx="1061" formatCode="0.000">
                  <c:v>4.9938000000000002</c:v>
                </c:pt>
                <c:pt idx="1062" formatCode="0.000">
                  <c:v>5</c:v>
                </c:pt>
                <c:pt idx="1063" formatCode="0.000">
                  <c:v>4.9800000000000004</c:v>
                </c:pt>
                <c:pt idx="1064" formatCode="0.000">
                  <c:v>4.9932999999999996</c:v>
                </c:pt>
                <c:pt idx="1065" formatCode="0.000">
                  <c:v>4.9913999999999996</c:v>
                </c:pt>
                <c:pt idx="1066" formatCode="0.000">
                  <c:v>4.9863</c:v>
                </c:pt>
                <c:pt idx="1067" formatCode="0.000">
                  <c:v>4.97</c:v>
                </c:pt>
                <c:pt idx="1068" formatCode="0.000">
                  <c:v>4.9913999999999996</c:v>
                </c:pt>
                <c:pt idx="1069" formatCode="0.000">
                  <c:v>4.9794</c:v>
                </c:pt>
                <c:pt idx="1070" formatCode="0.000">
                  <c:v>4.9734999999999996</c:v>
                </c:pt>
                <c:pt idx="1071" formatCode="0.000">
                  <c:v>5</c:v>
                </c:pt>
                <c:pt idx="1072" formatCode="0.000">
                  <c:v>5.01</c:v>
                </c:pt>
                <c:pt idx="1073" formatCode="0.000">
                  <c:v>5.0199999999999996</c:v>
                </c:pt>
                <c:pt idx="1074" formatCode="0.000">
                  <c:v>5.0246000000000004</c:v>
                </c:pt>
                <c:pt idx="1075" formatCode="0.000">
                  <c:v>5.0069999999999997</c:v>
                </c:pt>
                <c:pt idx="1076" formatCode="0.000">
                  <c:v>4.9995000000000003</c:v>
                </c:pt>
                <c:pt idx="1077" formatCode="0.000">
                  <c:v>4.9874999999999998</c:v>
                </c:pt>
                <c:pt idx="1078" formatCode="0.000">
                  <c:v>4.96</c:v>
                </c:pt>
                <c:pt idx="1079" formatCode="0.000">
                  <c:v>4.9630999999999998</c:v>
                </c:pt>
                <c:pt idx="1080" formatCode="0.000">
                  <c:v>5.0152999999999999</c:v>
                </c:pt>
                <c:pt idx="1081" formatCode="0.000">
                  <c:v>5.0730000000000004</c:v>
                </c:pt>
                <c:pt idx="1082" formatCode="0.000">
                  <c:v>5.1323999999999996</c:v>
                </c:pt>
                <c:pt idx="1083" formatCode="0.000">
                  <c:v>5.1444000000000001</c:v>
                </c:pt>
                <c:pt idx="1084" formatCode="0.000">
                  <c:v>5.1474000000000002</c:v>
                </c:pt>
                <c:pt idx="1085" formatCode="0.000">
                  <c:v>5.1750999999999996</c:v>
                </c:pt>
                <c:pt idx="1086" formatCode="0.000">
                  <c:v>5.1680999999999999</c:v>
                </c:pt>
                <c:pt idx="1087" formatCode="0.000">
                  <c:v>5.1668000000000003</c:v>
                </c:pt>
                <c:pt idx="1088" formatCode="0.000">
                  <c:v>5.173</c:v>
                </c:pt>
                <c:pt idx="1089" formatCode="0.000">
                  <c:v>5.1727999999999996</c:v>
                </c:pt>
                <c:pt idx="1090" formatCode="0.000">
                  <c:v>5.2</c:v>
                </c:pt>
                <c:pt idx="1091" formatCode="0.000">
                  <c:v>5.2134</c:v>
                </c:pt>
                <c:pt idx="1092" formatCode="0.000">
                  <c:v>5.2093999999999996</c:v>
                </c:pt>
                <c:pt idx="1093" formatCode="0.000">
                  <c:v>5.1765999999999996</c:v>
                </c:pt>
                <c:pt idx="1094" formatCode="0.000">
                  <c:v>5.2144000000000004</c:v>
                </c:pt>
                <c:pt idx="1095" formatCode="0.000">
                  <c:v>5.1444999999999999</c:v>
                </c:pt>
                <c:pt idx="1096" formatCode="0.000">
                  <c:v>5.1727999999999996</c:v>
                </c:pt>
                <c:pt idx="1097" formatCode="0.000">
                  <c:v>5.2065999999999999</c:v>
                </c:pt>
                <c:pt idx="1098" formatCode="0.000">
                  <c:v>5.19</c:v>
                </c:pt>
                <c:pt idx="1099" formatCode="0.000">
                  <c:v>5.18</c:v>
                </c:pt>
                <c:pt idx="1100" formatCode="0.000">
                  <c:v>5.1414999999999997</c:v>
                </c:pt>
                <c:pt idx="1101" formatCode="0.000">
                  <c:v>5.1253000000000002</c:v>
                </c:pt>
                <c:pt idx="1102" formatCode="0.000">
                  <c:v>5.1250999999999998</c:v>
                </c:pt>
                <c:pt idx="1103" formatCode="0.000">
                  <c:v>5.0902000000000003</c:v>
                </c:pt>
                <c:pt idx="1104" formatCode="0.000">
                  <c:v>5.1124999999999998</c:v>
                </c:pt>
                <c:pt idx="1105" formatCode="0.000">
                  <c:v>5.1666999999999996</c:v>
                </c:pt>
                <c:pt idx="1106" formatCode="0.000">
                  <c:v>5.1909999999999998</c:v>
                </c:pt>
                <c:pt idx="1107" formatCode="0.000">
                  <c:v>5.2122000000000002</c:v>
                </c:pt>
                <c:pt idx="1108" formatCode="0.000">
                  <c:v>5.2343000000000002</c:v>
                </c:pt>
                <c:pt idx="1109" formatCode="0.000">
                  <c:v>5.2286000000000001</c:v>
                </c:pt>
                <c:pt idx="1110" formatCode="0.000">
                  <c:v>5.3337000000000003</c:v>
                </c:pt>
                <c:pt idx="1111" formatCode="0.000">
                  <c:v>5.3095999999999997</c:v>
                </c:pt>
                <c:pt idx="1112" formatCode="0.000">
                  <c:v>5.2877999999999998</c:v>
                </c:pt>
                <c:pt idx="1113" formatCode="0.000">
                  <c:v>5.27</c:v>
                </c:pt>
                <c:pt idx="1114" formatCode="0.000">
                  <c:v>5.2900999999999998</c:v>
                </c:pt>
                <c:pt idx="1115" formatCode="0.000">
                  <c:v>5.3029999999999999</c:v>
                </c:pt>
                <c:pt idx="1116" formatCode="0.000">
                  <c:v>5.3742000000000001</c:v>
                </c:pt>
                <c:pt idx="1117" formatCode="0.000">
                  <c:v>5.444</c:v>
                </c:pt>
                <c:pt idx="1118" formatCode="0.000">
                  <c:v>5.4945000000000004</c:v>
                </c:pt>
                <c:pt idx="1119" formatCode="0.000">
                  <c:v>5.5640999999999998</c:v>
                </c:pt>
                <c:pt idx="1120" formatCode="0.000">
                  <c:v>5.5547000000000004</c:v>
                </c:pt>
                <c:pt idx="1121" formatCode="0.000">
                  <c:v>5.6274999999999995</c:v>
                </c:pt>
                <c:pt idx="1122" formatCode="0.000">
                  <c:v>5.64</c:v>
                </c:pt>
                <c:pt idx="1123" formatCode="0.000">
                  <c:v>5.6459999999999999</c:v>
                </c:pt>
                <c:pt idx="1124" formatCode="0.000">
                  <c:v>5.6029</c:v>
                </c:pt>
                <c:pt idx="1125" formatCode="0.000">
                  <c:v>5.6056999999999997</c:v>
                </c:pt>
                <c:pt idx="1126" formatCode="0.000">
                  <c:v>5.6028000000000002</c:v>
                </c:pt>
                <c:pt idx="1127" formatCode="0.000">
                  <c:v>5.5830000000000002</c:v>
                </c:pt>
                <c:pt idx="1128" formatCode="0.000">
                  <c:v>5.6086</c:v>
                </c:pt>
                <c:pt idx="1129" formatCode="0.000">
                  <c:v>5.6144999999999996</c:v>
                </c:pt>
                <c:pt idx="1130" formatCode="0.000">
                  <c:v>5.6</c:v>
                </c:pt>
                <c:pt idx="1131" formatCode="0.000">
                  <c:v>5.66</c:v>
                </c:pt>
                <c:pt idx="1132" formatCode="0.000">
                  <c:v>5.6233000000000004</c:v>
                </c:pt>
                <c:pt idx="1133" formatCode="0.000">
                  <c:v>5.6279000000000003</c:v>
                </c:pt>
                <c:pt idx="1134" formatCode="0.000">
                  <c:v>5.6124999999999998</c:v>
                </c:pt>
                <c:pt idx="1135" formatCode="0.000">
                  <c:v>5.5823999999999998</c:v>
                </c:pt>
                <c:pt idx="1136" formatCode="0.000">
                  <c:v>5.5955000000000004</c:v>
                </c:pt>
                <c:pt idx="1137" formatCode="0.000">
                  <c:v>5.5418000000000003</c:v>
                </c:pt>
                <c:pt idx="1138" formatCode="0.000">
                  <c:v>5.5728</c:v>
                </c:pt>
                <c:pt idx="1139" formatCode="0.000">
                  <c:v>5.6441999999999997</c:v>
                </c:pt>
                <c:pt idx="1140" formatCode="0.000">
                  <c:v>5.7047999999999996</c:v>
                </c:pt>
                <c:pt idx="1141" formatCode="0.000">
                  <c:v>5.6997999999999998</c:v>
                </c:pt>
                <c:pt idx="1142" formatCode="0.000">
                  <c:v>5.7073</c:v>
                </c:pt>
                <c:pt idx="1143" formatCode="0.000">
                  <c:v>5.7213000000000003</c:v>
                </c:pt>
                <c:pt idx="1144" formatCode="0.000">
                  <c:v>5.7369000000000003</c:v>
                </c:pt>
                <c:pt idx="1145" formatCode="0.000">
                  <c:v>5.76</c:v>
                </c:pt>
                <c:pt idx="1146" formatCode="0.000">
                  <c:v>5.7977999999999996</c:v>
                </c:pt>
                <c:pt idx="1147" formatCode="0.000">
                  <c:v>5.7222999999999997</c:v>
                </c:pt>
                <c:pt idx="1148" formatCode="0.000">
                  <c:v>5.67</c:v>
                </c:pt>
                <c:pt idx="1149" formatCode="0.000">
                  <c:v>5.5837000000000003</c:v>
                </c:pt>
                <c:pt idx="1150" formatCode="0.000">
                  <c:v>5.6001000000000003</c:v>
                </c:pt>
                <c:pt idx="1151" formatCode="0.000">
                  <c:v>5.5266999999999999</c:v>
                </c:pt>
                <c:pt idx="1152" formatCode="0.000">
                  <c:v>5.5626999999999995</c:v>
                </c:pt>
                <c:pt idx="1153" formatCode="0.000">
                  <c:v>5.6113999999999997</c:v>
                </c:pt>
                <c:pt idx="1154" formatCode="0.000">
                  <c:v>5.6215999999999999</c:v>
                </c:pt>
                <c:pt idx="1155" formatCode="0.000">
                  <c:v>5.6402000000000001</c:v>
                </c:pt>
                <c:pt idx="1156" formatCode="0.000">
                  <c:v>5.7953999999999999</c:v>
                </c:pt>
                <c:pt idx="1157" formatCode="0.000">
                  <c:v>5.7290999999999999</c:v>
                </c:pt>
                <c:pt idx="1158" formatCode="0.000">
                  <c:v>6.0448000000000004</c:v>
                </c:pt>
                <c:pt idx="1159" formatCode="0.000">
                  <c:v>5.0218999999999996</c:v>
                </c:pt>
                <c:pt idx="1160" formatCode="0.000">
                  <c:v>4.9955999999999996</c:v>
                </c:pt>
                <c:pt idx="1161" formatCode="0.000">
                  <c:v>5.09</c:v>
                </c:pt>
                <c:pt idx="1162" formatCode="0.000">
                  <c:v>5.15</c:v>
                </c:pt>
                <c:pt idx="1163" formatCode="0.000">
                  <c:v>5.2115999999999998</c:v>
                </c:pt>
                <c:pt idx="1164" formatCode="0.000">
                  <c:v>5.2926000000000002</c:v>
                </c:pt>
                <c:pt idx="1165" formatCode="0.000">
                  <c:v>5.3452000000000002</c:v>
                </c:pt>
                <c:pt idx="1166" formatCode="0.000">
                  <c:v>5.3635000000000002</c:v>
                </c:pt>
                <c:pt idx="1167" formatCode="0.000">
                  <c:v>5.3460999999999999</c:v>
                </c:pt>
                <c:pt idx="1168" formatCode="0.000">
                  <c:v>5.36</c:v>
                </c:pt>
                <c:pt idx="1169" formatCode="0.000">
                  <c:v>5.3495999999999997</c:v>
                </c:pt>
                <c:pt idx="1170" formatCode="0.000">
                  <c:v>5.3517000000000001</c:v>
                </c:pt>
                <c:pt idx="1171" formatCode="0.000">
                  <c:v>5.38</c:v>
                </c:pt>
                <c:pt idx="1172" formatCode="0.000">
                  <c:v>5.4138999999999999</c:v>
                </c:pt>
                <c:pt idx="1173" formatCode="0.000">
                  <c:v>5.41</c:v>
                </c:pt>
                <c:pt idx="1174" formatCode="0.000">
                  <c:v>5.4</c:v>
                </c:pt>
                <c:pt idx="1175" formatCode="0.000">
                  <c:v>5.3338999999999999</c:v>
                </c:pt>
                <c:pt idx="1176" formatCode="0.000">
                  <c:v>5.3345000000000002</c:v>
                </c:pt>
                <c:pt idx="1177" formatCode="0.000">
                  <c:v>5.3</c:v>
                </c:pt>
                <c:pt idx="1178" formatCode="0.000">
                  <c:v>5.2735000000000003</c:v>
                </c:pt>
                <c:pt idx="1179" formatCode="0.000">
                  <c:v>5.3000999999999996</c:v>
                </c:pt>
                <c:pt idx="1180" formatCode="0.000">
                  <c:v>5.3083</c:v>
                </c:pt>
                <c:pt idx="1181" formatCode="0.000">
                  <c:v>5.2481</c:v>
                </c:pt>
                <c:pt idx="1182" formatCode="0.000">
                  <c:v>5.2550999999999997</c:v>
                </c:pt>
                <c:pt idx="1183" formatCode="0.000">
                  <c:v>5.24</c:v>
                </c:pt>
                <c:pt idx="1184" formatCode="0.000">
                  <c:v>5.2830000000000004</c:v>
                </c:pt>
                <c:pt idx="1185" formatCode="0.000">
                  <c:v>5.3064</c:v>
                </c:pt>
                <c:pt idx="1186" formatCode="0.000">
                  <c:v>5.2259000000000002</c:v>
                </c:pt>
                <c:pt idx="1187" formatCode="0.000">
                  <c:v>5.2</c:v>
                </c:pt>
                <c:pt idx="1188" formatCode="0.000">
                  <c:v>5.1811999999999996</c:v>
                </c:pt>
                <c:pt idx="1189" formatCode="0.000">
                  <c:v>5.1870000000000003</c:v>
                </c:pt>
                <c:pt idx="1190" formatCode="0.000">
                  <c:v>5.2046000000000001</c:v>
                </c:pt>
                <c:pt idx="1191" formatCode="0.000">
                  <c:v>5.19</c:v>
                </c:pt>
                <c:pt idx="1192" formatCode="0.000">
                  <c:v>5.2024999999999997</c:v>
                </c:pt>
                <c:pt idx="1193" formatCode="0.000">
                  <c:v>5.17</c:v>
                </c:pt>
                <c:pt idx="1194" formatCode="0.000">
                  <c:v>5.1924000000000001</c:v>
                </c:pt>
                <c:pt idx="1195" formatCode="0.000">
                  <c:v>5.2424999999999997</c:v>
                </c:pt>
                <c:pt idx="1196" formatCode="0.000">
                  <c:v>5.18</c:v>
                </c:pt>
                <c:pt idx="1197" formatCode="0.000">
                  <c:v>5.16</c:v>
                </c:pt>
                <c:pt idx="1198" formatCode="0.000">
                  <c:v>5.1577999999999999</c:v>
                </c:pt>
                <c:pt idx="1199" formatCode="0.000">
                  <c:v>5.16</c:v>
                </c:pt>
                <c:pt idx="1200" formatCode="0.000">
                  <c:v>5.18</c:v>
                </c:pt>
                <c:pt idx="1201" formatCode="0.000">
                  <c:v>5.1936</c:v>
                </c:pt>
                <c:pt idx="1202" formatCode="0.000">
                  <c:v>5.2367999999999997</c:v>
                </c:pt>
                <c:pt idx="1203" formatCode="0.000">
                  <c:v>5.1706000000000003</c:v>
                </c:pt>
                <c:pt idx="1204" formatCode="0.000">
                  <c:v>5.1745999999999999</c:v>
                </c:pt>
                <c:pt idx="1205" formatCode="0.000">
                  <c:v>5.25</c:v>
                </c:pt>
                <c:pt idx="1206" formatCode="0.000">
                  <c:v>5.21</c:v>
                </c:pt>
                <c:pt idx="1207" formatCode="0.000">
                  <c:v>5.1760000000000002</c:v>
                </c:pt>
                <c:pt idx="1208" formatCode="0.000">
                  <c:v>5.1693999999999996</c:v>
                </c:pt>
                <c:pt idx="1209" formatCode="0.000">
                  <c:v>5.1718999999999999</c:v>
                </c:pt>
                <c:pt idx="1210" formatCode="0.000">
                  <c:v>5.1943999999999999</c:v>
                </c:pt>
                <c:pt idx="1211" formatCode="0.000">
                  <c:v>5.1520999999999999</c:v>
                </c:pt>
                <c:pt idx="1212" formatCode="0.000">
                  <c:v>5.1749999999999998</c:v>
                </c:pt>
                <c:pt idx="1213" formatCode="0.000">
                  <c:v>5.1646000000000001</c:v>
                </c:pt>
                <c:pt idx="1214" formatCode="0.000">
                  <c:v>5.2436999999999996</c:v>
                </c:pt>
                <c:pt idx="1215" formatCode="0.000">
                  <c:v>5.2746000000000004</c:v>
                </c:pt>
                <c:pt idx="1216" formatCode="0.000">
                  <c:v>5.3334999999999999</c:v>
                </c:pt>
                <c:pt idx="1217" formatCode="0.000">
                  <c:v>5.3342000000000001</c:v>
                </c:pt>
                <c:pt idx="1218" formatCode="0.000">
                  <c:v>5.3509000000000002</c:v>
                </c:pt>
                <c:pt idx="1219" formatCode="0.000">
                  <c:v>5.2946</c:v>
                </c:pt>
                <c:pt idx="1220" formatCode="0.000">
                  <c:v>5.2881</c:v>
                </c:pt>
                <c:pt idx="1221" formatCode="0.000">
                  <c:v>5.3025000000000002</c:v>
                </c:pt>
                <c:pt idx="1222" formatCode="0.000">
                  <c:v>5.3</c:v>
                </c:pt>
                <c:pt idx="1223" formatCode="0.000">
                  <c:v>5.3128000000000002</c:v>
                </c:pt>
                <c:pt idx="1224" formatCode="0.000">
                  <c:v>5.3379000000000003</c:v>
                </c:pt>
                <c:pt idx="1225" formatCode="0.000">
                  <c:v>5.4474</c:v>
                </c:pt>
                <c:pt idx="1226" formatCode="0.000">
                  <c:v>5.4733000000000001</c:v>
                </c:pt>
                <c:pt idx="1227" formatCode="0.000">
                  <c:v>5.4889999999999999</c:v>
                </c:pt>
                <c:pt idx="1228" formatCode="0.000">
                  <c:v>5.5368000000000004</c:v>
                </c:pt>
                <c:pt idx="1229" formatCode="0.000">
                  <c:v>5.5675999999999997</c:v>
                </c:pt>
                <c:pt idx="1230" formatCode="0.000">
                  <c:v>5.6101999999999999</c:v>
                </c:pt>
                <c:pt idx="1231" formatCode="0.000">
                  <c:v>5.6254999999999997</c:v>
                </c:pt>
                <c:pt idx="1232" formatCode="0.000">
                  <c:v>5.5687999999999995</c:v>
                </c:pt>
                <c:pt idx="1233" formatCode="0.000">
                  <c:v>5.5963000000000003</c:v>
                </c:pt>
                <c:pt idx="1234" formatCode="0.000">
                  <c:v>5.5600000000000005</c:v>
                </c:pt>
                <c:pt idx="1235" formatCode="0.000">
                  <c:v>5.5600000000000005</c:v>
                </c:pt>
                <c:pt idx="1236" formatCode="0.000">
                  <c:v>5.5971000000000002</c:v>
                </c:pt>
                <c:pt idx="1237" formatCode="0.000">
                  <c:v>5.5850999999999997</c:v>
                </c:pt>
                <c:pt idx="1238" formatCode="0.000">
                  <c:v>5.5814000000000004</c:v>
                </c:pt>
                <c:pt idx="1239" formatCode="0.000">
                  <c:v>5.5824999999999996</c:v>
                </c:pt>
                <c:pt idx="1240" formatCode="0.000">
                  <c:v>5.5057999999999998</c:v>
                </c:pt>
                <c:pt idx="1241" formatCode="0.000">
                  <c:v>5.5014000000000003</c:v>
                </c:pt>
                <c:pt idx="1242" formatCode="0.000">
                  <c:v>5.5435999999999996</c:v>
                </c:pt>
                <c:pt idx="1243" formatCode="0.000">
                  <c:v>5.5830000000000002</c:v>
                </c:pt>
                <c:pt idx="1244" formatCode="0.000">
                  <c:v>5.7912999999999997</c:v>
                </c:pt>
                <c:pt idx="1245" formatCode="0.000">
                  <c:v>5.76</c:v>
                </c:pt>
                <c:pt idx="1246" formatCode="0.000">
                  <c:v>5.7580999999999998</c:v>
                </c:pt>
                <c:pt idx="1247" formatCode="0.000">
                  <c:v>5.7469000000000001</c:v>
                </c:pt>
                <c:pt idx="1248" formatCode="0.000">
                  <c:v>5.6832000000000003</c:v>
                </c:pt>
                <c:pt idx="1249" formatCode="0.000">
                  <c:v>5.7228000000000003</c:v>
                </c:pt>
                <c:pt idx="1250" formatCode="0.000">
                  <c:v>5.6899999999999995</c:v>
                </c:pt>
                <c:pt idx="1251" formatCode="0.000">
                  <c:v>5.6627000000000001</c:v>
                </c:pt>
                <c:pt idx="1252" formatCode="0.000">
                  <c:v>5.7376000000000005</c:v>
                </c:pt>
                <c:pt idx="1253" formatCode="0.000">
                  <c:v>5.7376000000000005</c:v>
                </c:pt>
                <c:pt idx="1254" formatCode="0.000">
                  <c:v>5.8292000000000002</c:v>
                </c:pt>
                <c:pt idx="1255" formatCode="0.000">
                  <c:v>5.8758999999999997</c:v>
                </c:pt>
                <c:pt idx="1256" formatCode="0.000">
                  <c:v>5.9071999999999996</c:v>
                </c:pt>
                <c:pt idx="1257" formatCode="0.000">
                  <c:v>5.9219999999999997</c:v>
                </c:pt>
                <c:pt idx="1258" formatCode="0.000">
                  <c:v>5.9149000000000003</c:v>
                </c:pt>
                <c:pt idx="1259" formatCode="0.000">
                  <c:v>5.9618000000000002</c:v>
                </c:pt>
                <c:pt idx="1260" formatCode="0.000">
                  <c:v>6.0152000000000001</c:v>
                </c:pt>
                <c:pt idx="1261" formatCode="0.000">
                  <c:v>6.0267999999999997</c:v>
                </c:pt>
                <c:pt idx="1262" formatCode="0.000">
                  <c:v>6.0445000000000002</c:v>
                </c:pt>
                <c:pt idx="1263" formatCode="0.000">
                  <c:v>6.0419</c:v>
                </c:pt>
                <c:pt idx="1264" formatCode="0.000">
                  <c:v>6.0438999999999998</c:v>
                </c:pt>
                <c:pt idx="1265" formatCode="0.000">
                  <c:v>6.0525000000000002</c:v>
                </c:pt>
                <c:pt idx="1266" formatCode="0.000">
                  <c:v>6.0812999999999997</c:v>
                </c:pt>
                <c:pt idx="1267" formatCode="0.000">
                  <c:v>6.1017999999999999</c:v>
                </c:pt>
                <c:pt idx="1268" formatCode="0.000">
                  <c:v>6.1022999999999996</c:v>
                </c:pt>
                <c:pt idx="1269" formatCode="0.000">
                  <c:v>6.2026000000000003</c:v>
                </c:pt>
                <c:pt idx="1270" formatCode="0.000">
                  <c:v>6.2721999999999998</c:v>
                </c:pt>
                <c:pt idx="1271" formatCode="0.000">
                  <c:v>6.2188999999999997</c:v>
                </c:pt>
                <c:pt idx="1272" formatCode="0.000">
                  <c:v>6.3120000000000003</c:v>
                </c:pt>
                <c:pt idx="1273" formatCode="0.000">
                  <c:v>6.3026999999999997</c:v>
                </c:pt>
                <c:pt idx="1274" formatCode="0.000">
                  <c:v>6.0697000000000001</c:v>
                </c:pt>
                <c:pt idx="1275" formatCode="0.000">
                  <c:v>6.0728</c:v>
                </c:pt>
                <c:pt idx="1276" formatCode="0.000">
                  <c:v>6.1081000000000003</c:v>
                </c:pt>
                <c:pt idx="1277" formatCode="0.000">
                  <c:v>6.1534000000000004</c:v>
                </c:pt>
                <c:pt idx="1278" formatCode="0.000">
                  <c:v>6.0975999999999999</c:v>
                </c:pt>
                <c:pt idx="1279" formatCode="0.000">
                  <c:v>6.0650000000000004</c:v>
                </c:pt>
                <c:pt idx="1280" formatCode="0.000">
                  <c:v>6.0426000000000002</c:v>
                </c:pt>
                <c:pt idx="1281" formatCode="0.000">
                  <c:v>6.0292000000000003</c:v>
                </c:pt>
                <c:pt idx="1282" formatCode="0.000">
                  <c:v>6.1288999999999998</c:v>
                </c:pt>
                <c:pt idx="1283" formatCode="0.000">
                  <c:v>6.1319999999999997</c:v>
                </c:pt>
                <c:pt idx="1284" formatCode="0.000">
                  <c:v>6.1566000000000001</c:v>
                </c:pt>
                <c:pt idx="1285" formatCode="0.000">
                  <c:v>6.3026</c:v>
                </c:pt>
                <c:pt idx="1286" formatCode="0.000">
                  <c:v>6.1287000000000003</c:v>
                </c:pt>
                <c:pt idx="1287" formatCode="0.000">
                  <c:v>6.0838000000000001</c:v>
                </c:pt>
                <c:pt idx="1288" formatCode="0.000">
                  <c:v>5.83</c:v>
                </c:pt>
                <c:pt idx="1289" formatCode="0.000">
                  <c:v>5.7526999999999999</c:v>
                </c:pt>
                <c:pt idx="1290" formatCode="0.000">
                  <c:v>5.7507000000000001</c:v>
                </c:pt>
                <c:pt idx="1291" formatCode="0.000">
                  <c:v>5.7801999999999998</c:v>
                </c:pt>
                <c:pt idx="1292" formatCode="0.000">
                  <c:v>5.8</c:v>
                </c:pt>
                <c:pt idx="1293" formatCode="0.000">
                  <c:v>5.8100000000000005</c:v>
                </c:pt>
                <c:pt idx="1294" formatCode="0.000">
                  <c:v>5.7870999999999997</c:v>
                </c:pt>
                <c:pt idx="1295" formatCode="0.000">
                  <c:v>5.8071000000000002</c:v>
                </c:pt>
                <c:pt idx="1296" formatCode="0.000">
                  <c:v>5.7879000000000005</c:v>
                </c:pt>
                <c:pt idx="1297" formatCode="0.000">
                  <c:v>5.73</c:v>
                </c:pt>
                <c:pt idx="1298" formatCode="0.000">
                  <c:v>5.6469000000000005</c:v>
                </c:pt>
                <c:pt idx="1299" formatCode="0.000">
                  <c:v>5.5940000000000003</c:v>
                </c:pt>
                <c:pt idx="1300" formatCode="0.000">
                  <c:v>5.6172000000000004</c:v>
                </c:pt>
                <c:pt idx="1301" formatCode="0.000">
                  <c:v>5.5757000000000003</c:v>
                </c:pt>
                <c:pt idx="1302" formatCode="0.000">
                  <c:v>5.5853999999999999</c:v>
                </c:pt>
                <c:pt idx="1303" formatCode="0.000">
                  <c:v>5.6361999999999997</c:v>
                </c:pt>
                <c:pt idx="1304" formatCode="0.000">
                  <c:v>5.6504000000000003</c:v>
                </c:pt>
                <c:pt idx="1305" formatCode="0.000">
                  <c:v>5.6722999999999999</c:v>
                </c:pt>
                <c:pt idx="1306" formatCode="0.000">
                  <c:v>5.6734</c:v>
                </c:pt>
                <c:pt idx="1307" formatCode="0.000">
                  <c:v>5.6899999999999995</c:v>
                </c:pt>
                <c:pt idx="1308" formatCode="0.000">
                  <c:v>5.6749999999999998</c:v>
                </c:pt>
                <c:pt idx="1309" formatCode="0.000">
                  <c:v>5.6810999999999998</c:v>
                </c:pt>
                <c:pt idx="1310" formatCode="0.000">
                  <c:v>5.6876999999999995</c:v>
                </c:pt>
                <c:pt idx="1311" formatCode="0.000">
                  <c:v>5.6727999999999996</c:v>
                </c:pt>
                <c:pt idx="1312" formatCode="0.000">
                  <c:v>5.7274000000000003</c:v>
                </c:pt>
                <c:pt idx="1313" formatCode="0.000">
                  <c:v>5.6841999999999997</c:v>
                </c:pt>
                <c:pt idx="1314" formatCode="0.000">
                  <c:v>5.7812999999999999</c:v>
                </c:pt>
                <c:pt idx="1315" formatCode="0.000">
                  <c:v>5.8228999999999997</c:v>
                </c:pt>
                <c:pt idx="1316" formatCode="0.000">
                  <c:v>5.8013000000000003</c:v>
                </c:pt>
                <c:pt idx="1317" formatCode="0.000">
                  <c:v>5.8361999999999998</c:v>
                </c:pt>
                <c:pt idx="1318" formatCode="0.000">
                  <c:v>5.8601000000000001</c:v>
                </c:pt>
                <c:pt idx="1319" formatCode="0.000">
                  <c:v>5.8516000000000004</c:v>
                </c:pt>
                <c:pt idx="1320" formatCode="0.000">
                  <c:v>5.8826000000000001</c:v>
                </c:pt>
                <c:pt idx="1321" formatCode="0.000">
                  <c:v>5.9640000000000004</c:v>
                </c:pt>
                <c:pt idx="1322" formatCode="0.000">
                  <c:v>6.03</c:v>
                </c:pt>
                <c:pt idx="1323" formatCode="0.000">
                  <c:v>6.01</c:v>
                </c:pt>
                <c:pt idx="1324" formatCode="0.000">
                  <c:v>6.01</c:v>
                </c:pt>
                <c:pt idx="1325" formatCode="0.000">
                  <c:v>6.0063000000000004</c:v>
                </c:pt>
                <c:pt idx="1326" formatCode="0.000">
                  <c:v>5.992</c:v>
                </c:pt>
                <c:pt idx="1327" formatCode="0.000">
                  <c:v>5.9981999999999998</c:v>
                </c:pt>
                <c:pt idx="1328" formatCode="0.000">
                  <c:v>5.9081999999999999</c:v>
                </c:pt>
                <c:pt idx="1329" formatCode="0.000">
                  <c:v>5.9431000000000003</c:v>
                </c:pt>
                <c:pt idx="1330" formatCode="0.000">
                  <c:v>5.8605</c:v>
                </c:pt>
                <c:pt idx="1331" formatCode="0.000">
                  <c:v>5.83</c:v>
                </c:pt>
                <c:pt idx="1332" formatCode="0.000">
                  <c:v>5.8350999999999997</c:v>
                </c:pt>
                <c:pt idx="1333" formatCode="0.000">
                  <c:v>5.8255999999999997</c:v>
                </c:pt>
                <c:pt idx="1334" formatCode="0.000">
                  <c:v>5.8651</c:v>
                </c:pt>
                <c:pt idx="1335" formatCode="0.000">
                  <c:v>5.86</c:v>
                </c:pt>
                <c:pt idx="1336" formatCode="0.000">
                  <c:v>5.8712</c:v>
                </c:pt>
                <c:pt idx="1337" formatCode="0.000">
                  <c:v>5.8292999999999999</c:v>
                </c:pt>
                <c:pt idx="1338" formatCode="0.000">
                  <c:v>5.8677999999999999</c:v>
                </c:pt>
                <c:pt idx="1339" formatCode="0.000">
                  <c:v>5.7975000000000003</c:v>
                </c:pt>
                <c:pt idx="1340" formatCode="0.000">
                  <c:v>5.7809999999999997</c:v>
                </c:pt>
                <c:pt idx="1341" formatCode="0.000">
                  <c:v>5.7176999999999998</c:v>
                </c:pt>
                <c:pt idx="1342" formatCode="0.000">
                  <c:v>5.6940999999999997</c:v>
                </c:pt>
                <c:pt idx="1343" formatCode="0.000">
                  <c:v>5.6723999999999997</c:v>
                </c:pt>
                <c:pt idx="1344" formatCode="0.000">
                  <c:v>5.68</c:v>
                </c:pt>
                <c:pt idx="1345" formatCode="0.000">
                  <c:v>5.6615000000000002</c:v>
                </c:pt>
                <c:pt idx="1346" formatCode="0.000">
                  <c:v>5.6786000000000003</c:v>
                </c:pt>
                <c:pt idx="1347" formatCode="0.000">
                  <c:v>5.6740000000000004</c:v>
                </c:pt>
                <c:pt idx="1348" formatCode="0.000">
                  <c:v>5.6825999999999999</c:v>
                </c:pt>
                <c:pt idx="1349" formatCode="0.000">
                  <c:v>5.6820000000000004</c:v>
                </c:pt>
                <c:pt idx="1350" formatCode="0.000">
                  <c:v>5.75</c:v>
                </c:pt>
                <c:pt idx="1351" formatCode="0.000">
                  <c:v>5.7549999999999999</c:v>
                </c:pt>
                <c:pt idx="1352" formatCode="0.000">
                  <c:v>5.8064</c:v>
                </c:pt>
                <c:pt idx="1353" formatCode="0.000">
                  <c:v>5.7790999999999997</c:v>
                </c:pt>
                <c:pt idx="1354" formatCode="0.000">
                  <c:v>5.7957000000000001</c:v>
                </c:pt>
                <c:pt idx="1355" formatCode="0.000">
                  <c:v>5.8170999999999999</c:v>
                </c:pt>
                <c:pt idx="1356" formatCode="0.000">
                  <c:v>5.8722000000000003</c:v>
                </c:pt>
                <c:pt idx="1357" formatCode="0.000">
                  <c:v>5.8619000000000003</c:v>
                </c:pt>
                <c:pt idx="1358" formatCode="0.000">
                  <c:v>5.8787000000000003</c:v>
                </c:pt>
                <c:pt idx="1359" formatCode="0.000">
                  <c:v>5.8669000000000002</c:v>
                </c:pt>
                <c:pt idx="1360" formatCode="0.000">
                  <c:v>5.8970000000000002</c:v>
                </c:pt>
                <c:pt idx="1361" formatCode="0.000">
                  <c:v>5.9238999999999997</c:v>
                </c:pt>
                <c:pt idx="1362" formatCode="0.000">
                  <c:v>5.9716000000000005</c:v>
                </c:pt>
                <c:pt idx="1363" formatCode="0.000">
                  <c:v>5.9550999999999998</c:v>
                </c:pt>
                <c:pt idx="1364" formatCode="0.000">
                  <c:v>5.9264000000000001</c:v>
                </c:pt>
                <c:pt idx="1365" formatCode="0.000">
                  <c:v>5.9069000000000003</c:v>
                </c:pt>
                <c:pt idx="1366" formatCode="0.000">
                  <c:v>5.9276999999999997</c:v>
                </c:pt>
                <c:pt idx="1367" formatCode="0.000">
                  <c:v>5.8730000000000002</c:v>
                </c:pt>
                <c:pt idx="1368" formatCode="0.000">
                  <c:v>5.8987999999999996</c:v>
                </c:pt>
                <c:pt idx="1369" formatCode="0.000">
                  <c:v>5.9383999999999997</c:v>
                </c:pt>
                <c:pt idx="1370" formatCode="0.000">
                  <c:v>6.0019</c:v>
                </c:pt>
                <c:pt idx="1371" formatCode="0.000">
                  <c:v>6.0481999999999996</c:v>
                </c:pt>
                <c:pt idx="1372" formatCode="0.000">
                  <c:v>6.0681000000000003</c:v>
                </c:pt>
                <c:pt idx="1373" formatCode="0.000">
                  <c:v>6.0957999999999997</c:v>
                </c:pt>
                <c:pt idx="1374" formatCode="0.000">
                  <c:v>6.1828000000000003</c:v>
                </c:pt>
                <c:pt idx="1375" formatCode="0.000">
                  <c:v>6.17</c:v>
                </c:pt>
                <c:pt idx="1376" formatCode="0.000">
                  <c:v>6.1356999999999999</c:v>
                </c:pt>
                <c:pt idx="1377" formatCode="0.000">
                  <c:v>6.0747999999999998</c:v>
                </c:pt>
                <c:pt idx="1378" formatCode="0.000">
                  <c:v>6.04</c:v>
                </c:pt>
                <c:pt idx="1379" formatCode="0.000">
                  <c:v>6.0533000000000001</c:v>
                </c:pt>
                <c:pt idx="1380" formatCode="0.000">
                  <c:v>6.0274999999999999</c:v>
                </c:pt>
                <c:pt idx="1381" formatCode="0.000">
                  <c:v>5.9637000000000002</c:v>
                </c:pt>
                <c:pt idx="1382" formatCode="0.000">
                  <c:v>5.9698000000000002</c:v>
                </c:pt>
                <c:pt idx="1383" formatCode="0.000">
                  <c:v>6.0435999999999996</c:v>
                </c:pt>
                <c:pt idx="1384" formatCode="0.000">
                  <c:v>6.0430000000000001</c:v>
                </c:pt>
                <c:pt idx="1385" formatCode="0.000">
                  <c:v>6.0986000000000002</c:v>
                </c:pt>
                <c:pt idx="1386" formatCode="0.000">
                  <c:v>6.0861000000000001</c:v>
                </c:pt>
                <c:pt idx="1387" formatCode="0.000">
                  <c:v>6.1117999999999997</c:v>
                </c:pt>
                <c:pt idx="1388" formatCode="0.000">
                  <c:v>6.1143000000000001</c:v>
                </c:pt>
                <c:pt idx="1389" formatCode="0.000">
                  <c:v>6.1173999999999999</c:v>
                </c:pt>
                <c:pt idx="1390" formatCode="0.000">
                  <c:v>6.1067</c:v>
                </c:pt>
                <c:pt idx="1391" formatCode="0.000">
                  <c:v>6.1041999999999996</c:v>
                </c:pt>
                <c:pt idx="1392" formatCode="0.000">
                  <c:v>6.1265999999999998</c:v>
                </c:pt>
                <c:pt idx="1393" formatCode="0.000">
                  <c:v>6.1521999999999997</c:v>
                </c:pt>
                <c:pt idx="1394" formatCode="0.000">
                  <c:v>6.0945</c:v>
                </c:pt>
                <c:pt idx="1395" formatCode="0.000">
                  <c:v>6.0751999999999997</c:v>
                </c:pt>
                <c:pt idx="1396" formatCode="0.000">
                  <c:v>6.1153000000000004</c:v>
                </c:pt>
                <c:pt idx="1397" formatCode="0.000">
                  <c:v>6.0937999999999999</c:v>
                </c:pt>
                <c:pt idx="1398" formatCode="0.000">
                  <c:v>6.0980999999999996</c:v>
                </c:pt>
                <c:pt idx="1399" formatCode="0.000">
                  <c:v>6.17</c:v>
                </c:pt>
                <c:pt idx="1400" formatCode="0.000">
                  <c:v>6.2</c:v>
                </c:pt>
                <c:pt idx="1401" formatCode="0.000">
                  <c:v>6.2290999999999999</c:v>
                </c:pt>
                <c:pt idx="1402" formatCode="0.000">
                  <c:v>6.1783999999999999</c:v>
                </c:pt>
                <c:pt idx="1403" formatCode="0.000">
                  <c:v>6.2271000000000001</c:v>
                </c:pt>
                <c:pt idx="1404" formatCode="0.000">
                  <c:v>6.1516999999999999</c:v>
                </c:pt>
                <c:pt idx="1405" formatCode="0.000">
                  <c:v>6.1193</c:v>
                </c:pt>
                <c:pt idx="1406" formatCode="0.000">
                  <c:v>6.1260000000000003</c:v>
                </c:pt>
                <c:pt idx="1407" formatCode="0.000">
                  <c:v>5.9546000000000001</c:v>
                </c:pt>
                <c:pt idx="1408" formatCode="0.000">
                  <c:v>5.9626999999999999</c:v>
                </c:pt>
                <c:pt idx="1409" formatCode="0.000">
                  <c:v>6.0168999999999997</c:v>
                </c:pt>
                <c:pt idx="1410" formatCode="0.000">
                  <c:v>5.8666999999999998</c:v>
                </c:pt>
                <c:pt idx="1411" formatCode="0.000">
                  <c:v>5.8422999999999998</c:v>
                </c:pt>
                <c:pt idx="1412" formatCode="0.000">
                  <c:v>5.85</c:v>
                </c:pt>
                <c:pt idx="1413" formatCode="0.000">
                  <c:v>5.8644999999999996</c:v>
                </c:pt>
                <c:pt idx="1414" formatCode="0.000">
                  <c:v>5.9500999999999999</c:v>
                </c:pt>
                <c:pt idx="1415" formatCode="0.000">
                  <c:v>5.98</c:v>
                </c:pt>
                <c:pt idx="1416" formatCode="0.000">
                  <c:v>6.0769000000000002</c:v>
                </c:pt>
                <c:pt idx="1417" formatCode="0.000">
                  <c:v>6.0319000000000003</c:v>
                </c:pt>
                <c:pt idx="1418" formatCode="0.000">
                  <c:v>5.9901</c:v>
                </c:pt>
                <c:pt idx="1419" formatCode="0.000">
                  <c:v>6.0930999999999997</c:v>
                </c:pt>
                <c:pt idx="1420" formatCode="0.000">
                  <c:v>6.0926999999999998</c:v>
                </c:pt>
                <c:pt idx="1421" formatCode="0.000">
                  <c:v>6.08</c:v>
                </c:pt>
                <c:pt idx="1422" formatCode="0.000">
                  <c:v>6.0746000000000002</c:v>
                </c:pt>
                <c:pt idx="1423" formatCode="0.000">
                  <c:v>6.2001999999999997</c:v>
                </c:pt>
                <c:pt idx="1424" formatCode="0.000">
                  <c:v>6.1782000000000004</c:v>
                </c:pt>
                <c:pt idx="1425" formatCode="0.000">
                  <c:v>6.2765000000000004</c:v>
                </c:pt>
                <c:pt idx="1426" formatCode="0.000">
                  <c:v>6.2832999999999997</c:v>
                </c:pt>
                <c:pt idx="1427" formatCode="0.000">
                  <c:v>6.3064999999999998</c:v>
                </c:pt>
                <c:pt idx="1428" formatCode="0.000">
                  <c:v>6.2553999999999998</c:v>
                </c:pt>
                <c:pt idx="1429" formatCode="0.000">
                  <c:v>6.2270000000000003</c:v>
                </c:pt>
                <c:pt idx="1430" formatCode="0.000">
                  <c:v>6.1094999999999997</c:v>
                </c:pt>
                <c:pt idx="1431" formatCode="0.000">
                  <c:v>6.1452</c:v>
                </c:pt>
                <c:pt idx="1432" formatCode="0.000">
                  <c:v>6.2012999999999998</c:v>
                </c:pt>
                <c:pt idx="1433" formatCode="0.000">
                  <c:v>6.1924000000000001</c:v>
                </c:pt>
                <c:pt idx="1434" formatCode="0.000">
                  <c:v>6.3353000000000002</c:v>
                </c:pt>
                <c:pt idx="1435" formatCode="0.000">
                  <c:v>6.3651999999999997</c:v>
                </c:pt>
                <c:pt idx="1436" formatCode="0.000">
                  <c:v>6.4119999999999999</c:v>
                </c:pt>
                <c:pt idx="1437" formatCode="0.000">
                  <c:v>6.5502000000000002</c:v>
                </c:pt>
                <c:pt idx="1438" formatCode="0.000">
                  <c:v>6.5515999999999996</c:v>
                </c:pt>
                <c:pt idx="1439" formatCode="0.000">
                  <c:v>6.5062999999999995</c:v>
                </c:pt>
                <c:pt idx="1440" formatCode="0.000">
                  <c:v>6.5120000000000005</c:v>
                </c:pt>
                <c:pt idx="1441" formatCode="0.000">
                  <c:v>6.3963999999999999</c:v>
                </c:pt>
                <c:pt idx="1442" formatCode="0.000">
                  <c:v>6.4500999999999999</c:v>
                </c:pt>
                <c:pt idx="1443" formatCode="0.000">
                  <c:v>6.3754</c:v>
                </c:pt>
                <c:pt idx="1444" formatCode="0.000">
                  <c:v>6.3155999999999999</c:v>
                </c:pt>
                <c:pt idx="1445" formatCode="0.000">
                  <c:v>6.3700999999999999</c:v>
                </c:pt>
                <c:pt idx="1446" formatCode="0.000">
                  <c:v>6.5069999999999997</c:v>
                </c:pt>
                <c:pt idx="1447" formatCode="0.000">
                  <c:v>6.4077000000000002</c:v>
                </c:pt>
                <c:pt idx="1448" formatCode="0.000">
                  <c:v>6.2310999999999996</c:v>
                </c:pt>
                <c:pt idx="1449" formatCode="0.000">
                  <c:v>6.3784000000000001</c:v>
                </c:pt>
                <c:pt idx="1450" formatCode="0.000">
                  <c:v>6.4436</c:v>
                </c:pt>
                <c:pt idx="1451" formatCode="0.000">
                  <c:v>6.5168999999999997</c:v>
                </c:pt>
                <c:pt idx="1452" formatCode="0.000">
                  <c:v>6.8634000000000004</c:v>
                </c:pt>
                <c:pt idx="1453" formatCode="0.000">
                  <c:v>6.8468</c:v>
                </c:pt>
                <c:pt idx="1454" formatCode="0.000">
                  <c:v>6.6059999999999999</c:v>
                </c:pt>
                <c:pt idx="1455" formatCode="0.000">
                  <c:v>6.5080999999999998</c:v>
                </c:pt>
                <c:pt idx="1456" formatCode="0.000">
                  <c:v>6.5971000000000002</c:v>
                </c:pt>
                <c:pt idx="1457" formatCode="0.000">
                  <c:v>6.6406000000000001</c:v>
                </c:pt>
                <c:pt idx="1458" formatCode="0.000">
                  <c:v>6.7732000000000001</c:v>
                </c:pt>
                <c:pt idx="1459" formatCode="0.000">
                  <c:v>6.8982000000000001</c:v>
                </c:pt>
                <c:pt idx="1460" formatCode="0.000">
                  <c:v>6.7789999999999999</c:v>
                </c:pt>
                <c:pt idx="1461" formatCode="0.000">
                  <c:v>6.9633000000000003</c:v>
                </c:pt>
                <c:pt idx="1462" formatCode="0.000">
                  <c:v>7.2165999999999997</c:v>
                </c:pt>
                <c:pt idx="1463" formatCode="0.000">
                  <c:v>7.2606000000000002</c:v>
                </c:pt>
                <c:pt idx="1464" formatCode="0.000">
                  <c:v>7.2976000000000001</c:v>
                </c:pt>
                <c:pt idx="1465" formatCode="0.000">
                  <c:v>7.2762000000000002</c:v>
                </c:pt>
                <c:pt idx="1466" formatCode="0.000">
                  <c:v>7.2633000000000001</c:v>
                </c:pt>
                <c:pt idx="1467" formatCode="0.000">
                  <c:v>7.24</c:v>
                </c:pt>
                <c:pt idx="1468" formatCode="0.000">
                  <c:v>7.2750000000000004</c:v>
                </c:pt>
                <c:pt idx="1469" formatCode="0.000">
                  <c:v>7.2689000000000004</c:v>
                </c:pt>
                <c:pt idx="1470" formatCode="0.000">
                  <c:v>7.3444000000000003</c:v>
                </c:pt>
                <c:pt idx="1471" formatCode="0.000">
                  <c:v>7.3762999999999996</c:v>
                </c:pt>
                <c:pt idx="1472" formatCode="0.000">
                  <c:v>7.3079000000000001</c:v>
                </c:pt>
                <c:pt idx="1473" formatCode="0.000">
                  <c:v>7.29</c:v>
                </c:pt>
                <c:pt idx="1474" formatCode="0.000">
                  <c:v>7.2465000000000002</c:v>
                </c:pt>
                <c:pt idx="1475" formatCode="0.000">
                  <c:v>7.2584999999999997</c:v>
                </c:pt>
                <c:pt idx="1476" formatCode="0.000">
                  <c:v>7.4024999999999999</c:v>
                </c:pt>
                <c:pt idx="1477" formatCode="0.000">
                  <c:v>7.3876999999999997</c:v>
                </c:pt>
                <c:pt idx="1478" formatCode="0.000">
                  <c:v>7.4324000000000003</c:v>
                </c:pt>
                <c:pt idx="1479" formatCode="0.000">
                  <c:v>7.4890999999999996</c:v>
                </c:pt>
                <c:pt idx="1480" formatCode="0.000">
                  <c:v>7.4055</c:v>
                </c:pt>
                <c:pt idx="1481" formatCode="0.000">
                  <c:v>7.4641000000000002</c:v>
                </c:pt>
                <c:pt idx="1482" formatCode="0.000">
                  <c:v>7.3318000000000003</c:v>
                </c:pt>
                <c:pt idx="1483" formatCode="0.000">
                  <c:v>7.4268999999999998</c:v>
                </c:pt>
                <c:pt idx="1484" formatCode="0.000">
                  <c:v>7.4763000000000002</c:v>
                </c:pt>
                <c:pt idx="1485" formatCode="0.000">
                  <c:v>7.5281000000000002</c:v>
                </c:pt>
                <c:pt idx="1486" formatCode="0.000">
                  <c:v>7.5221999999999998</c:v>
                </c:pt>
                <c:pt idx="1487" formatCode="0.000">
                  <c:v>7.5827999999999998</c:v>
                </c:pt>
                <c:pt idx="1488" formatCode="0.000">
                  <c:v>7.5827999999999998</c:v>
                </c:pt>
                <c:pt idx="1489" formatCode="0.000">
                  <c:v>7.5941000000000001</c:v>
                </c:pt>
                <c:pt idx="1490" formatCode="0.000">
                  <c:v>7.5734000000000004</c:v>
                </c:pt>
                <c:pt idx="1491" formatCode="0.000">
                  <c:v>7.476</c:v>
                </c:pt>
                <c:pt idx="1492" formatCode="0.000">
                  <c:v>7.3765000000000001</c:v>
                </c:pt>
                <c:pt idx="1493" formatCode="0.000">
                  <c:v>7.4</c:v>
                </c:pt>
                <c:pt idx="1494" formatCode="0.000">
                  <c:v>7.37</c:v>
                </c:pt>
                <c:pt idx="1495" formatCode="0.000">
                  <c:v>7.34</c:v>
                </c:pt>
                <c:pt idx="1496" formatCode="0.000">
                  <c:v>7.34</c:v>
                </c:pt>
                <c:pt idx="1497" formatCode="0.000">
                  <c:v>7.3459000000000003</c:v>
                </c:pt>
                <c:pt idx="1498" formatCode="0.000">
                  <c:v>7.3658000000000001</c:v>
                </c:pt>
                <c:pt idx="1499" formatCode="0.000">
                  <c:v>7.3238000000000003</c:v>
                </c:pt>
                <c:pt idx="1500" formatCode="0.000">
                  <c:v>7.2403000000000004</c:v>
                </c:pt>
                <c:pt idx="1501" formatCode="0.000">
                  <c:v>7.2697000000000003</c:v>
                </c:pt>
                <c:pt idx="1502" formatCode="0.000">
                  <c:v>7.35</c:v>
                </c:pt>
                <c:pt idx="1503" formatCode="0.000">
                  <c:v>7.3654999999999999</c:v>
                </c:pt>
                <c:pt idx="1504" formatCode="0.000">
                  <c:v>7.3654999999999999</c:v>
                </c:pt>
                <c:pt idx="1505" formatCode="0.000">
                  <c:v>7.34</c:v>
                </c:pt>
                <c:pt idx="1506" formatCode="0.000">
                  <c:v>7.3422000000000001</c:v>
                </c:pt>
                <c:pt idx="1507" formatCode="0.000">
                  <c:v>7.37</c:v>
                </c:pt>
                <c:pt idx="1508" formatCode="0.000">
                  <c:v>7.37</c:v>
                </c:pt>
                <c:pt idx="1509" formatCode="0.000">
                  <c:v>7.3967999999999998</c:v>
                </c:pt>
                <c:pt idx="1510" formatCode="0.000">
                  <c:v>7.4303999999999997</c:v>
                </c:pt>
                <c:pt idx="1511" formatCode="0.000">
                  <c:v>7.44</c:v>
                </c:pt>
                <c:pt idx="1512" formatCode="0.000">
                  <c:v>7.42</c:v>
                </c:pt>
                <c:pt idx="1513" formatCode="0.000">
                  <c:v>7.45</c:v>
                </c:pt>
                <c:pt idx="1514" formatCode="0.000">
                  <c:v>7.42</c:v>
                </c:pt>
                <c:pt idx="1515" formatCode="0.000">
                  <c:v>7.3692000000000002</c:v>
                </c:pt>
                <c:pt idx="1516" formatCode="0.000">
                  <c:v>7.3204000000000002</c:v>
                </c:pt>
                <c:pt idx="1517" formatCode="0.000">
                  <c:v>7.2907999999999999</c:v>
                </c:pt>
                <c:pt idx="1518" formatCode="0.000">
                  <c:v>7.2302999999999997</c:v>
                </c:pt>
                <c:pt idx="1519" formatCode="0.000">
                  <c:v>7.23</c:v>
                </c:pt>
                <c:pt idx="1520" formatCode="0.000">
                  <c:v>7.2050000000000001</c:v>
                </c:pt>
                <c:pt idx="1521" formatCode="0.000">
                  <c:v>7.2</c:v>
                </c:pt>
                <c:pt idx="1522" formatCode="0.000">
                  <c:v>7.1966000000000001</c:v>
                </c:pt>
                <c:pt idx="1523" formatCode="0.000">
                  <c:v>7.18</c:v>
                </c:pt>
                <c:pt idx="1524" formatCode="0.000">
                  <c:v>7.2</c:v>
                </c:pt>
                <c:pt idx="1525" formatCode="0.000">
                  <c:v>7.2350000000000003</c:v>
                </c:pt>
                <c:pt idx="1526" formatCode="0.000">
                  <c:v>7.2122000000000002</c:v>
                </c:pt>
                <c:pt idx="1527" formatCode="0.000">
                  <c:v>7.11</c:v>
                </c:pt>
                <c:pt idx="1528" formatCode="0.000">
                  <c:v>7.06</c:v>
                </c:pt>
                <c:pt idx="1529" formatCode="0.000">
                  <c:v>6.9104999999999999</c:v>
                </c:pt>
                <c:pt idx="1530" formatCode="0.000">
                  <c:v>6.82</c:v>
                </c:pt>
                <c:pt idx="1531" formatCode="0.000">
                  <c:v>6.8105000000000002</c:v>
                </c:pt>
                <c:pt idx="1532" formatCode="0.000">
                  <c:v>6.8105000000000002</c:v>
                </c:pt>
                <c:pt idx="1533" formatCode="0.000">
                  <c:v>6.87</c:v>
                </c:pt>
                <c:pt idx="1534" formatCode="0.000">
                  <c:v>6.87</c:v>
                </c:pt>
                <c:pt idx="1535" formatCode="0.000">
                  <c:v>6.87</c:v>
                </c:pt>
                <c:pt idx="1536" formatCode="0.000">
                  <c:v>6.8916000000000004</c:v>
                </c:pt>
                <c:pt idx="1537" formatCode="0.000">
                  <c:v>6.8811999999999998</c:v>
                </c:pt>
                <c:pt idx="1538" formatCode="0.000">
                  <c:v>6.9104999999999999</c:v>
                </c:pt>
                <c:pt idx="1539" formatCode="0.000">
                  <c:v>7.01</c:v>
                </c:pt>
                <c:pt idx="1540" formatCode="0.000">
                  <c:v>7.01</c:v>
                </c:pt>
                <c:pt idx="1541" formatCode="0.000">
                  <c:v>7.04</c:v>
                </c:pt>
                <c:pt idx="1542" formatCode="0.000">
                  <c:v>7</c:v>
                </c:pt>
                <c:pt idx="1543" formatCode="0.000">
                  <c:v>6.9680999999999997</c:v>
                </c:pt>
                <c:pt idx="1544" formatCode="0.000">
                  <c:v>7.0845000000000002</c:v>
                </c:pt>
                <c:pt idx="1545" formatCode="0.000">
                  <c:v>7.23</c:v>
                </c:pt>
                <c:pt idx="1546" formatCode="0.000">
                  <c:v>7.2450000000000001</c:v>
                </c:pt>
                <c:pt idx="1547" formatCode="0.000">
                  <c:v>7.1935000000000002</c:v>
                </c:pt>
                <c:pt idx="1548" formatCode="0.000">
                  <c:v>7.2035999999999998</c:v>
                </c:pt>
                <c:pt idx="1549" formatCode="0.000">
                  <c:v>7.2839999999999998</c:v>
                </c:pt>
                <c:pt idx="1550" formatCode="0.000">
                  <c:v>7.35</c:v>
                </c:pt>
                <c:pt idx="1551" formatCode="0.000">
                  <c:v>7.3307000000000002</c:v>
                </c:pt>
                <c:pt idx="1552" formatCode="0.000">
                  <c:v>7.4349999999999996</c:v>
                </c:pt>
                <c:pt idx="1553" formatCode="0.000">
                  <c:v>7.44</c:v>
                </c:pt>
                <c:pt idx="1554" formatCode="0.000">
                  <c:v>7.4657</c:v>
                </c:pt>
                <c:pt idx="1555" formatCode="0.000">
                  <c:v>7.4</c:v>
                </c:pt>
                <c:pt idx="1556" formatCode="0.000">
                  <c:v>7.3997999999999999</c:v>
                </c:pt>
                <c:pt idx="1557" formatCode="0.000">
                  <c:v>7.5049999999999999</c:v>
                </c:pt>
                <c:pt idx="1558" formatCode="0.000">
                  <c:v>7.5069999999999997</c:v>
                </c:pt>
                <c:pt idx="1559" formatCode="0.000">
                  <c:v>7.3895999999999997</c:v>
                </c:pt>
                <c:pt idx="1560" formatCode="0.000">
                  <c:v>7.28</c:v>
                </c:pt>
                <c:pt idx="1561" formatCode="0.000">
                  <c:v>7.3449999999999998</c:v>
                </c:pt>
                <c:pt idx="1562" formatCode="0.000">
                  <c:v>7.22</c:v>
                </c:pt>
                <c:pt idx="1563" formatCode="0.000">
                  <c:v>7.2403000000000004</c:v>
                </c:pt>
                <c:pt idx="1564" formatCode="0.000">
                  <c:v>7.19</c:v>
                </c:pt>
                <c:pt idx="1565" formatCode="0.000">
                  <c:v>7.38</c:v>
                </c:pt>
                <c:pt idx="1566" formatCode="0.000">
                  <c:v>7.3902999999999999</c:v>
                </c:pt>
                <c:pt idx="1567" formatCode="0.000">
                  <c:v>7.5</c:v>
                </c:pt>
                <c:pt idx="1568" formatCode="0.000">
                  <c:v>7.6085000000000003</c:v>
                </c:pt>
                <c:pt idx="1569" formatCode="0.000">
                  <c:v>7.1890000000000001</c:v>
                </c:pt>
                <c:pt idx="1570" formatCode="0.000">
                  <c:v>7.0465999999999998</c:v>
                </c:pt>
                <c:pt idx="1571" formatCode="0.000">
                  <c:v>7.7099000000000002</c:v>
                </c:pt>
                <c:pt idx="1572" formatCode="0.000">
                  <c:v>7.65</c:v>
                </c:pt>
                <c:pt idx="1573" formatCode="0.000">
                  <c:v>7.62</c:v>
                </c:pt>
                <c:pt idx="1574" formatCode="0.000">
                  <c:v>7.5529999999999999</c:v>
                </c:pt>
                <c:pt idx="1575" formatCode="0.000">
                  <c:v>7.3004999999999995</c:v>
                </c:pt>
                <c:pt idx="1576" formatCode="0.000">
                  <c:v>7.3</c:v>
                </c:pt>
                <c:pt idx="1577" formatCode="0.000">
                  <c:v>7.3250000000000002</c:v>
                </c:pt>
                <c:pt idx="1578" formatCode="0.000">
                  <c:v>7.3539000000000003</c:v>
                </c:pt>
                <c:pt idx="1579" formatCode="0.000">
                  <c:v>7.4810999999999996</c:v>
                </c:pt>
                <c:pt idx="1580" formatCode="0.000">
                  <c:v>7.5504999999999995</c:v>
                </c:pt>
                <c:pt idx="1581" formatCode="0.000">
                  <c:v>7.4516</c:v>
                </c:pt>
                <c:pt idx="1582" formatCode="0.000">
                  <c:v>7.5062999999999995</c:v>
                </c:pt>
                <c:pt idx="1583" formatCode="0.000">
                  <c:v>7.6449999999999996</c:v>
                </c:pt>
                <c:pt idx="1584" formatCode="0.000">
                  <c:v>7.42</c:v>
                </c:pt>
                <c:pt idx="1585" formatCode="0.000">
                  <c:v>7.4436999999999998</c:v>
                </c:pt>
                <c:pt idx="1586" formatCode="0.000">
                  <c:v>7.2525000000000004</c:v>
                </c:pt>
                <c:pt idx="1587" formatCode="0.000">
                  <c:v>7.1582999999999997</c:v>
                </c:pt>
                <c:pt idx="1588" formatCode="0.000">
                  <c:v>7.05</c:v>
                </c:pt>
                <c:pt idx="1589" formatCode="0.000">
                  <c:v>7.0965999999999996</c:v>
                </c:pt>
                <c:pt idx="1590" formatCode="0.000">
                  <c:v>7.0400999999999998</c:v>
                </c:pt>
                <c:pt idx="1591" formatCode="0.000">
                  <c:v>7.1001000000000003</c:v>
                </c:pt>
                <c:pt idx="1592" formatCode="0.000">
                  <c:v>7.11</c:v>
                </c:pt>
                <c:pt idx="1593" formatCode="0.000">
                  <c:v>7.0106999999999999</c:v>
                </c:pt>
                <c:pt idx="1594" formatCode="0.000">
                  <c:v>6.8792</c:v>
                </c:pt>
                <c:pt idx="1595" formatCode="0.000">
                  <c:v>6.8032000000000004</c:v>
                </c:pt>
                <c:pt idx="1596" formatCode="0.000">
                  <c:v>6.7411000000000003</c:v>
                </c:pt>
                <c:pt idx="1597" formatCode="0.000">
                  <c:v>6.8211000000000004</c:v>
                </c:pt>
                <c:pt idx="1598" formatCode="0.000">
                  <c:v>6.8478000000000003</c:v>
                </c:pt>
                <c:pt idx="1599" formatCode="0.000">
                  <c:v>6.87</c:v>
                </c:pt>
                <c:pt idx="1600" formatCode="0.000">
                  <c:v>6.8716999999999997</c:v>
                </c:pt>
                <c:pt idx="1601" formatCode="0.000">
                  <c:v>6.9399999999999995</c:v>
                </c:pt>
                <c:pt idx="1602" formatCode="0.000">
                  <c:v>6.9474999999999998</c:v>
                </c:pt>
                <c:pt idx="1603" formatCode="0.000">
                  <c:v>7.0109000000000004</c:v>
                </c:pt>
                <c:pt idx="1604" formatCode="0.000">
                  <c:v>6.9416000000000002</c:v>
                </c:pt>
                <c:pt idx="1605" formatCode="0.000">
                  <c:v>6.7629999999999999</c:v>
                </c:pt>
                <c:pt idx="1606" formatCode="0.000">
                  <c:v>6.65</c:v>
                </c:pt>
                <c:pt idx="1607" formatCode="0.000">
                  <c:v>6.6795999999999998</c:v>
                </c:pt>
                <c:pt idx="1608" formatCode="0.000">
                  <c:v>6.5701999999999998</c:v>
                </c:pt>
                <c:pt idx="1609" formatCode="0.000">
                  <c:v>6.5857000000000001</c:v>
                </c:pt>
                <c:pt idx="1610" formatCode="0.000">
                  <c:v>6.6310000000000002</c:v>
                </c:pt>
                <c:pt idx="1611" formatCode="0.000">
                  <c:v>6.6150000000000002</c:v>
                </c:pt>
                <c:pt idx="1612" formatCode="0.000">
                  <c:v>6.6203000000000003</c:v>
                </c:pt>
                <c:pt idx="1613" formatCode="0.000">
                  <c:v>6.64</c:v>
                </c:pt>
                <c:pt idx="1614" formatCode="0.000">
                  <c:v>6.6060999999999996</c:v>
                </c:pt>
                <c:pt idx="1615" formatCode="0.000">
                  <c:v>6.3102</c:v>
                </c:pt>
                <c:pt idx="1616" formatCode="0.000">
                  <c:v>6.24</c:v>
                </c:pt>
                <c:pt idx="1617" formatCode="0.000">
                  <c:v>6.2896999999999998</c:v>
                </c:pt>
                <c:pt idx="1618" formatCode="0.000">
                  <c:v>6.3250000000000002</c:v>
                </c:pt>
                <c:pt idx="1619" formatCode="0.000">
                  <c:v>6.2949999999999999</c:v>
                </c:pt>
                <c:pt idx="1620" formatCode="0.000">
                  <c:v>6.3192000000000004</c:v>
                </c:pt>
                <c:pt idx="1621" formatCode="0.000">
                  <c:v>6.3398000000000003</c:v>
                </c:pt>
                <c:pt idx="1622" formatCode="0.000">
                  <c:v>6.3196000000000003</c:v>
                </c:pt>
                <c:pt idx="1623" formatCode="0.000">
                  <c:v>6.3</c:v>
                </c:pt>
                <c:pt idx="1624" formatCode="0.000">
                  <c:v>6.2906000000000004</c:v>
                </c:pt>
                <c:pt idx="1625" formatCode="0.000">
                  <c:v>6.2906000000000004</c:v>
                </c:pt>
                <c:pt idx="1626" formatCode="0.000">
                  <c:v>6.24</c:v>
                </c:pt>
                <c:pt idx="1627" formatCode="0.000">
                  <c:v>6.22</c:v>
                </c:pt>
                <c:pt idx="1628" formatCode="0.000">
                  <c:v>6.17</c:v>
                </c:pt>
                <c:pt idx="1629" formatCode="0.000">
                  <c:v>6.17</c:v>
                </c:pt>
                <c:pt idx="1630" formatCode="0.000">
                  <c:v>6.2145000000000001</c:v>
                </c:pt>
                <c:pt idx="1631" formatCode="0.000">
                  <c:v>6.1692</c:v>
                </c:pt>
                <c:pt idx="1632" formatCode="0.000">
                  <c:v>6.15</c:v>
                </c:pt>
                <c:pt idx="1633" formatCode="0.000">
                  <c:v>6.0655000000000001</c:v>
                </c:pt>
                <c:pt idx="1634" formatCode="0.000">
                  <c:v>6.09</c:v>
                </c:pt>
                <c:pt idx="1635" formatCode="0.000">
                  <c:v>5.99</c:v>
                </c:pt>
                <c:pt idx="1636" formatCode="0.000">
                  <c:v>5.9786999999999999</c:v>
                </c:pt>
                <c:pt idx="1637" formatCode="0.000">
                  <c:v>5.9649999999999999</c:v>
                </c:pt>
                <c:pt idx="1638" formatCode="0.000">
                  <c:v>5.99</c:v>
                </c:pt>
                <c:pt idx="1639" formatCode="0.000">
                  <c:v>6</c:v>
                </c:pt>
                <c:pt idx="1640" formatCode="0.000">
                  <c:v>6</c:v>
                </c:pt>
                <c:pt idx="1641" formatCode="0.000">
                  <c:v>6.0305</c:v>
                </c:pt>
                <c:pt idx="1642" formatCode="0.000">
                  <c:v>6.0495999999999999</c:v>
                </c:pt>
                <c:pt idx="1643" formatCode="0.000">
                  <c:v>5.9917999999999996</c:v>
                </c:pt>
                <c:pt idx="1644" formatCode="0.000">
                  <c:v>6.0251999999999999</c:v>
                </c:pt>
                <c:pt idx="1645" formatCode="0.000">
                  <c:v>6.02</c:v>
                </c:pt>
                <c:pt idx="1646" formatCode="0.000">
                  <c:v>5.96</c:v>
                </c:pt>
                <c:pt idx="1647" formatCode="0.000">
                  <c:v>5.9702999999999999</c:v>
                </c:pt>
                <c:pt idx="1648" formatCode="0.000">
                  <c:v>6.04</c:v>
                </c:pt>
                <c:pt idx="1649" formatCode="0.000">
                  <c:v>6.0206</c:v>
                </c:pt>
                <c:pt idx="1650" formatCode="0.000">
                  <c:v>6.0110000000000001</c:v>
                </c:pt>
                <c:pt idx="1651" formatCode="0.000">
                  <c:v>5.96</c:v>
                </c:pt>
                <c:pt idx="1652" formatCode="0.000">
                  <c:v>5.95</c:v>
                </c:pt>
                <c:pt idx="1653" formatCode="0.000">
                  <c:v>5.9016000000000002</c:v>
                </c:pt>
                <c:pt idx="1654" formatCode="0.000">
                  <c:v>5.9675000000000002</c:v>
                </c:pt>
                <c:pt idx="1655" formatCode="0.000">
                  <c:v>5.91</c:v>
                </c:pt>
                <c:pt idx="1656" formatCode="0.000">
                  <c:v>5.8789999999999996</c:v>
                </c:pt>
                <c:pt idx="1657" formatCode="0.000">
                  <c:v>5.8100000000000005</c:v>
                </c:pt>
                <c:pt idx="1658" formatCode="0.000">
                  <c:v>5.8506</c:v>
                </c:pt>
                <c:pt idx="1659" formatCode="0.000">
                  <c:v>5.8604000000000003</c:v>
                </c:pt>
                <c:pt idx="1660" formatCode="0.000">
                  <c:v>5.9795999999999996</c:v>
                </c:pt>
                <c:pt idx="1661" formatCode="0.000">
                  <c:v>5.96</c:v>
                </c:pt>
                <c:pt idx="1662" formatCode="0.000">
                  <c:v>5.8666</c:v>
                </c:pt>
                <c:pt idx="1663" formatCode="0.000">
                  <c:v>5.9269999999999996</c:v>
                </c:pt>
                <c:pt idx="1664" formatCode="0.000">
                  <c:v>6.1</c:v>
                </c:pt>
                <c:pt idx="1665" formatCode="0.000">
                  <c:v>6.1150000000000002</c:v>
                </c:pt>
                <c:pt idx="1666" formatCode="0.000">
                  <c:v>6.0850999999999997</c:v>
                </c:pt>
                <c:pt idx="1667" formatCode="0.000">
                  <c:v>6.04</c:v>
                </c:pt>
                <c:pt idx="1668" formatCode="0.000">
                  <c:v>6.1448</c:v>
                </c:pt>
                <c:pt idx="1669" formatCode="0.000">
                  <c:v>6.1501999999999999</c:v>
                </c:pt>
                <c:pt idx="1670" formatCode="0.000">
                  <c:v>6.1619999999999999</c:v>
                </c:pt>
                <c:pt idx="1671" formatCode="0.000">
                  <c:v>6.1703999999999999</c:v>
                </c:pt>
                <c:pt idx="1672" formatCode="0.000">
                  <c:v>6.1505000000000001</c:v>
                </c:pt>
                <c:pt idx="1673" formatCode="0.000">
                  <c:v>6.0702999999999996</c:v>
                </c:pt>
                <c:pt idx="1674" formatCode="0.000">
                  <c:v>6.1050000000000004</c:v>
                </c:pt>
                <c:pt idx="1675" formatCode="0.000">
                  <c:v>6.0975999999999999</c:v>
                </c:pt>
                <c:pt idx="1676" formatCode="0.000">
                  <c:v>6.1699000000000002</c:v>
                </c:pt>
                <c:pt idx="1677" formatCode="0.000">
                  <c:v>6.1581000000000001</c:v>
                </c:pt>
                <c:pt idx="1678" formatCode="0.000">
                  <c:v>6.13</c:v>
                </c:pt>
                <c:pt idx="1679" formatCode="0.000">
                  <c:v>6.1517999999999997</c:v>
                </c:pt>
                <c:pt idx="1680" formatCode="0.000">
                  <c:v>6.0597000000000003</c:v>
                </c:pt>
                <c:pt idx="1681" formatCode="0.000">
                  <c:v>6.01</c:v>
                </c:pt>
                <c:pt idx="1682" formatCode="0.000">
                  <c:v>6</c:v>
                </c:pt>
                <c:pt idx="1683" formatCode="0.000">
                  <c:v>6.04</c:v>
                </c:pt>
                <c:pt idx="1684" formatCode="0.000">
                  <c:v>6.1509</c:v>
                </c:pt>
                <c:pt idx="1685" formatCode="0.000">
                  <c:v>6.15</c:v>
                </c:pt>
                <c:pt idx="1686" formatCode="0.000">
                  <c:v>6.1946000000000003</c:v>
                </c:pt>
                <c:pt idx="1687" formatCode="0.000">
                  <c:v>6.1620999999999997</c:v>
                </c:pt>
                <c:pt idx="1688" formatCode="0.000">
                  <c:v>6.2892000000000001</c:v>
                </c:pt>
                <c:pt idx="1689" formatCode="0.000">
                  <c:v>6.29</c:v>
                </c:pt>
                <c:pt idx="1690" formatCode="0.000">
                  <c:v>6.31</c:v>
                </c:pt>
                <c:pt idx="1691" formatCode="0.000">
                  <c:v>6.29</c:v>
                </c:pt>
                <c:pt idx="1692" formatCode="0.000">
                  <c:v>6.3860000000000001</c:v>
                </c:pt>
                <c:pt idx="1693" formatCode="0.000">
                  <c:v>6.46</c:v>
                </c:pt>
                <c:pt idx="1694" formatCode="0.000">
                  <c:v>6.4935</c:v>
                </c:pt>
                <c:pt idx="1695" formatCode="0.000">
                  <c:v>6.4596</c:v>
                </c:pt>
                <c:pt idx="1696" formatCode="0.000">
                  <c:v>6.45</c:v>
                </c:pt>
                <c:pt idx="1697" formatCode="0.000">
                  <c:v>6.44</c:v>
                </c:pt>
                <c:pt idx="1698" formatCode="0.000">
                  <c:v>6.4302000000000001</c:v>
                </c:pt>
                <c:pt idx="1699" formatCode="0.000">
                  <c:v>6.4619999999999997</c:v>
                </c:pt>
                <c:pt idx="1700" formatCode="0.000">
                  <c:v>6.5004999999999997</c:v>
                </c:pt>
                <c:pt idx="1701" formatCode="0.000">
                  <c:v>6.3250000000000002</c:v>
                </c:pt>
                <c:pt idx="1702" formatCode="0.000">
                  <c:v>6.3371000000000004</c:v>
                </c:pt>
                <c:pt idx="1703" formatCode="0.000">
                  <c:v>6.4698000000000002</c:v>
                </c:pt>
                <c:pt idx="1704" formatCode="0.000">
                  <c:v>6.4611000000000001</c:v>
                </c:pt>
                <c:pt idx="1705" formatCode="0.000">
                  <c:v>6.5202999999999998</c:v>
                </c:pt>
                <c:pt idx="1706" formatCode="0.000">
                  <c:v>6.4550000000000001</c:v>
                </c:pt>
                <c:pt idx="1707" formatCode="0.000">
                  <c:v>6.47</c:v>
                </c:pt>
                <c:pt idx="1708" formatCode="0.000">
                  <c:v>6.5384000000000002</c:v>
                </c:pt>
                <c:pt idx="1709" formatCode="0.000">
                  <c:v>6.3593999999999999</c:v>
                </c:pt>
                <c:pt idx="1710" formatCode="0.000">
                  <c:v>6.34</c:v>
                </c:pt>
                <c:pt idx="1711" formatCode="0.000">
                  <c:v>6.2599</c:v>
                </c:pt>
                <c:pt idx="1712" formatCode="0.000">
                  <c:v>6.1818999999999997</c:v>
                </c:pt>
                <c:pt idx="1713" formatCode="0.000">
                  <c:v>6.1772999999999998</c:v>
                </c:pt>
                <c:pt idx="1714" formatCode="0.000">
                  <c:v>6.0854999999999997</c:v>
                </c:pt>
                <c:pt idx="1715" formatCode="0.000">
                  <c:v>6.2801</c:v>
                </c:pt>
                <c:pt idx="1716" formatCode="0.000">
                  <c:v>6.3045</c:v>
                </c:pt>
                <c:pt idx="1717" formatCode="0.000">
                  <c:v>6.2938999999999998</c:v>
                </c:pt>
                <c:pt idx="1718" formatCode="0.000">
                  <c:v>6.31</c:v>
                </c:pt>
                <c:pt idx="1719" formatCode="0.000">
                  <c:v>6.32</c:v>
                </c:pt>
                <c:pt idx="1720" formatCode="0.000">
                  <c:v>6.3179999999999996</c:v>
                </c:pt>
                <c:pt idx="1721" formatCode="0.000">
                  <c:v>6.3452000000000002</c:v>
                </c:pt>
                <c:pt idx="1722" formatCode="0.000">
                  <c:v>6.31</c:v>
                </c:pt>
                <c:pt idx="1723" formatCode="0.000">
                  <c:v>6.3026999999999997</c:v>
                </c:pt>
                <c:pt idx="1724" formatCode="0.000">
                  <c:v>6.3806000000000003</c:v>
                </c:pt>
                <c:pt idx="1725" formatCode="0.000">
                  <c:v>6.2922000000000002</c:v>
                </c:pt>
                <c:pt idx="1726" formatCode="0.000">
                  <c:v>6.2594000000000003</c:v>
                </c:pt>
                <c:pt idx="1727" formatCode="0.000">
                  <c:v>6.2453000000000003</c:v>
                </c:pt>
                <c:pt idx="1728" formatCode="0.000">
                  <c:v>6.1631</c:v>
                </c:pt>
                <c:pt idx="1729" formatCode="0.000">
                  <c:v>6.1062000000000003</c:v>
                </c:pt>
                <c:pt idx="1730" formatCode="0.000">
                  <c:v>6.0401999999999996</c:v>
                </c:pt>
                <c:pt idx="1731" formatCode="0.000">
                  <c:v>6.0526</c:v>
                </c:pt>
                <c:pt idx="1732" formatCode="0.000">
                  <c:v>5.9676</c:v>
                </c:pt>
                <c:pt idx="1733" formatCode="0.000">
                  <c:v>5.9017999999999997</c:v>
                </c:pt>
                <c:pt idx="1734" formatCode="0.000">
                  <c:v>5.93</c:v>
                </c:pt>
                <c:pt idx="1735" formatCode="0.000">
                  <c:v>5.9050000000000002</c:v>
                </c:pt>
                <c:pt idx="1736" formatCode="0.000">
                  <c:v>5.8880999999999997</c:v>
                </c:pt>
                <c:pt idx="1737" formatCode="0.000">
                  <c:v>5.8502999999999998</c:v>
                </c:pt>
                <c:pt idx="1738" formatCode="0.000">
                  <c:v>5.9350000000000005</c:v>
                </c:pt>
                <c:pt idx="1739" formatCode="0.000">
                  <c:v>5.87</c:v>
                </c:pt>
                <c:pt idx="1740" formatCode="0.000">
                  <c:v>5.8792999999999997</c:v>
                </c:pt>
                <c:pt idx="1741" formatCode="0.000">
                  <c:v>5.9795999999999996</c:v>
                </c:pt>
                <c:pt idx="1742" formatCode="0.000">
                  <c:v>5.9424999999999999</c:v>
                </c:pt>
                <c:pt idx="1743" formatCode="0.000">
                  <c:v>5.99</c:v>
                </c:pt>
                <c:pt idx="1744" formatCode="0.000">
                  <c:v>6.01</c:v>
                </c:pt>
                <c:pt idx="1745" formatCode="0.000">
                  <c:v>6.0107999999999997</c:v>
                </c:pt>
                <c:pt idx="1746" formatCode="0.000">
                  <c:v>6.0404999999999998</c:v>
                </c:pt>
                <c:pt idx="1747" formatCode="0.000">
                  <c:v>5.9570999999999996</c:v>
                </c:pt>
                <c:pt idx="1748" formatCode="0.000">
                  <c:v>6.05</c:v>
                </c:pt>
                <c:pt idx="1749" formatCode="0.000">
                  <c:v>6.06</c:v>
                </c:pt>
                <c:pt idx="1750" formatCode="0.000">
                  <c:v>6.0396999999999998</c:v>
                </c:pt>
                <c:pt idx="1751" formatCode="0.000">
                  <c:v>6.1273999999999997</c:v>
                </c:pt>
                <c:pt idx="1752" formatCode="0.000">
                  <c:v>6.1688999999999998</c:v>
                </c:pt>
                <c:pt idx="1753" formatCode="0.000">
                  <c:v>6.1745999999999999</c:v>
                </c:pt>
                <c:pt idx="1754" formatCode="0.000">
                  <c:v>6.1745999999999999</c:v>
                </c:pt>
                <c:pt idx="1755" formatCode="0.000">
                  <c:v>6.2438000000000002</c:v>
                </c:pt>
                <c:pt idx="1756" formatCode="0.000">
                  <c:v>6.2153</c:v>
                </c:pt>
                <c:pt idx="1757" formatCode="0.000">
                  <c:v>6.22</c:v>
                </c:pt>
                <c:pt idx="1758" formatCode="0.000">
                  <c:v>6.22</c:v>
                </c:pt>
                <c:pt idx="1759" formatCode="0.000">
                  <c:v>6.2244999999999999</c:v>
                </c:pt>
                <c:pt idx="1760" formatCode="0.000">
                  <c:v>6.2689000000000004</c:v>
                </c:pt>
                <c:pt idx="1761" formatCode="0.000">
                  <c:v>6.3211000000000004</c:v>
                </c:pt>
                <c:pt idx="1762" formatCode="0.000">
                  <c:v>6.37</c:v>
                </c:pt>
                <c:pt idx="1763" formatCode="0.000">
                  <c:v>6.3800999999999997</c:v>
                </c:pt>
                <c:pt idx="1764" formatCode="0.000">
                  <c:v>6.38</c:v>
                </c:pt>
                <c:pt idx="1765" formatCode="0.000">
                  <c:v>6.2895000000000003</c:v>
                </c:pt>
                <c:pt idx="1766" formatCode="0.000">
                  <c:v>6.2393999999999998</c:v>
                </c:pt>
                <c:pt idx="1767" formatCode="0.000">
                  <c:v>6.1409000000000002</c:v>
                </c:pt>
                <c:pt idx="1768" formatCode="0.000">
                  <c:v>6.0491000000000001</c:v>
                </c:pt>
                <c:pt idx="1769" formatCode="0.000">
                  <c:v>5.98</c:v>
                </c:pt>
                <c:pt idx="1770" formatCode="0.000">
                  <c:v>5.9401000000000002</c:v>
                </c:pt>
                <c:pt idx="1771" formatCode="0.000">
                  <c:v>5.9859</c:v>
                </c:pt>
                <c:pt idx="1772" formatCode="0.000">
                  <c:v>5.9794999999999998</c:v>
                </c:pt>
                <c:pt idx="1773" formatCode="0.000">
                  <c:v>6.0506000000000002</c:v>
                </c:pt>
                <c:pt idx="1774" formatCode="0.000">
                  <c:v>5.8887999999999998</c:v>
                </c:pt>
                <c:pt idx="1775" formatCode="0.000">
                  <c:v>5.7506000000000004</c:v>
                </c:pt>
                <c:pt idx="1776" formatCode="0.000">
                  <c:v>5.6902999999999997</c:v>
                </c:pt>
                <c:pt idx="1777" formatCode="0.000">
                  <c:v>5.7</c:v>
                </c:pt>
                <c:pt idx="1778" formatCode="0.000">
                  <c:v>5.7595000000000001</c:v>
                </c:pt>
                <c:pt idx="1779" formatCode="0.000">
                  <c:v>5.8</c:v>
                </c:pt>
                <c:pt idx="1780" formatCode="0.000">
                  <c:v>5.8125999999999998</c:v>
                </c:pt>
                <c:pt idx="1781" formatCode="0.000">
                  <c:v>6.085</c:v>
                </c:pt>
                <c:pt idx="1782" formatCode="0.000">
                  <c:v>6.085</c:v>
                </c:pt>
                <c:pt idx="1783" formatCode="0.000">
                  <c:v>6.2557999999999998</c:v>
                </c:pt>
                <c:pt idx="1784" formatCode="0.000">
                  <c:v>6.32</c:v>
                </c:pt>
                <c:pt idx="1785" formatCode="0.000">
                  <c:v>6.3091999999999997</c:v>
                </c:pt>
                <c:pt idx="1786" formatCode="0.000">
                  <c:v>6.35</c:v>
                </c:pt>
                <c:pt idx="1787" formatCode="0.000">
                  <c:v>6.2618</c:v>
                </c:pt>
                <c:pt idx="1788" formatCode="0.000">
                  <c:v>6.1992000000000003</c:v>
                </c:pt>
                <c:pt idx="1789" formatCode="0.000">
                  <c:v>6.13</c:v>
                </c:pt>
                <c:pt idx="1790" formatCode="0.000">
                  <c:v>6.19</c:v>
                </c:pt>
                <c:pt idx="1791" formatCode="0.000">
                  <c:v>6.1532999999999998</c:v>
                </c:pt>
                <c:pt idx="1792" formatCode="0.000">
                  <c:v>6.02</c:v>
                </c:pt>
                <c:pt idx="1793" formatCode="0.000">
                  <c:v>6.11</c:v>
                </c:pt>
                <c:pt idx="1794" formatCode="0.000">
                  <c:v>6.0129999999999999</c:v>
                </c:pt>
                <c:pt idx="1795" formatCode="0.000">
                  <c:v>5.9237000000000002</c:v>
                </c:pt>
                <c:pt idx="1796" formatCode="0.000">
                  <c:v>6.02</c:v>
                </c:pt>
                <c:pt idx="1797" formatCode="0.000">
                  <c:v>6.04</c:v>
                </c:pt>
                <c:pt idx="1798" formatCode="0.000">
                  <c:v>5.9337999999999997</c:v>
                </c:pt>
                <c:pt idx="1799" formatCode="0.000">
                  <c:v>6.0788000000000002</c:v>
                </c:pt>
                <c:pt idx="1800" formatCode="0.000">
                  <c:v>5.8951000000000002</c:v>
                </c:pt>
                <c:pt idx="1801" formatCode="0.000">
                  <c:v>6.0641999999999996</c:v>
                </c:pt>
                <c:pt idx="1802" formatCode="0.000">
                  <c:v>5.98</c:v>
                </c:pt>
                <c:pt idx="1803" formatCode="0.000">
                  <c:v>5.96</c:v>
                </c:pt>
                <c:pt idx="1804" formatCode="0.000">
                  <c:v>5.7310999999999996</c:v>
                </c:pt>
                <c:pt idx="1805" formatCode="0.000">
                  <c:v>5.58</c:v>
                </c:pt>
                <c:pt idx="1806" formatCode="0.000">
                  <c:v>5.6388999999999996</c:v>
                </c:pt>
                <c:pt idx="1807" formatCode="0.000">
                  <c:v>5.6478000000000002</c:v>
                </c:pt>
                <c:pt idx="1808" formatCode="0.000">
                  <c:v>5.5600000000000005</c:v>
                </c:pt>
                <c:pt idx="1809" formatCode="0.000">
                  <c:v>5.5091000000000001</c:v>
                </c:pt>
                <c:pt idx="1810" formatCode="0.000">
                  <c:v>5.6782000000000004</c:v>
                </c:pt>
                <c:pt idx="1811" formatCode="0.000">
                  <c:v>5.64</c:v>
                </c:pt>
                <c:pt idx="1812" formatCode="0.000">
                  <c:v>5.6652000000000005</c:v>
                </c:pt>
                <c:pt idx="1813" formatCode="0.000">
                  <c:v>5.66</c:v>
                </c:pt>
                <c:pt idx="1814" formatCode="0.000">
                  <c:v>5.7706999999999997</c:v>
                </c:pt>
                <c:pt idx="1815" formatCode="0.000">
                  <c:v>5.9337</c:v>
                </c:pt>
                <c:pt idx="1816" formatCode="0.000">
                  <c:v>6.08</c:v>
                </c:pt>
                <c:pt idx="1817" formatCode="0.000">
                  <c:v>6.1398000000000001</c:v>
                </c:pt>
                <c:pt idx="1818" formatCode="0.000">
                  <c:v>6.0792999999999999</c:v>
                </c:pt>
                <c:pt idx="1819" formatCode="0.000">
                  <c:v>6.1867000000000001</c:v>
                </c:pt>
                <c:pt idx="1820" formatCode="0.000">
                  <c:v>5.8403</c:v>
                </c:pt>
                <c:pt idx="1821" formatCode="0.000">
                  <c:v>5.8699000000000003</c:v>
                </c:pt>
                <c:pt idx="1822" formatCode="0.000">
                  <c:v>5.8395000000000001</c:v>
                </c:pt>
                <c:pt idx="1823" formatCode="0.000">
                  <c:v>5.93</c:v>
                </c:pt>
                <c:pt idx="1824" formatCode="0.000">
                  <c:v>5.9785000000000004</c:v>
                </c:pt>
                <c:pt idx="1825" formatCode="0.000">
                  <c:v>5.7995999999999999</c:v>
                </c:pt>
                <c:pt idx="1826" formatCode="0.000">
                  <c:v>5.8250000000000002</c:v>
                </c:pt>
                <c:pt idx="1827" formatCode="0.000">
                  <c:v>5.7694999999999999</c:v>
                </c:pt>
                <c:pt idx="1828" formatCode="0.000">
                  <c:v>5.7704000000000004</c:v>
                </c:pt>
                <c:pt idx="1829" formatCode="0.000">
                  <c:v>5.8650000000000002</c:v>
                </c:pt>
                <c:pt idx="1830" formatCode="0.000">
                  <c:v>5.8830999999999998</c:v>
                </c:pt>
                <c:pt idx="1831" formatCode="0.000">
                  <c:v>5.5908999999999995</c:v>
                </c:pt>
                <c:pt idx="1832" formatCode="0.000">
                  <c:v>5.62</c:v>
                </c:pt>
                <c:pt idx="1833" formatCode="0.000">
                  <c:v>5.6391</c:v>
                </c:pt>
                <c:pt idx="1834" formatCode="0.000">
                  <c:v>5.5122</c:v>
                </c:pt>
                <c:pt idx="1835" formatCode="0.000">
                  <c:v>5.3922999999999996</c:v>
                </c:pt>
                <c:pt idx="1836" formatCode="0.000">
                  <c:v>5.3550000000000004</c:v>
                </c:pt>
                <c:pt idx="1837" formatCode="0.000">
                  <c:v>5.31</c:v>
                </c:pt>
                <c:pt idx="1838" formatCode="0.000">
                  <c:v>5.2620000000000005</c:v>
                </c:pt>
                <c:pt idx="1839" formatCode="0.000">
                  <c:v>5.3956</c:v>
                </c:pt>
                <c:pt idx="1840" formatCode="0.000">
                  <c:v>5.45</c:v>
                </c:pt>
                <c:pt idx="1841" formatCode="0.000">
                  <c:v>5.49</c:v>
                </c:pt>
                <c:pt idx="1842" formatCode="0.000">
                  <c:v>5.5036000000000005</c:v>
                </c:pt>
                <c:pt idx="1843" formatCode="0.000">
                  <c:v>5.6544999999999996</c:v>
                </c:pt>
                <c:pt idx="1844" formatCode="0.000">
                  <c:v>5.7</c:v>
                </c:pt>
                <c:pt idx="1845" formatCode="0.000">
                  <c:v>5.7539999999999996</c:v>
                </c:pt>
                <c:pt idx="1846" formatCode="0.000">
                  <c:v>5.8609999999999998</c:v>
                </c:pt>
                <c:pt idx="1847" formatCode="0.000">
                  <c:v>5.7900999999999998</c:v>
                </c:pt>
                <c:pt idx="1848" formatCode="0.000">
                  <c:v>5.7366999999999999</c:v>
                </c:pt>
                <c:pt idx="1849" formatCode="0.000">
                  <c:v>5.7205000000000004</c:v>
                </c:pt>
                <c:pt idx="1850" formatCode="0.000">
                  <c:v>5.8100000000000005</c:v>
                </c:pt>
                <c:pt idx="1851" formatCode="0.000">
                  <c:v>6.0102000000000002</c:v>
                </c:pt>
                <c:pt idx="1852" formatCode="0.000">
                  <c:v>6.0980999999999996</c:v>
                </c:pt>
                <c:pt idx="1853" formatCode="0.000">
                  <c:v>6.0002000000000004</c:v>
                </c:pt>
                <c:pt idx="1854" formatCode="0.000">
                  <c:v>5.9705000000000004</c:v>
                </c:pt>
                <c:pt idx="1855" formatCode="0.000">
                  <c:v>5.99</c:v>
                </c:pt>
                <c:pt idx="1856" formatCode="0.000">
                  <c:v>6.06</c:v>
                </c:pt>
                <c:pt idx="1857" formatCode="0.000">
                  <c:v>6.0099</c:v>
                </c:pt>
                <c:pt idx="1858" formatCode="0.000">
                  <c:v>6.17</c:v>
                </c:pt>
                <c:pt idx="1859" formatCode="0.000">
                  <c:v>6.0595999999999997</c:v>
                </c:pt>
                <c:pt idx="1860" formatCode="0.000">
                  <c:v>6.1448</c:v>
                </c:pt>
                <c:pt idx="1861" formatCode="0.000">
                  <c:v>6.0576999999999996</c:v>
                </c:pt>
                <c:pt idx="1862" formatCode="0.000">
                  <c:v>6</c:v>
                </c:pt>
                <c:pt idx="1863" formatCode="0.000">
                  <c:v>5.9292999999999996</c:v>
                </c:pt>
                <c:pt idx="1864" formatCode="0.000">
                  <c:v>5.8792</c:v>
                </c:pt>
                <c:pt idx="1865" formatCode="0.000">
                  <c:v>5.8405000000000005</c:v>
                </c:pt>
                <c:pt idx="1866" formatCode="0.000">
                  <c:v>5.875</c:v>
                </c:pt>
                <c:pt idx="1867" formatCode="0.000">
                  <c:v>5.8204000000000002</c:v>
                </c:pt>
                <c:pt idx="1868" formatCode="0.000">
                  <c:v>5.74</c:v>
                </c:pt>
                <c:pt idx="1869" formatCode="0.000">
                  <c:v>5.84</c:v>
                </c:pt>
                <c:pt idx="1870" formatCode="0.000">
                  <c:v>5.9193999999999996</c:v>
                </c:pt>
                <c:pt idx="1871" formatCode="0.000">
                  <c:v>6.0777999999999999</c:v>
                </c:pt>
                <c:pt idx="1872" formatCode="0.000">
                  <c:v>6.0579999999999998</c:v>
                </c:pt>
                <c:pt idx="1873" formatCode="0.000">
                  <c:v>6.0834000000000001</c:v>
                </c:pt>
                <c:pt idx="1874" formatCode="0.000">
                  <c:v>6.05</c:v>
                </c:pt>
                <c:pt idx="1875" formatCode="0.000">
                  <c:v>6.0704000000000002</c:v>
                </c:pt>
                <c:pt idx="1876" formatCode="0.000">
                  <c:v>6.0689000000000002</c:v>
                </c:pt>
                <c:pt idx="1877" formatCode="0.000">
                  <c:v>6.0445000000000002</c:v>
                </c:pt>
                <c:pt idx="1878" formatCode="0.000">
                  <c:v>6.0575999999999999</c:v>
                </c:pt>
                <c:pt idx="1879" formatCode="0.000">
                  <c:v>6.0819999999999999</c:v>
                </c:pt>
                <c:pt idx="1880" formatCode="0.000">
                  <c:v>6.09</c:v>
                </c:pt>
                <c:pt idx="1881" formatCode="0.000">
                  <c:v>6.1345999999999998</c:v>
                </c:pt>
                <c:pt idx="1882" formatCode="0.000">
                  <c:v>6.0785999999999998</c:v>
                </c:pt>
                <c:pt idx="1883" formatCode="0.000">
                  <c:v>6.1334</c:v>
                </c:pt>
                <c:pt idx="1884" formatCode="0.000">
                  <c:v>6.1013000000000002</c:v>
                </c:pt>
                <c:pt idx="1885" formatCode="0.000">
                  <c:v>6.0023</c:v>
                </c:pt>
                <c:pt idx="1886" formatCode="0.000">
                  <c:v>6.0454999999999997</c:v>
                </c:pt>
                <c:pt idx="1887" formatCode="0.000">
                  <c:v>6.07</c:v>
                </c:pt>
                <c:pt idx="1888" formatCode="0.000">
                  <c:v>6.1193999999999997</c:v>
                </c:pt>
                <c:pt idx="1889" formatCode="0.000">
                  <c:v>6.1288999999999998</c:v>
                </c:pt>
                <c:pt idx="1890" formatCode="0.000">
                  <c:v>6.09</c:v>
                </c:pt>
                <c:pt idx="1891" formatCode="0.000">
                  <c:v>6.1337000000000002</c:v>
                </c:pt>
                <c:pt idx="1892" formatCode="0.000">
                  <c:v>6.0670999999999999</c:v>
                </c:pt>
                <c:pt idx="1893" formatCode="0.000">
                  <c:v>5.93</c:v>
                </c:pt>
                <c:pt idx="1894" formatCode="0.000">
                  <c:v>6.0183</c:v>
                </c:pt>
                <c:pt idx="1895" formatCode="0.000">
                  <c:v>6.0183</c:v>
                </c:pt>
                <c:pt idx="1896" formatCode="0.000">
                  <c:v>6.0690999999999997</c:v>
                </c:pt>
                <c:pt idx="1897" formatCode="0.000">
                  <c:v>6.0410000000000004</c:v>
                </c:pt>
                <c:pt idx="1898" formatCode="0.000">
                  <c:v>5.9996999999999998</c:v>
                </c:pt>
                <c:pt idx="1899" formatCode="0.000">
                  <c:v>6.19</c:v>
                </c:pt>
                <c:pt idx="1900" formatCode="0.000">
                  <c:v>6.17</c:v>
                </c:pt>
                <c:pt idx="1901" formatCode="0.000">
                  <c:v>6.1550000000000002</c:v>
                </c:pt>
                <c:pt idx="1902" formatCode="0.000">
                  <c:v>6.0694999999999997</c:v>
                </c:pt>
                <c:pt idx="1903" formatCode="0.000">
                  <c:v>5.9596</c:v>
                </c:pt>
                <c:pt idx="1904" formatCode="0.000">
                  <c:v>6.0095999999999998</c:v>
                </c:pt>
                <c:pt idx="1905" formatCode="0.000">
                  <c:v>6.0990000000000002</c:v>
                </c:pt>
                <c:pt idx="1906" formatCode="0.000">
                  <c:v>6.1696</c:v>
                </c:pt>
                <c:pt idx="1907" formatCode="0.000">
                  <c:v>6.1098999999999997</c:v>
                </c:pt>
                <c:pt idx="1908" formatCode="0.000">
                  <c:v>6.1101999999999999</c:v>
                </c:pt>
                <c:pt idx="1909" formatCode="0.000">
                  <c:v>6.08</c:v>
                </c:pt>
                <c:pt idx="1910" formatCode="0.000">
                  <c:v>6.1201999999999996</c:v>
                </c:pt>
                <c:pt idx="1911" formatCode="0.000">
                  <c:v>6.2192999999999996</c:v>
                </c:pt>
                <c:pt idx="1912" formatCode="0.000">
                  <c:v>6.24</c:v>
                </c:pt>
                <c:pt idx="1913" formatCode="0.000">
                  <c:v>6.2637</c:v>
                </c:pt>
                <c:pt idx="1914" formatCode="0.000">
                  <c:v>6.2562999999999995</c:v>
                </c:pt>
                <c:pt idx="1915" formatCode="0.000">
                  <c:v>6.3049999999999997</c:v>
                </c:pt>
                <c:pt idx="1916" formatCode="0.000">
                  <c:v>6.3213999999999997</c:v>
                </c:pt>
                <c:pt idx="1917" formatCode="0.000">
                  <c:v>6.28</c:v>
                </c:pt>
                <c:pt idx="1918" formatCode="0.000">
                  <c:v>6.2636000000000003</c:v>
                </c:pt>
                <c:pt idx="1919" formatCode="0.000">
                  <c:v>6.2206000000000001</c:v>
                </c:pt>
                <c:pt idx="1920" formatCode="0.000">
                  <c:v>6.2751000000000001</c:v>
                </c:pt>
                <c:pt idx="1921" formatCode="0.000">
                  <c:v>6.39</c:v>
                </c:pt>
                <c:pt idx="1922" formatCode="0.000">
                  <c:v>6.3772000000000002</c:v>
                </c:pt>
                <c:pt idx="1923" formatCode="0.000">
                  <c:v>6.4767999999999999</c:v>
                </c:pt>
                <c:pt idx="1924" formatCode="0.000">
                  <c:v>6.52</c:v>
                </c:pt>
                <c:pt idx="1925" formatCode="0.000">
                  <c:v>6.5350999999999999</c:v>
                </c:pt>
                <c:pt idx="1926" formatCode="0.000">
                  <c:v>6.4992999999999999</c:v>
                </c:pt>
                <c:pt idx="1927" formatCode="0.000">
                  <c:v>6.5143000000000004</c:v>
                </c:pt>
                <c:pt idx="1928" formatCode="0.000">
                  <c:v>6.53</c:v>
                </c:pt>
                <c:pt idx="1929" formatCode="0.000">
                  <c:v>6.57</c:v>
                </c:pt>
                <c:pt idx="1930" formatCode="0.000">
                  <c:v>6.585</c:v>
                </c:pt>
                <c:pt idx="1931" formatCode="0.000">
                  <c:v>6.6</c:v>
                </c:pt>
                <c:pt idx="1932" formatCode="0.000">
                  <c:v>6.6004000000000005</c:v>
                </c:pt>
                <c:pt idx="1933" formatCode="0.000">
                  <c:v>6.62</c:v>
                </c:pt>
                <c:pt idx="1934" formatCode="0.000">
                  <c:v>6.61</c:v>
                </c:pt>
                <c:pt idx="1935" formatCode="0.000">
                  <c:v>6.6109999999999998</c:v>
                </c:pt>
                <c:pt idx="1936" formatCode="0.000">
                  <c:v>6.5941999999999998</c:v>
                </c:pt>
                <c:pt idx="1937" formatCode="0.000">
                  <c:v>6.5884</c:v>
                </c:pt>
                <c:pt idx="1938" formatCode="0.000">
                  <c:v>6.6284999999999998</c:v>
                </c:pt>
                <c:pt idx="1939" formatCode="0.000">
                  <c:v>6.6449999999999996</c:v>
                </c:pt>
                <c:pt idx="1940" formatCode="0.000">
                  <c:v>6.6696999999999997</c:v>
                </c:pt>
                <c:pt idx="1941" formatCode="0.000">
                  <c:v>6.6599000000000004</c:v>
                </c:pt>
                <c:pt idx="1942" formatCode="0.000">
                  <c:v>6.6791999999999998</c:v>
                </c:pt>
                <c:pt idx="1943" formatCode="0.000">
                  <c:v>6.6696999999999997</c:v>
                </c:pt>
                <c:pt idx="1944" formatCode="0.000">
                  <c:v>6.6550000000000002</c:v>
                </c:pt>
                <c:pt idx="1945" formatCode="0.000">
                  <c:v>6.6</c:v>
                </c:pt>
                <c:pt idx="1946" formatCode="0.000">
                  <c:v>6.7</c:v>
                </c:pt>
                <c:pt idx="1947" formatCode="0.000">
                  <c:v>6.7501999999999995</c:v>
                </c:pt>
                <c:pt idx="1948" formatCode="0.000">
                  <c:v>6.8296999999999999</c:v>
                </c:pt>
                <c:pt idx="1949" formatCode="0.000">
                  <c:v>6.88</c:v>
                </c:pt>
                <c:pt idx="1950" formatCode="0.000">
                  <c:v>6.9122000000000003</c:v>
                </c:pt>
                <c:pt idx="1951" formatCode="0.000">
                  <c:v>6.9778000000000002</c:v>
                </c:pt>
                <c:pt idx="1952" formatCode="0.000">
                  <c:v>6.9012000000000002</c:v>
                </c:pt>
                <c:pt idx="1953" formatCode="0.000">
                  <c:v>6.86</c:v>
                </c:pt>
                <c:pt idx="1954" formatCode="0.000">
                  <c:v>6.8396999999999997</c:v>
                </c:pt>
                <c:pt idx="1955" formatCode="0.000">
                  <c:v>6.7953000000000001</c:v>
                </c:pt>
                <c:pt idx="1956" formatCode="0.000">
                  <c:v>6.8205</c:v>
                </c:pt>
                <c:pt idx="1957" formatCode="0.000">
                  <c:v>6.8632999999999997</c:v>
                </c:pt>
                <c:pt idx="1958" formatCode="0.000">
                  <c:v>6.7995999999999999</c:v>
                </c:pt>
                <c:pt idx="1959" formatCode="0.000">
                  <c:v>6.7079000000000004</c:v>
                </c:pt>
                <c:pt idx="1960" formatCode="0.000">
                  <c:v>6.6254999999999997</c:v>
                </c:pt>
                <c:pt idx="1961" formatCode="0.000">
                  <c:v>6.6</c:v>
                </c:pt>
                <c:pt idx="1962" formatCode="0.000">
                  <c:v>6.5865</c:v>
                </c:pt>
                <c:pt idx="1963" formatCode="0.000">
                  <c:v>6.4775</c:v>
                </c:pt>
                <c:pt idx="1964" formatCode="0.000">
                  <c:v>6.5888999999999998</c:v>
                </c:pt>
                <c:pt idx="1965" formatCode="0.000">
                  <c:v>6.6195000000000004</c:v>
                </c:pt>
                <c:pt idx="1966" formatCode="0.000">
                  <c:v>6.62</c:v>
                </c:pt>
                <c:pt idx="1967" formatCode="0.000">
                  <c:v>6.6322000000000001</c:v>
                </c:pt>
                <c:pt idx="1968" formatCode="0.000">
                  <c:v>6.7102000000000004</c:v>
                </c:pt>
                <c:pt idx="1969" formatCode="0.000">
                  <c:v>6.8100000000000005</c:v>
                </c:pt>
                <c:pt idx="1970" formatCode="0.000">
                  <c:v>6.7911000000000001</c:v>
                </c:pt>
                <c:pt idx="1971" formatCode="0.000">
                  <c:v>6.8295000000000003</c:v>
                </c:pt>
                <c:pt idx="1972" formatCode="0.000">
                  <c:v>6.87</c:v>
                </c:pt>
                <c:pt idx="1973" formatCode="0.000">
                  <c:v>6.8898000000000001</c:v>
                </c:pt>
                <c:pt idx="1974" formatCode="0.000">
                  <c:v>6.9497</c:v>
                </c:pt>
                <c:pt idx="1975" formatCode="0.000">
                  <c:v>6.9298999999999999</c:v>
                </c:pt>
                <c:pt idx="1976" formatCode="0.000">
                  <c:v>6.8997999999999999</c:v>
                </c:pt>
                <c:pt idx="1977" formatCode="0.000">
                  <c:v>6.867</c:v>
                </c:pt>
                <c:pt idx="1978" formatCode="0.000">
                  <c:v>6.92</c:v>
                </c:pt>
                <c:pt idx="1979" formatCode="0.000">
                  <c:v>6.9382999999999999</c:v>
                </c:pt>
                <c:pt idx="1980" formatCode="0.000">
                  <c:v>7.01</c:v>
                </c:pt>
                <c:pt idx="1981" formatCode="0.000">
                  <c:v>7.0392999999999999</c:v>
                </c:pt>
                <c:pt idx="1982" formatCode="0.000">
                  <c:v>7.0091999999999999</c:v>
                </c:pt>
                <c:pt idx="1983" formatCode="0.000">
                  <c:v>7.0191999999999997</c:v>
                </c:pt>
                <c:pt idx="1984" formatCode="0.000">
                  <c:v>7.0236000000000001</c:v>
                </c:pt>
                <c:pt idx="1985" formatCode="0.000">
                  <c:v>7.0430999999999999</c:v>
                </c:pt>
                <c:pt idx="1986" formatCode="0.000">
                  <c:v>6.9452999999999996</c:v>
                </c:pt>
                <c:pt idx="1987" formatCode="0.000">
                  <c:v>6.8711000000000002</c:v>
                </c:pt>
                <c:pt idx="1988" formatCode="0.000">
                  <c:v>6.9306999999999999</c:v>
                </c:pt>
                <c:pt idx="1989" formatCode="0.000">
                  <c:v>6.7320000000000002</c:v>
                </c:pt>
                <c:pt idx="1990" formatCode="0.000">
                  <c:v>6.7248000000000001</c:v>
                </c:pt>
                <c:pt idx="1991" formatCode="0.000">
                  <c:v>6.6753999999999998</c:v>
                </c:pt>
                <c:pt idx="1992" formatCode="0.000">
                  <c:v>6.6195000000000004</c:v>
                </c:pt>
                <c:pt idx="1993" formatCode="0.000">
                  <c:v>6.6698000000000004</c:v>
                </c:pt>
                <c:pt idx="1994" formatCode="0.000">
                  <c:v>6.6798999999999999</c:v>
                </c:pt>
                <c:pt idx="1995" formatCode="0.000">
                  <c:v>6.6794000000000002</c:v>
                </c:pt>
                <c:pt idx="1996" formatCode="0.000">
                  <c:v>6.5907999999999998</c:v>
                </c:pt>
                <c:pt idx="1997" formatCode="0.000">
                  <c:v>6.5725999999999996</c:v>
                </c:pt>
                <c:pt idx="1998" formatCode="0.000">
                  <c:v>6.6097000000000001</c:v>
                </c:pt>
                <c:pt idx="1999" formatCode="0.000">
                  <c:v>6.5681000000000003</c:v>
                </c:pt>
                <c:pt idx="2000" formatCode="0.000">
                  <c:v>6.5054999999999996</c:v>
                </c:pt>
                <c:pt idx="2001" formatCode="0.000">
                  <c:v>6.5194999999999999</c:v>
                </c:pt>
                <c:pt idx="2002" formatCode="0.000">
                  <c:v>6.51</c:v>
                </c:pt>
                <c:pt idx="2003" formatCode="0.000">
                  <c:v>6.5049999999999999</c:v>
                </c:pt>
                <c:pt idx="2004" formatCode="0.000">
                  <c:v>6.4710000000000001</c:v>
                </c:pt>
                <c:pt idx="2005" formatCode="0.000">
                  <c:v>6.4706999999999999</c:v>
                </c:pt>
                <c:pt idx="2006" formatCode="0.000">
                  <c:v>6.4706999999999999</c:v>
                </c:pt>
                <c:pt idx="2007" formatCode="0.000">
                  <c:v>6.5247000000000002</c:v>
                </c:pt>
                <c:pt idx="2008" formatCode="0.000">
                  <c:v>6.47</c:v>
                </c:pt>
                <c:pt idx="2009" formatCode="0.000">
                  <c:v>6.47</c:v>
                </c:pt>
                <c:pt idx="2010" formatCode="0.000">
                  <c:v>6.49</c:v>
                </c:pt>
                <c:pt idx="2011" formatCode="0.000">
                  <c:v>6.4520999999999997</c:v>
                </c:pt>
                <c:pt idx="2012" formatCode="0.000">
                  <c:v>6.3711000000000002</c:v>
                </c:pt>
                <c:pt idx="2013" formatCode="0.000">
                  <c:v>6.3682999999999996</c:v>
                </c:pt>
                <c:pt idx="2014" formatCode="0.000">
                  <c:v>6.41</c:v>
                </c:pt>
                <c:pt idx="2015" formatCode="0.000">
                  <c:v>6.4290000000000003</c:v>
                </c:pt>
                <c:pt idx="2016" formatCode="0.000">
                  <c:v>6.4249999999999998</c:v>
                </c:pt>
                <c:pt idx="2017" formatCode="0.000">
                  <c:v>6.4503000000000004</c:v>
                </c:pt>
                <c:pt idx="2018" formatCode="0.000">
                  <c:v>6.4478</c:v>
                </c:pt>
                <c:pt idx="2019" formatCode="0.000">
                  <c:v>6.55</c:v>
                </c:pt>
                <c:pt idx="2020" formatCode="0.000">
                  <c:v>6.59</c:v>
                </c:pt>
                <c:pt idx="2021" formatCode="0.000">
                  <c:v>6.6093999999999999</c:v>
                </c:pt>
                <c:pt idx="2022" formatCode="0.000">
                  <c:v>6.6901999999999999</c:v>
                </c:pt>
                <c:pt idx="2023" formatCode="0.000">
                  <c:v>6.6787999999999998</c:v>
                </c:pt>
                <c:pt idx="2024" formatCode="0.000">
                  <c:v>6.6192000000000002</c:v>
                </c:pt>
                <c:pt idx="2025" formatCode="0.000">
                  <c:v>6.5026000000000002</c:v>
                </c:pt>
                <c:pt idx="2026" formatCode="0.000">
                  <c:v>6.3865999999999996</c:v>
                </c:pt>
                <c:pt idx="2027" formatCode="0.000">
                  <c:v>6.3597999999999999</c:v>
                </c:pt>
                <c:pt idx="2028" formatCode="0.000">
                  <c:v>6.3475000000000001</c:v>
                </c:pt>
                <c:pt idx="2029" formatCode="0.000">
                  <c:v>6.3579999999999997</c:v>
                </c:pt>
                <c:pt idx="2030" formatCode="0.000">
                  <c:v>6.2496</c:v>
                </c:pt>
                <c:pt idx="2031" formatCode="0.000">
                  <c:v>6.2282999999999999</c:v>
                </c:pt>
                <c:pt idx="2032" formatCode="0.000">
                  <c:v>6.1162999999999998</c:v>
                </c:pt>
                <c:pt idx="2033" formatCode="0.000">
                  <c:v>6.1162999999999998</c:v>
                </c:pt>
                <c:pt idx="2034" formatCode="0.000">
                  <c:v>6.0186000000000002</c:v>
                </c:pt>
                <c:pt idx="2035" formatCode="0.000">
                  <c:v>6.0674999999999999</c:v>
                </c:pt>
                <c:pt idx="2036" formatCode="0.000">
                  <c:v>6.06</c:v>
                </c:pt>
                <c:pt idx="2037" formatCode="0.000">
                  <c:v>6.1207000000000003</c:v>
                </c:pt>
                <c:pt idx="2038" formatCode="0.000">
                  <c:v>6.2404000000000002</c:v>
                </c:pt>
                <c:pt idx="2039" formatCode="0.000">
                  <c:v>6.2493999999999996</c:v>
                </c:pt>
                <c:pt idx="2040" formatCode="0.000">
                  <c:v>6.1995000000000005</c:v>
                </c:pt>
                <c:pt idx="2041" formatCode="0.000">
                  <c:v>6.0400999999999998</c:v>
                </c:pt>
                <c:pt idx="2042" formatCode="0.000">
                  <c:v>6</c:v>
                </c:pt>
                <c:pt idx="2043" formatCode="0.000">
                  <c:v>5.915</c:v>
                </c:pt>
                <c:pt idx="2044" formatCode="0.000">
                  <c:v>5.8765000000000001</c:v>
                </c:pt>
                <c:pt idx="2045" formatCode="0.000">
                  <c:v>5.7884000000000002</c:v>
                </c:pt>
                <c:pt idx="2046" formatCode="0.000">
                  <c:v>5.73</c:v>
                </c:pt>
                <c:pt idx="2047" formatCode="0.000">
                  <c:v>5.73</c:v>
                </c:pt>
                <c:pt idx="2048" formatCode="0.000">
                  <c:v>5.74</c:v>
                </c:pt>
                <c:pt idx="2049" formatCode="0.000">
                  <c:v>5.7405999999999997</c:v>
                </c:pt>
                <c:pt idx="2050" formatCode="0.000">
                  <c:v>5.7649999999999997</c:v>
                </c:pt>
                <c:pt idx="2051" formatCode="0.000">
                  <c:v>5.75</c:v>
                </c:pt>
                <c:pt idx="2052" formatCode="0.000">
                  <c:v>5.7896000000000001</c:v>
                </c:pt>
                <c:pt idx="2053" formatCode="0.000">
                  <c:v>5.82</c:v>
                </c:pt>
                <c:pt idx="2054" formatCode="0.000">
                  <c:v>5.7806999999999995</c:v>
                </c:pt>
                <c:pt idx="2055" formatCode="0.000">
                  <c:v>5.74</c:v>
                </c:pt>
                <c:pt idx="2056" formatCode="0.000">
                  <c:v>5.7499000000000002</c:v>
                </c:pt>
                <c:pt idx="2057" formatCode="0.000">
                  <c:v>5.75</c:v>
                </c:pt>
                <c:pt idx="2058" formatCode="0.000">
                  <c:v>5.75</c:v>
                </c:pt>
                <c:pt idx="2059" formatCode="0.000">
                  <c:v>5.75</c:v>
                </c:pt>
                <c:pt idx="2060" formatCode="0.000">
                  <c:v>5.7286999999999999</c:v>
                </c:pt>
                <c:pt idx="2061" formatCode="0.000">
                  <c:v>5.7149999999999999</c:v>
                </c:pt>
                <c:pt idx="2062" formatCode="0.000">
                  <c:v>5.7438000000000002</c:v>
                </c:pt>
                <c:pt idx="2063" formatCode="0.000">
                  <c:v>5.7705000000000002</c:v>
                </c:pt>
                <c:pt idx="2064" formatCode="0.000">
                  <c:v>5.7806999999999995</c:v>
                </c:pt>
                <c:pt idx="2065" formatCode="0.000">
                  <c:v>5.7586000000000004</c:v>
                </c:pt>
                <c:pt idx="2066" formatCode="0.000">
                  <c:v>5.75</c:v>
                </c:pt>
                <c:pt idx="2067" formatCode="0.000">
                  <c:v>5.7789000000000001</c:v>
                </c:pt>
                <c:pt idx="2068" formatCode="0.000">
                  <c:v>5.7488000000000001</c:v>
                </c:pt>
                <c:pt idx="2069" formatCode="0.000">
                  <c:v>5.7438000000000002</c:v>
                </c:pt>
                <c:pt idx="2070" formatCode="0.000">
                  <c:v>5.6812000000000005</c:v>
                </c:pt>
                <c:pt idx="2071" formatCode="0.000">
                  <c:v>5.6056999999999997</c:v>
                </c:pt>
                <c:pt idx="2072" formatCode="0.000">
                  <c:v>5.5396999999999998</c:v>
                </c:pt>
                <c:pt idx="2073" formatCode="0.000">
                  <c:v>5.5309999999999997</c:v>
                </c:pt>
                <c:pt idx="2074" formatCode="0.000">
                  <c:v>5.4851000000000001</c:v>
                </c:pt>
                <c:pt idx="2075" formatCode="0.000">
                  <c:v>5.4916</c:v>
                </c:pt>
                <c:pt idx="2076" formatCode="0.000">
                  <c:v>5.4618000000000002</c:v>
                </c:pt>
                <c:pt idx="2077" formatCode="0.000">
                  <c:v>5.6981000000000002</c:v>
                </c:pt>
                <c:pt idx="2078" formatCode="0.000">
                  <c:v>5.6875</c:v>
                </c:pt>
                <c:pt idx="2079" formatCode="0.000">
                  <c:v>5.6978999999999997</c:v>
                </c:pt>
                <c:pt idx="2080" formatCode="0.000">
                  <c:v>5.6860999999999997</c:v>
                </c:pt>
                <c:pt idx="2081" formatCode="0.000">
                  <c:v>5.6341999999999999</c:v>
                </c:pt>
                <c:pt idx="2082" formatCode="0.000">
                  <c:v>5.6528</c:v>
                </c:pt>
                <c:pt idx="2083" formatCode="0.000">
                  <c:v>5.6615000000000002</c:v>
                </c:pt>
                <c:pt idx="2084" formatCode="0.000">
                  <c:v>5.6783999999999999</c:v>
                </c:pt>
                <c:pt idx="2085" formatCode="0.000">
                  <c:v>5.7103999999999999</c:v>
                </c:pt>
                <c:pt idx="2086" formatCode="0.000">
                  <c:v>5.6901000000000002</c:v>
                </c:pt>
                <c:pt idx="2087" formatCode="0.000">
                  <c:v>5.6703000000000001</c:v>
                </c:pt>
                <c:pt idx="2088" formatCode="0.000">
                  <c:v>5.6550000000000002</c:v>
                </c:pt>
                <c:pt idx="2089" formatCode="0.000">
                  <c:v>5.6494999999999997</c:v>
                </c:pt>
                <c:pt idx="2090" formatCode="0.000">
                  <c:v>5.6517999999999997</c:v>
                </c:pt>
                <c:pt idx="2091" formatCode="0.000">
                  <c:v>5.5077999999999996</c:v>
                </c:pt>
                <c:pt idx="2092" formatCode="0.000">
                  <c:v>5.5080999999999998</c:v>
                </c:pt>
                <c:pt idx="2093" formatCode="0.000">
                  <c:v>5.5026999999999999</c:v>
                </c:pt>
                <c:pt idx="2094" formatCode="0.000">
                  <c:v>5.4192</c:v>
                </c:pt>
                <c:pt idx="2095" formatCode="0.000">
                  <c:v>5.59</c:v>
                </c:pt>
                <c:pt idx="2096" formatCode="0.000">
                  <c:v>5.6429</c:v>
                </c:pt>
                <c:pt idx="2097" formatCode="0.000">
                  <c:v>5.4474</c:v>
                </c:pt>
                <c:pt idx="2098" formatCode="0.000">
                  <c:v>5.6497999999999999</c:v>
                </c:pt>
                <c:pt idx="2099" formatCode="0.000">
                  <c:v>5.5602</c:v>
                </c:pt>
                <c:pt idx="2100" formatCode="0.000">
                  <c:v>5.5395000000000003</c:v>
                </c:pt>
                <c:pt idx="2101" formatCode="0.000">
                  <c:v>5.5823</c:v>
                </c:pt>
                <c:pt idx="2102" formatCode="0.000">
                  <c:v>5.46</c:v>
                </c:pt>
                <c:pt idx="2103" formatCode="0.000">
                  <c:v>5.45</c:v>
                </c:pt>
                <c:pt idx="2104" formatCode="0.000">
                  <c:v>5.2595000000000001</c:v>
                </c:pt>
                <c:pt idx="2105" formatCode="0.000">
                  <c:v>5.29</c:v>
                </c:pt>
                <c:pt idx="2106" formatCode="0.000">
                  <c:v>5.32</c:v>
                </c:pt>
                <c:pt idx="2107" formatCode="0.000">
                  <c:v>5.3101000000000003</c:v>
                </c:pt>
                <c:pt idx="2108" formatCode="0.000">
                  <c:v>5.2497999999999996</c:v>
                </c:pt>
                <c:pt idx="2109" formatCode="0.000">
                  <c:v>5.2934000000000001</c:v>
                </c:pt>
                <c:pt idx="2110" formatCode="0.000">
                  <c:v>5.3765999999999998</c:v>
                </c:pt>
                <c:pt idx="2111" formatCode="0.000">
                  <c:v>5.2670000000000003</c:v>
                </c:pt>
                <c:pt idx="2112" formatCode="0.000">
                  <c:v>5.3594999999999997</c:v>
                </c:pt>
                <c:pt idx="2113" formatCode="0.000">
                  <c:v>5.3148</c:v>
                </c:pt>
                <c:pt idx="2114" formatCode="0.000">
                  <c:v>5.1802999999999999</c:v>
                </c:pt>
                <c:pt idx="2115" formatCode="0.000">
                  <c:v>5.1498999999999997</c:v>
                </c:pt>
                <c:pt idx="2116" formatCode="0.000">
                  <c:v>5.1195000000000004</c:v>
                </c:pt>
                <c:pt idx="2117" formatCode="0.000">
                  <c:v>5.0342000000000002</c:v>
                </c:pt>
                <c:pt idx="2118" formatCode="0.000">
                  <c:v>5.0804999999999998</c:v>
                </c:pt>
                <c:pt idx="2119" formatCode="0.000">
                  <c:v>5.14</c:v>
                </c:pt>
                <c:pt idx="2120" formatCode="0.000">
                  <c:v>5.2008999999999999</c:v>
                </c:pt>
                <c:pt idx="2121" formatCode="0.000">
                  <c:v>5.3086000000000002</c:v>
                </c:pt>
                <c:pt idx="2122" formatCode="0.000">
                  <c:v>5.4093</c:v>
                </c:pt>
                <c:pt idx="2123" formatCode="0.000">
                  <c:v>5.4017999999999997</c:v>
                </c:pt>
                <c:pt idx="2124" formatCode="0.000">
                  <c:v>5.5438000000000001</c:v>
                </c:pt>
                <c:pt idx="2125" formatCode="0.000">
                  <c:v>5.5335999999999999</c:v>
                </c:pt>
                <c:pt idx="2126" formatCode="0.000">
                  <c:v>5.4714</c:v>
                </c:pt>
                <c:pt idx="2127" formatCode="0.000">
                  <c:v>5.43</c:v>
                </c:pt>
                <c:pt idx="2128" formatCode="0.000">
                  <c:v>5.43</c:v>
                </c:pt>
                <c:pt idx="2129" formatCode="0.000">
                  <c:v>5.4798</c:v>
                </c:pt>
                <c:pt idx="2130" formatCode="0.000">
                  <c:v>5.4676</c:v>
                </c:pt>
                <c:pt idx="2131" formatCode="0.000">
                  <c:v>5.2990000000000004</c:v>
                </c:pt>
                <c:pt idx="2132" formatCode="0.000">
                  <c:v>5.2679999999999998</c:v>
                </c:pt>
                <c:pt idx="2133" formatCode="0.000">
                  <c:v>5.3295000000000003</c:v>
                </c:pt>
                <c:pt idx="2134" formatCode="0.000">
                  <c:v>5.3731999999999998</c:v>
                </c:pt>
                <c:pt idx="2135" formatCode="0.000">
                  <c:v>5.2069999999999999</c:v>
                </c:pt>
                <c:pt idx="2136" formatCode="0.000">
                  <c:v>5.2819000000000003</c:v>
                </c:pt>
                <c:pt idx="2137" formatCode="0.000">
                  <c:v>5.2877000000000001</c:v>
                </c:pt>
                <c:pt idx="2138" formatCode="0.000">
                  <c:v>5.3517999999999999</c:v>
                </c:pt>
                <c:pt idx="2139" formatCode="0.000">
                  <c:v>5.4561999999999999</c:v>
                </c:pt>
                <c:pt idx="2140" formatCode="0.000">
                  <c:v>5.6081000000000003</c:v>
                </c:pt>
                <c:pt idx="2141" formatCode="0.000">
                  <c:v>5.8840000000000003</c:v>
                </c:pt>
                <c:pt idx="2142" formatCode="0.000">
                  <c:v>5.5600000000000005</c:v>
                </c:pt>
                <c:pt idx="2143" formatCode="0.000">
                  <c:v>5.3994999999999997</c:v>
                </c:pt>
                <c:pt idx="2144" formatCode="0.000">
                  <c:v>5.3011999999999997</c:v>
                </c:pt>
                <c:pt idx="2145" formatCode="0.000">
                  <c:v>5.2489999999999997</c:v>
                </c:pt>
                <c:pt idx="2146" formatCode="0.000">
                  <c:v>5.5086000000000004</c:v>
                </c:pt>
                <c:pt idx="2147" formatCode="0.000">
                  <c:v>5.3872</c:v>
                </c:pt>
                <c:pt idx="2148" formatCode="0.000">
                  <c:v>5.2942999999999998</c:v>
                </c:pt>
                <c:pt idx="2149" formatCode="0.000">
                  <c:v>4.9277999999999995</c:v>
                </c:pt>
                <c:pt idx="2150" formatCode="0.000">
                  <c:v>4.8680000000000003</c:v>
                </c:pt>
                <c:pt idx="2151" formatCode="0.000">
                  <c:v>4.8056999999999999</c:v>
                </c:pt>
                <c:pt idx="2152" formatCode="0.000">
                  <c:v>4.8403</c:v>
                </c:pt>
                <c:pt idx="2153" formatCode="0.000">
                  <c:v>4.93</c:v>
                </c:pt>
                <c:pt idx="2154" formatCode="0.000">
                  <c:v>4.9221000000000004</c:v>
                </c:pt>
                <c:pt idx="2155" formatCode="0.000">
                  <c:v>4.7285000000000004</c:v>
                </c:pt>
                <c:pt idx="2156" formatCode="0.000">
                  <c:v>4.7968000000000002</c:v>
                </c:pt>
                <c:pt idx="2157" formatCode="0.000">
                  <c:v>4.6928000000000001</c:v>
                </c:pt>
                <c:pt idx="2158" formatCode="0.000">
                  <c:v>4.5669000000000004</c:v>
                </c:pt>
                <c:pt idx="2159" formatCode="0.000">
                  <c:v>4.4734999999999996</c:v>
                </c:pt>
                <c:pt idx="2160" formatCode="0.000">
                  <c:v>4.4359000000000002</c:v>
                </c:pt>
                <c:pt idx="2161" formatCode="0.000">
                  <c:v>4.4028999999999998</c:v>
                </c:pt>
                <c:pt idx="2162" formatCode="0.000">
                  <c:v>4.4093</c:v>
                </c:pt>
                <c:pt idx="2163" formatCode="0.000">
                  <c:v>4.3499999999999996</c:v>
                </c:pt>
                <c:pt idx="2164" formatCode="0.000">
                  <c:v>4.3106</c:v>
                </c:pt>
                <c:pt idx="2165" formatCode="0.000">
                  <c:v>4.3505000000000003</c:v>
                </c:pt>
                <c:pt idx="2166" formatCode="0.000">
                  <c:v>4.3872999999999998</c:v>
                </c:pt>
                <c:pt idx="2167" formatCode="0.000">
                  <c:v>4.2850000000000001</c:v>
                </c:pt>
                <c:pt idx="2168" formatCode="0.000">
                  <c:v>4.3098999999999998</c:v>
                </c:pt>
                <c:pt idx="2169" formatCode="0.000">
                  <c:v>4.2531999999999996</c:v>
                </c:pt>
                <c:pt idx="2170" formatCode="0.000">
                  <c:v>4.2005999999999997</c:v>
                </c:pt>
                <c:pt idx="2171" formatCode="0.000">
                  <c:v>4.2051999999999996</c:v>
                </c:pt>
                <c:pt idx="2172" formatCode="0.000">
                  <c:v>4.2205000000000004</c:v>
                </c:pt>
                <c:pt idx="2173" formatCode="0.000">
                  <c:v>4.2409999999999997</c:v>
                </c:pt>
                <c:pt idx="2174" formatCode="0.000">
                  <c:v>4.2007000000000003</c:v>
                </c:pt>
                <c:pt idx="2175" formatCode="0.000">
                  <c:v>4.2990000000000004</c:v>
                </c:pt>
                <c:pt idx="2176" formatCode="0.000">
                  <c:v>4.3208000000000002</c:v>
                </c:pt>
                <c:pt idx="2177" formatCode="0.000">
                  <c:v>4.3314000000000004</c:v>
                </c:pt>
                <c:pt idx="2178" formatCode="0.000">
                  <c:v>4.3368000000000002</c:v>
                </c:pt>
                <c:pt idx="2179" formatCode="0.000">
                  <c:v>4.2900999999999998</c:v>
                </c:pt>
                <c:pt idx="2180" formatCode="0.000">
                  <c:v>4.2615999999999996</c:v>
                </c:pt>
                <c:pt idx="2181" formatCode="0.000">
                  <c:v>4.26</c:v>
                </c:pt>
                <c:pt idx="2182" formatCode="0.000">
                  <c:v>4.2754000000000003</c:v>
                </c:pt>
                <c:pt idx="2183" formatCode="0.000">
                  <c:v>4.3171999999999997</c:v>
                </c:pt>
                <c:pt idx="2184" formatCode="0.000">
                  <c:v>4.4356</c:v>
                </c:pt>
                <c:pt idx="2185" formatCode="0.000">
                  <c:v>4.4394999999999998</c:v>
                </c:pt>
                <c:pt idx="2186" formatCode="0.000">
                  <c:v>4.4379</c:v>
                </c:pt>
                <c:pt idx="2187" formatCode="0.000">
                  <c:v>4.4033999999999995</c:v>
                </c:pt>
                <c:pt idx="2188" formatCode="0.000">
                  <c:v>4.3592000000000004</c:v>
                </c:pt>
                <c:pt idx="2189" formatCode="0.000">
                  <c:v>4.3311999999999999</c:v>
                </c:pt>
                <c:pt idx="2190" formatCode="0.000">
                  <c:v>4.3390000000000004</c:v>
                </c:pt>
                <c:pt idx="2191" formatCode="0.000">
                  <c:v>4.3601000000000001</c:v>
                </c:pt>
                <c:pt idx="2192" formatCode="0.000">
                  <c:v>4.3250000000000002</c:v>
                </c:pt>
                <c:pt idx="2193" formatCode="0.000">
                  <c:v>4.5141999999999998</c:v>
                </c:pt>
                <c:pt idx="2194" formatCode="0.000">
                  <c:v>4.5255000000000001</c:v>
                </c:pt>
                <c:pt idx="2195" formatCode="0.000">
                  <c:v>4.4193999999999996</c:v>
                </c:pt>
                <c:pt idx="2196" formatCode="0.000">
                  <c:v>4.4505999999999997</c:v>
                </c:pt>
                <c:pt idx="2197" formatCode="0.000">
                  <c:v>4.3513999999999999</c:v>
                </c:pt>
                <c:pt idx="2198" formatCode="0.000">
                  <c:v>4.2220000000000004</c:v>
                </c:pt>
                <c:pt idx="2199" formatCode="0.000">
                  <c:v>4.22</c:v>
                </c:pt>
                <c:pt idx="2200" formatCode="0.000">
                  <c:v>4.2203999999999997</c:v>
                </c:pt>
                <c:pt idx="2201" formatCode="0.000">
                  <c:v>4.2308000000000003</c:v>
                </c:pt>
                <c:pt idx="2202" formatCode="0.000">
                  <c:v>4.2179000000000002</c:v>
                </c:pt>
                <c:pt idx="2203" formatCode="0.000">
                  <c:v>4.1184000000000003</c:v>
                </c:pt>
                <c:pt idx="2204" formatCode="0.000">
                  <c:v>4.07</c:v>
                </c:pt>
                <c:pt idx="2205" formatCode="0.000">
                  <c:v>4.0900999999999996</c:v>
                </c:pt>
                <c:pt idx="2206" formatCode="0.000">
                  <c:v>4.0895999999999999</c:v>
                </c:pt>
                <c:pt idx="2207" formatCode="0.000">
                  <c:v>4.1216999999999997</c:v>
                </c:pt>
                <c:pt idx="2208" formatCode="0.000">
                  <c:v>4.1475</c:v>
                </c:pt>
                <c:pt idx="2209" formatCode="0.000">
                  <c:v>4.0636000000000001</c:v>
                </c:pt>
                <c:pt idx="2210" formatCode="0.000">
                  <c:v>4</c:v>
                </c:pt>
                <c:pt idx="2211" formatCode="0.000">
                  <c:v>3.9881000000000002</c:v>
                </c:pt>
                <c:pt idx="2212" formatCode="0.000">
                  <c:v>3.94</c:v>
                </c:pt>
                <c:pt idx="2213" formatCode="0.000">
                  <c:v>3.9198</c:v>
                </c:pt>
                <c:pt idx="2214" formatCode="0.000">
                  <c:v>3.9217</c:v>
                </c:pt>
                <c:pt idx="2215" formatCode="0.000">
                  <c:v>3.9699999999999998</c:v>
                </c:pt>
                <c:pt idx="2216" formatCode="0.000">
                  <c:v>3.9811999999999999</c:v>
                </c:pt>
                <c:pt idx="2217" formatCode="0.000">
                  <c:v>4.0096999999999996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42-4141-A9A4-74D9B74510A7}"/>
            </c:ext>
          </c:extLst>
        </c:ser>
        <c:ser>
          <c:idx val="3"/>
          <c:order val="3"/>
          <c:tx>
            <c:strRef>
              <c:f>'DY IFIX vs NTNB'!$AK$1</c:f>
              <c:strCache>
                <c:ptCount val="1"/>
                <c:pt idx="0">
                  <c:v>Spread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'DY IFIX vs NTNB'!$AG$2:$AG$2219</c:f>
              <c:numCache>
                <c:formatCode>m/d/yyyy</c:formatCode>
                <c:ptCount val="2218"/>
                <c:pt idx="0">
                  <c:v>44560</c:v>
                </c:pt>
                <c:pt idx="1">
                  <c:v>44559</c:v>
                </c:pt>
                <c:pt idx="2">
                  <c:v>44558</c:v>
                </c:pt>
                <c:pt idx="3">
                  <c:v>44557</c:v>
                </c:pt>
                <c:pt idx="4">
                  <c:v>44553</c:v>
                </c:pt>
                <c:pt idx="5">
                  <c:v>44552</c:v>
                </c:pt>
                <c:pt idx="6">
                  <c:v>44551</c:v>
                </c:pt>
                <c:pt idx="7">
                  <c:v>44550</c:v>
                </c:pt>
                <c:pt idx="8">
                  <c:v>44547</c:v>
                </c:pt>
                <c:pt idx="9">
                  <c:v>44546</c:v>
                </c:pt>
                <c:pt idx="10">
                  <c:v>44545</c:v>
                </c:pt>
                <c:pt idx="11">
                  <c:v>44544</c:v>
                </c:pt>
                <c:pt idx="12">
                  <c:v>44543</c:v>
                </c:pt>
                <c:pt idx="13">
                  <c:v>44540</c:v>
                </c:pt>
                <c:pt idx="14">
                  <c:v>44539</c:v>
                </c:pt>
                <c:pt idx="15">
                  <c:v>44538</c:v>
                </c:pt>
                <c:pt idx="16">
                  <c:v>44537</c:v>
                </c:pt>
                <c:pt idx="17">
                  <c:v>44536</c:v>
                </c:pt>
                <c:pt idx="18">
                  <c:v>44533</c:v>
                </c:pt>
                <c:pt idx="19">
                  <c:v>44532</c:v>
                </c:pt>
                <c:pt idx="20">
                  <c:v>44531</c:v>
                </c:pt>
                <c:pt idx="21">
                  <c:v>44530</c:v>
                </c:pt>
                <c:pt idx="22">
                  <c:v>44529</c:v>
                </c:pt>
                <c:pt idx="23">
                  <c:v>44526</c:v>
                </c:pt>
                <c:pt idx="24">
                  <c:v>44525</c:v>
                </c:pt>
                <c:pt idx="25">
                  <c:v>44524</c:v>
                </c:pt>
                <c:pt idx="26">
                  <c:v>44523</c:v>
                </c:pt>
                <c:pt idx="27">
                  <c:v>44522</c:v>
                </c:pt>
                <c:pt idx="28">
                  <c:v>44519</c:v>
                </c:pt>
                <c:pt idx="29">
                  <c:v>44518</c:v>
                </c:pt>
                <c:pt idx="30">
                  <c:v>44517</c:v>
                </c:pt>
                <c:pt idx="31">
                  <c:v>44516</c:v>
                </c:pt>
                <c:pt idx="32">
                  <c:v>44512</c:v>
                </c:pt>
                <c:pt idx="33">
                  <c:v>44511</c:v>
                </c:pt>
                <c:pt idx="34">
                  <c:v>44510</c:v>
                </c:pt>
                <c:pt idx="35">
                  <c:v>44509</c:v>
                </c:pt>
                <c:pt idx="36">
                  <c:v>44508</c:v>
                </c:pt>
                <c:pt idx="37">
                  <c:v>44505</c:v>
                </c:pt>
                <c:pt idx="38">
                  <c:v>44504</c:v>
                </c:pt>
                <c:pt idx="39">
                  <c:v>44503</c:v>
                </c:pt>
                <c:pt idx="40">
                  <c:v>44501</c:v>
                </c:pt>
                <c:pt idx="41">
                  <c:v>44498</c:v>
                </c:pt>
                <c:pt idx="42">
                  <c:v>44497</c:v>
                </c:pt>
                <c:pt idx="43">
                  <c:v>44496</c:v>
                </c:pt>
                <c:pt idx="44">
                  <c:v>44495</c:v>
                </c:pt>
                <c:pt idx="45">
                  <c:v>44494</c:v>
                </c:pt>
                <c:pt idx="46">
                  <c:v>44491</c:v>
                </c:pt>
                <c:pt idx="47">
                  <c:v>44490</c:v>
                </c:pt>
                <c:pt idx="48">
                  <c:v>44489</c:v>
                </c:pt>
                <c:pt idx="49">
                  <c:v>44488</c:v>
                </c:pt>
                <c:pt idx="50">
                  <c:v>44487</c:v>
                </c:pt>
                <c:pt idx="51">
                  <c:v>44484</c:v>
                </c:pt>
                <c:pt idx="52">
                  <c:v>44483</c:v>
                </c:pt>
                <c:pt idx="53">
                  <c:v>44482</c:v>
                </c:pt>
                <c:pt idx="54">
                  <c:v>44480</c:v>
                </c:pt>
                <c:pt idx="55">
                  <c:v>44477</c:v>
                </c:pt>
                <c:pt idx="56">
                  <c:v>44476</c:v>
                </c:pt>
                <c:pt idx="57">
                  <c:v>44475</c:v>
                </c:pt>
                <c:pt idx="58">
                  <c:v>44474</c:v>
                </c:pt>
                <c:pt idx="59">
                  <c:v>44473</c:v>
                </c:pt>
                <c:pt idx="60">
                  <c:v>44470</c:v>
                </c:pt>
                <c:pt idx="61">
                  <c:v>44469</c:v>
                </c:pt>
                <c:pt idx="62">
                  <c:v>44468</c:v>
                </c:pt>
                <c:pt idx="63">
                  <c:v>44467</c:v>
                </c:pt>
                <c:pt idx="64">
                  <c:v>44466</c:v>
                </c:pt>
                <c:pt idx="65">
                  <c:v>44463</c:v>
                </c:pt>
                <c:pt idx="66">
                  <c:v>44462</c:v>
                </c:pt>
                <c:pt idx="67">
                  <c:v>44461</c:v>
                </c:pt>
                <c:pt idx="68">
                  <c:v>44460</c:v>
                </c:pt>
                <c:pt idx="69">
                  <c:v>44459</c:v>
                </c:pt>
                <c:pt idx="70">
                  <c:v>44456</c:v>
                </c:pt>
                <c:pt idx="71">
                  <c:v>44455</c:v>
                </c:pt>
                <c:pt idx="72">
                  <c:v>44454</c:v>
                </c:pt>
                <c:pt idx="73">
                  <c:v>44453</c:v>
                </c:pt>
                <c:pt idx="74">
                  <c:v>44452</c:v>
                </c:pt>
                <c:pt idx="75">
                  <c:v>44449</c:v>
                </c:pt>
                <c:pt idx="76">
                  <c:v>44448</c:v>
                </c:pt>
                <c:pt idx="77">
                  <c:v>44447</c:v>
                </c:pt>
                <c:pt idx="78">
                  <c:v>44445</c:v>
                </c:pt>
                <c:pt idx="79">
                  <c:v>44442</c:v>
                </c:pt>
                <c:pt idx="80">
                  <c:v>44441</c:v>
                </c:pt>
                <c:pt idx="81">
                  <c:v>44440</c:v>
                </c:pt>
                <c:pt idx="82">
                  <c:v>44439</c:v>
                </c:pt>
                <c:pt idx="83">
                  <c:v>44438</c:v>
                </c:pt>
                <c:pt idx="84">
                  <c:v>44435</c:v>
                </c:pt>
                <c:pt idx="85">
                  <c:v>44434</c:v>
                </c:pt>
                <c:pt idx="86">
                  <c:v>44433</c:v>
                </c:pt>
                <c:pt idx="87">
                  <c:v>44432</c:v>
                </c:pt>
                <c:pt idx="88">
                  <c:v>44431</c:v>
                </c:pt>
                <c:pt idx="89">
                  <c:v>44428</c:v>
                </c:pt>
                <c:pt idx="90">
                  <c:v>44427</c:v>
                </c:pt>
                <c:pt idx="91">
                  <c:v>44426</c:v>
                </c:pt>
                <c:pt idx="92">
                  <c:v>44425</c:v>
                </c:pt>
                <c:pt idx="93">
                  <c:v>44424</c:v>
                </c:pt>
                <c:pt idx="94">
                  <c:v>44421</c:v>
                </c:pt>
                <c:pt idx="95">
                  <c:v>44420</c:v>
                </c:pt>
                <c:pt idx="96">
                  <c:v>44419</c:v>
                </c:pt>
                <c:pt idx="97">
                  <c:v>44418</c:v>
                </c:pt>
                <c:pt idx="98">
                  <c:v>44417</c:v>
                </c:pt>
                <c:pt idx="99">
                  <c:v>44414</c:v>
                </c:pt>
                <c:pt idx="100">
                  <c:v>44413</c:v>
                </c:pt>
                <c:pt idx="101">
                  <c:v>44412</c:v>
                </c:pt>
                <c:pt idx="102">
                  <c:v>44411</c:v>
                </c:pt>
                <c:pt idx="103">
                  <c:v>44410</c:v>
                </c:pt>
                <c:pt idx="104">
                  <c:v>44407</c:v>
                </c:pt>
                <c:pt idx="105">
                  <c:v>44406</c:v>
                </c:pt>
                <c:pt idx="106">
                  <c:v>44405</c:v>
                </c:pt>
                <c:pt idx="107">
                  <c:v>44404</c:v>
                </c:pt>
                <c:pt idx="108">
                  <c:v>44403</c:v>
                </c:pt>
                <c:pt idx="109">
                  <c:v>44400</c:v>
                </c:pt>
                <c:pt idx="110">
                  <c:v>44399</c:v>
                </c:pt>
                <c:pt idx="111">
                  <c:v>44398</c:v>
                </c:pt>
                <c:pt idx="112">
                  <c:v>44397</c:v>
                </c:pt>
                <c:pt idx="113">
                  <c:v>44396</c:v>
                </c:pt>
                <c:pt idx="114">
                  <c:v>44393</c:v>
                </c:pt>
                <c:pt idx="115">
                  <c:v>44392</c:v>
                </c:pt>
                <c:pt idx="116">
                  <c:v>44391</c:v>
                </c:pt>
                <c:pt idx="117">
                  <c:v>44390</c:v>
                </c:pt>
                <c:pt idx="118">
                  <c:v>44389</c:v>
                </c:pt>
                <c:pt idx="119">
                  <c:v>44385</c:v>
                </c:pt>
                <c:pt idx="120">
                  <c:v>44384</c:v>
                </c:pt>
                <c:pt idx="121">
                  <c:v>44383</c:v>
                </c:pt>
                <c:pt idx="122">
                  <c:v>44382</c:v>
                </c:pt>
                <c:pt idx="123">
                  <c:v>44379</c:v>
                </c:pt>
                <c:pt idx="124">
                  <c:v>44378</c:v>
                </c:pt>
                <c:pt idx="125">
                  <c:v>44377</c:v>
                </c:pt>
                <c:pt idx="126">
                  <c:v>44376</c:v>
                </c:pt>
                <c:pt idx="127">
                  <c:v>44375</c:v>
                </c:pt>
                <c:pt idx="128">
                  <c:v>44372</c:v>
                </c:pt>
                <c:pt idx="129">
                  <c:v>44371</c:v>
                </c:pt>
                <c:pt idx="130">
                  <c:v>44370</c:v>
                </c:pt>
                <c:pt idx="131">
                  <c:v>44369</c:v>
                </c:pt>
                <c:pt idx="132">
                  <c:v>44368</c:v>
                </c:pt>
                <c:pt idx="133">
                  <c:v>44365</c:v>
                </c:pt>
                <c:pt idx="134">
                  <c:v>44364</c:v>
                </c:pt>
                <c:pt idx="135">
                  <c:v>44363</c:v>
                </c:pt>
                <c:pt idx="136">
                  <c:v>44362</c:v>
                </c:pt>
                <c:pt idx="137">
                  <c:v>44361</c:v>
                </c:pt>
                <c:pt idx="138">
                  <c:v>44358</c:v>
                </c:pt>
                <c:pt idx="139">
                  <c:v>44357</c:v>
                </c:pt>
                <c:pt idx="140">
                  <c:v>44356</c:v>
                </c:pt>
                <c:pt idx="141">
                  <c:v>44355</c:v>
                </c:pt>
                <c:pt idx="142">
                  <c:v>44354</c:v>
                </c:pt>
                <c:pt idx="143">
                  <c:v>44351</c:v>
                </c:pt>
                <c:pt idx="144">
                  <c:v>44348</c:v>
                </c:pt>
                <c:pt idx="145">
                  <c:v>44347</c:v>
                </c:pt>
                <c:pt idx="146">
                  <c:v>44344</c:v>
                </c:pt>
                <c:pt idx="147">
                  <c:v>44343</c:v>
                </c:pt>
                <c:pt idx="148">
                  <c:v>44342</c:v>
                </c:pt>
                <c:pt idx="149">
                  <c:v>44341</c:v>
                </c:pt>
                <c:pt idx="150">
                  <c:v>44340</c:v>
                </c:pt>
                <c:pt idx="151">
                  <c:v>44337</c:v>
                </c:pt>
                <c:pt idx="152">
                  <c:v>44336</c:v>
                </c:pt>
                <c:pt idx="153">
                  <c:v>44335</c:v>
                </c:pt>
                <c:pt idx="154">
                  <c:v>44334</c:v>
                </c:pt>
                <c:pt idx="155">
                  <c:v>44333</c:v>
                </c:pt>
                <c:pt idx="156">
                  <c:v>44330</c:v>
                </c:pt>
                <c:pt idx="157">
                  <c:v>44329</c:v>
                </c:pt>
                <c:pt idx="158">
                  <c:v>44328</c:v>
                </c:pt>
                <c:pt idx="159">
                  <c:v>44327</c:v>
                </c:pt>
                <c:pt idx="160">
                  <c:v>44326</c:v>
                </c:pt>
                <c:pt idx="161">
                  <c:v>44323</c:v>
                </c:pt>
                <c:pt idx="162">
                  <c:v>44322</c:v>
                </c:pt>
                <c:pt idx="163">
                  <c:v>44321</c:v>
                </c:pt>
                <c:pt idx="164">
                  <c:v>44320</c:v>
                </c:pt>
                <c:pt idx="165">
                  <c:v>44319</c:v>
                </c:pt>
                <c:pt idx="166">
                  <c:v>44316</c:v>
                </c:pt>
                <c:pt idx="167">
                  <c:v>44315</c:v>
                </c:pt>
                <c:pt idx="168">
                  <c:v>44314</c:v>
                </c:pt>
                <c:pt idx="169">
                  <c:v>44313</c:v>
                </c:pt>
                <c:pt idx="170">
                  <c:v>44312</c:v>
                </c:pt>
                <c:pt idx="171">
                  <c:v>44309</c:v>
                </c:pt>
                <c:pt idx="172">
                  <c:v>44308</c:v>
                </c:pt>
                <c:pt idx="173">
                  <c:v>44306</c:v>
                </c:pt>
                <c:pt idx="174">
                  <c:v>44302</c:v>
                </c:pt>
                <c:pt idx="175">
                  <c:v>44301</c:v>
                </c:pt>
                <c:pt idx="176">
                  <c:v>44300</c:v>
                </c:pt>
                <c:pt idx="177">
                  <c:v>44299</c:v>
                </c:pt>
                <c:pt idx="178">
                  <c:v>44298</c:v>
                </c:pt>
                <c:pt idx="179">
                  <c:v>44295</c:v>
                </c:pt>
                <c:pt idx="180">
                  <c:v>44294</c:v>
                </c:pt>
                <c:pt idx="181">
                  <c:v>44293</c:v>
                </c:pt>
                <c:pt idx="182">
                  <c:v>44292</c:v>
                </c:pt>
                <c:pt idx="183">
                  <c:v>44291</c:v>
                </c:pt>
                <c:pt idx="184">
                  <c:v>44287</c:v>
                </c:pt>
                <c:pt idx="185">
                  <c:v>44286</c:v>
                </c:pt>
                <c:pt idx="186">
                  <c:v>44284</c:v>
                </c:pt>
                <c:pt idx="187">
                  <c:v>44281</c:v>
                </c:pt>
                <c:pt idx="188">
                  <c:v>44280</c:v>
                </c:pt>
                <c:pt idx="189">
                  <c:v>44279</c:v>
                </c:pt>
                <c:pt idx="190">
                  <c:v>44278</c:v>
                </c:pt>
                <c:pt idx="191">
                  <c:v>44277</c:v>
                </c:pt>
                <c:pt idx="192">
                  <c:v>44274</c:v>
                </c:pt>
                <c:pt idx="193">
                  <c:v>44273</c:v>
                </c:pt>
                <c:pt idx="194">
                  <c:v>44272</c:v>
                </c:pt>
                <c:pt idx="195">
                  <c:v>44271</c:v>
                </c:pt>
                <c:pt idx="196">
                  <c:v>44270</c:v>
                </c:pt>
                <c:pt idx="197">
                  <c:v>44267</c:v>
                </c:pt>
                <c:pt idx="198">
                  <c:v>44266</c:v>
                </c:pt>
                <c:pt idx="199">
                  <c:v>44265</c:v>
                </c:pt>
                <c:pt idx="200">
                  <c:v>44264</c:v>
                </c:pt>
                <c:pt idx="201">
                  <c:v>44263</c:v>
                </c:pt>
                <c:pt idx="202">
                  <c:v>44260</c:v>
                </c:pt>
                <c:pt idx="203">
                  <c:v>44259</c:v>
                </c:pt>
                <c:pt idx="204">
                  <c:v>44258</c:v>
                </c:pt>
                <c:pt idx="205">
                  <c:v>44257</c:v>
                </c:pt>
                <c:pt idx="206">
                  <c:v>44256</c:v>
                </c:pt>
                <c:pt idx="207">
                  <c:v>44253</c:v>
                </c:pt>
                <c:pt idx="208">
                  <c:v>44252</c:v>
                </c:pt>
                <c:pt idx="209">
                  <c:v>44251</c:v>
                </c:pt>
                <c:pt idx="210">
                  <c:v>44250</c:v>
                </c:pt>
                <c:pt idx="211">
                  <c:v>44249</c:v>
                </c:pt>
                <c:pt idx="212">
                  <c:v>44246</c:v>
                </c:pt>
                <c:pt idx="213">
                  <c:v>44245</c:v>
                </c:pt>
                <c:pt idx="214">
                  <c:v>44244</c:v>
                </c:pt>
                <c:pt idx="215">
                  <c:v>44239</c:v>
                </c:pt>
                <c:pt idx="216">
                  <c:v>44238</c:v>
                </c:pt>
                <c:pt idx="217">
                  <c:v>44237</c:v>
                </c:pt>
                <c:pt idx="218">
                  <c:v>44232</c:v>
                </c:pt>
                <c:pt idx="219">
                  <c:v>44231</c:v>
                </c:pt>
                <c:pt idx="220">
                  <c:v>44230</c:v>
                </c:pt>
                <c:pt idx="221">
                  <c:v>44229</c:v>
                </c:pt>
                <c:pt idx="222">
                  <c:v>44228</c:v>
                </c:pt>
                <c:pt idx="223">
                  <c:v>44225</c:v>
                </c:pt>
                <c:pt idx="224">
                  <c:v>44224</c:v>
                </c:pt>
                <c:pt idx="225">
                  <c:v>44223</c:v>
                </c:pt>
                <c:pt idx="226">
                  <c:v>44222</c:v>
                </c:pt>
                <c:pt idx="227">
                  <c:v>44221</c:v>
                </c:pt>
                <c:pt idx="228">
                  <c:v>44218</c:v>
                </c:pt>
                <c:pt idx="229">
                  <c:v>44217</c:v>
                </c:pt>
                <c:pt idx="230">
                  <c:v>44216</c:v>
                </c:pt>
                <c:pt idx="231">
                  <c:v>44215</c:v>
                </c:pt>
                <c:pt idx="232">
                  <c:v>44211</c:v>
                </c:pt>
                <c:pt idx="233">
                  <c:v>44210</c:v>
                </c:pt>
                <c:pt idx="234">
                  <c:v>44209</c:v>
                </c:pt>
                <c:pt idx="235">
                  <c:v>44208</c:v>
                </c:pt>
                <c:pt idx="236">
                  <c:v>44207</c:v>
                </c:pt>
                <c:pt idx="237">
                  <c:v>44204</c:v>
                </c:pt>
                <c:pt idx="238">
                  <c:v>44203</c:v>
                </c:pt>
                <c:pt idx="239">
                  <c:v>44202</c:v>
                </c:pt>
                <c:pt idx="240">
                  <c:v>44201</c:v>
                </c:pt>
                <c:pt idx="241">
                  <c:v>44200</c:v>
                </c:pt>
                <c:pt idx="242">
                  <c:v>44196</c:v>
                </c:pt>
                <c:pt idx="243">
                  <c:v>44195</c:v>
                </c:pt>
                <c:pt idx="244">
                  <c:v>44194</c:v>
                </c:pt>
                <c:pt idx="245">
                  <c:v>44193</c:v>
                </c:pt>
                <c:pt idx="246">
                  <c:v>44189</c:v>
                </c:pt>
                <c:pt idx="247">
                  <c:v>44186</c:v>
                </c:pt>
                <c:pt idx="248">
                  <c:v>44183</c:v>
                </c:pt>
                <c:pt idx="249">
                  <c:v>44182</c:v>
                </c:pt>
                <c:pt idx="250">
                  <c:v>44179</c:v>
                </c:pt>
                <c:pt idx="251">
                  <c:v>44176</c:v>
                </c:pt>
                <c:pt idx="252">
                  <c:v>44175</c:v>
                </c:pt>
                <c:pt idx="253">
                  <c:v>44174</c:v>
                </c:pt>
                <c:pt idx="254">
                  <c:v>44173</c:v>
                </c:pt>
                <c:pt idx="255">
                  <c:v>44172</c:v>
                </c:pt>
                <c:pt idx="256">
                  <c:v>44169</c:v>
                </c:pt>
                <c:pt idx="257">
                  <c:v>44168</c:v>
                </c:pt>
                <c:pt idx="258">
                  <c:v>44167</c:v>
                </c:pt>
                <c:pt idx="259">
                  <c:v>44166</c:v>
                </c:pt>
                <c:pt idx="260">
                  <c:v>44165</c:v>
                </c:pt>
                <c:pt idx="261">
                  <c:v>44162</c:v>
                </c:pt>
                <c:pt idx="262">
                  <c:v>44161</c:v>
                </c:pt>
                <c:pt idx="263">
                  <c:v>44160</c:v>
                </c:pt>
                <c:pt idx="264">
                  <c:v>44159</c:v>
                </c:pt>
                <c:pt idx="265">
                  <c:v>44158</c:v>
                </c:pt>
                <c:pt idx="266">
                  <c:v>44155</c:v>
                </c:pt>
                <c:pt idx="267">
                  <c:v>44154</c:v>
                </c:pt>
                <c:pt idx="268">
                  <c:v>44153</c:v>
                </c:pt>
                <c:pt idx="269">
                  <c:v>44152</c:v>
                </c:pt>
                <c:pt idx="270">
                  <c:v>44151</c:v>
                </c:pt>
                <c:pt idx="271">
                  <c:v>44148</c:v>
                </c:pt>
                <c:pt idx="272">
                  <c:v>44147</c:v>
                </c:pt>
                <c:pt idx="273">
                  <c:v>44146</c:v>
                </c:pt>
                <c:pt idx="274">
                  <c:v>44145</c:v>
                </c:pt>
                <c:pt idx="275">
                  <c:v>44144</c:v>
                </c:pt>
                <c:pt idx="276">
                  <c:v>44141</c:v>
                </c:pt>
                <c:pt idx="277">
                  <c:v>44140</c:v>
                </c:pt>
                <c:pt idx="278">
                  <c:v>44139</c:v>
                </c:pt>
                <c:pt idx="279">
                  <c:v>44138</c:v>
                </c:pt>
                <c:pt idx="280">
                  <c:v>44134</c:v>
                </c:pt>
                <c:pt idx="281">
                  <c:v>44133</c:v>
                </c:pt>
                <c:pt idx="282">
                  <c:v>44132</c:v>
                </c:pt>
                <c:pt idx="283">
                  <c:v>44131</c:v>
                </c:pt>
                <c:pt idx="284">
                  <c:v>44130</c:v>
                </c:pt>
                <c:pt idx="285">
                  <c:v>44127</c:v>
                </c:pt>
                <c:pt idx="286">
                  <c:v>44126</c:v>
                </c:pt>
                <c:pt idx="287">
                  <c:v>44124</c:v>
                </c:pt>
                <c:pt idx="288">
                  <c:v>44123</c:v>
                </c:pt>
                <c:pt idx="289">
                  <c:v>44120</c:v>
                </c:pt>
                <c:pt idx="290">
                  <c:v>44119</c:v>
                </c:pt>
                <c:pt idx="291">
                  <c:v>44118</c:v>
                </c:pt>
                <c:pt idx="292">
                  <c:v>44117</c:v>
                </c:pt>
                <c:pt idx="293">
                  <c:v>44113</c:v>
                </c:pt>
                <c:pt idx="294">
                  <c:v>44112</c:v>
                </c:pt>
                <c:pt idx="295">
                  <c:v>44111</c:v>
                </c:pt>
                <c:pt idx="296">
                  <c:v>44110</c:v>
                </c:pt>
                <c:pt idx="297">
                  <c:v>44109</c:v>
                </c:pt>
                <c:pt idx="298">
                  <c:v>44106</c:v>
                </c:pt>
                <c:pt idx="299">
                  <c:v>44105</c:v>
                </c:pt>
                <c:pt idx="300">
                  <c:v>44104</c:v>
                </c:pt>
                <c:pt idx="301">
                  <c:v>44102</c:v>
                </c:pt>
                <c:pt idx="302">
                  <c:v>44099</c:v>
                </c:pt>
                <c:pt idx="303">
                  <c:v>44098</c:v>
                </c:pt>
                <c:pt idx="304">
                  <c:v>44097</c:v>
                </c:pt>
                <c:pt idx="305">
                  <c:v>44096</c:v>
                </c:pt>
                <c:pt idx="306">
                  <c:v>44095</c:v>
                </c:pt>
                <c:pt idx="307">
                  <c:v>44092</c:v>
                </c:pt>
                <c:pt idx="308">
                  <c:v>44091</c:v>
                </c:pt>
                <c:pt idx="309">
                  <c:v>44090</c:v>
                </c:pt>
                <c:pt idx="310">
                  <c:v>44089</c:v>
                </c:pt>
                <c:pt idx="311">
                  <c:v>44088</c:v>
                </c:pt>
                <c:pt idx="312">
                  <c:v>44085</c:v>
                </c:pt>
                <c:pt idx="313">
                  <c:v>44084</c:v>
                </c:pt>
                <c:pt idx="314">
                  <c:v>44083</c:v>
                </c:pt>
                <c:pt idx="315">
                  <c:v>44082</c:v>
                </c:pt>
                <c:pt idx="316">
                  <c:v>44078</c:v>
                </c:pt>
                <c:pt idx="317">
                  <c:v>44077</c:v>
                </c:pt>
                <c:pt idx="318">
                  <c:v>44076</c:v>
                </c:pt>
                <c:pt idx="319">
                  <c:v>44075</c:v>
                </c:pt>
                <c:pt idx="320">
                  <c:v>44074</c:v>
                </c:pt>
                <c:pt idx="321">
                  <c:v>44071</c:v>
                </c:pt>
                <c:pt idx="322">
                  <c:v>44070</c:v>
                </c:pt>
                <c:pt idx="323">
                  <c:v>44069</c:v>
                </c:pt>
                <c:pt idx="324">
                  <c:v>44068</c:v>
                </c:pt>
                <c:pt idx="325">
                  <c:v>44064</c:v>
                </c:pt>
                <c:pt idx="326">
                  <c:v>44063</c:v>
                </c:pt>
                <c:pt idx="327">
                  <c:v>44062</c:v>
                </c:pt>
                <c:pt idx="328">
                  <c:v>44061</c:v>
                </c:pt>
                <c:pt idx="329">
                  <c:v>44060</c:v>
                </c:pt>
                <c:pt idx="330">
                  <c:v>44057</c:v>
                </c:pt>
                <c:pt idx="331">
                  <c:v>44056</c:v>
                </c:pt>
                <c:pt idx="332">
                  <c:v>44055</c:v>
                </c:pt>
                <c:pt idx="333">
                  <c:v>44054</c:v>
                </c:pt>
                <c:pt idx="334">
                  <c:v>44053</c:v>
                </c:pt>
                <c:pt idx="335">
                  <c:v>44050</c:v>
                </c:pt>
                <c:pt idx="336">
                  <c:v>44049</c:v>
                </c:pt>
                <c:pt idx="337">
                  <c:v>44048</c:v>
                </c:pt>
                <c:pt idx="338">
                  <c:v>44047</c:v>
                </c:pt>
                <c:pt idx="339">
                  <c:v>44046</c:v>
                </c:pt>
                <c:pt idx="340">
                  <c:v>44043</c:v>
                </c:pt>
                <c:pt idx="341">
                  <c:v>44042</c:v>
                </c:pt>
                <c:pt idx="342">
                  <c:v>44041</c:v>
                </c:pt>
                <c:pt idx="343">
                  <c:v>44040</c:v>
                </c:pt>
                <c:pt idx="344">
                  <c:v>44039</c:v>
                </c:pt>
                <c:pt idx="345">
                  <c:v>44036</c:v>
                </c:pt>
                <c:pt idx="346">
                  <c:v>44035</c:v>
                </c:pt>
                <c:pt idx="347">
                  <c:v>44034</c:v>
                </c:pt>
                <c:pt idx="348">
                  <c:v>44033</c:v>
                </c:pt>
                <c:pt idx="349">
                  <c:v>44032</c:v>
                </c:pt>
                <c:pt idx="350">
                  <c:v>44029</c:v>
                </c:pt>
                <c:pt idx="351">
                  <c:v>44028</c:v>
                </c:pt>
                <c:pt idx="352">
                  <c:v>44027</c:v>
                </c:pt>
                <c:pt idx="353">
                  <c:v>44026</c:v>
                </c:pt>
                <c:pt idx="354">
                  <c:v>44025</c:v>
                </c:pt>
                <c:pt idx="355">
                  <c:v>44022</c:v>
                </c:pt>
                <c:pt idx="356">
                  <c:v>44021</c:v>
                </c:pt>
                <c:pt idx="357">
                  <c:v>44020</c:v>
                </c:pt>
                <c:pt idx="358">
                  <c:v>44019</c:v>
                </c:pt>
                <c:pt idx="359">
                  <c:v>44018</c:v>
                </c:pt>
                <c:pt idx="360">
                  <c:v>44015</c:v>
                </c:pt>
                <c:pt idx="361">
                  <c:v>44014</c:v>
                </c:pt>
                <c:pt idx="362">
                  <c:v>44013</c:v>
                </c:pt>
                <c:pt idx="363">
                  <c:v>44012</c:v>
                </c:pt>
                <c:pt idx="364">
                  <c:v>44011</c:v>
                </c:pt>
                <c:pt idx="365">
                  <c:v>44008</c:v>
                </c:pt>
                <c:pt idx="366">
                  <c:v>44007</c:v>
                </c:pt>
                <c:pt idx="367">
                  <c:v>44006</c:v>
                </c:pt>
                <c:pt idx="368">
                  <c:v>44005</c:v>
                </c:pt>
                <c:pt idx="369">
                  <c:v>44004</c:v>
                </c:pt>
                <c:pt idx="370">
                  <c:v>44001</c:v>
                </c:pt>
                <c:pt idx="371">
                  <c:v>44000</c:v>
                </c:pt>
                <c:pt idx="372">
                  <c:v>43999</c:v>
                </c:pt>
                <c:pt idx="373">
                  <c:v>43998</c:v>
                </c:pt>
                <c:pt idx="374">
                  <c:v>43997</c:v>
                </c:pt>
                <c:pt idx="375">
                  <c:v>43994</c:v>
                </c:pt>
                <c:pt idx="376">
                  <c:v>43992</c:v>
                </c:pt>
                <c:pt idx="377">
                  <c:v>43991</c:v>
                </c:pt>
                <c:pt idx="378">
                  <c:v>43990</c:v>
                </c:pt>
                <c:pt idx="379">
                  <c:v>43987</c:v>
                </c:pt>
                <c:pt idx="380">
                  <c:v>43986</c:v>
                </c:pt>
                <c:pt idx="381">
                  <c:v>43985</c:v>
                </c:pt>
                <c:pt idx="382">
                  <c:v>43984</c:v>
                </c:pt>
                <c:pt idx="383">
                  <c:v>43983</c:v>
                </c:pt>
                <c:pt idx="384">
                  <c:v>43980</c:v>
                </c:pt>
                <c:pt idx="385">
                  <c:v>43979</c:v>
                </c:pt>
                <c:pt idx="386">
                  <c:v>43977</c:v>
                </c:pt>
                <c:pt idx="387">
                  <c:v>43976</c:v>
                </c:pt>
                <c:pt idx="388">
                  <c:v>43973</c:v>
                </c:pt>
                <c:pt idx="389">
                  <c:v>43972</c:v>
                </c:pt>
                <c:pt idx="390">
                  <c:v>43971</c:v>
                </c:pt>
                <c:pt idx="391">
                  <c:v>43970</c:v>
                </c:pt>
                <c:pt idx="392">
                  <c:v>43969</c:v>
                </c:pt>
                <c:pt idx="393">
                  <c:v>43966</c:v>
                </c:pt>
                <c:pt idx="394">
                  <c:v>43965</c:v>
                </c:pt>
                <c:pt idx="395">
                  <c:v>43964</c:v>
                </c:pt>
                <c:pt idx="396">
                  <c:v>43963</c:v>
                </c:pt>
                <c:pt idx="397">
                  <c:v>43962</c:v>
                </c:pt>
                <c:pt idx="398">
                  <c:v>43959</c:v>
                </c:pt>
                <c:pt idx="399">
                  <c:v>43958</c:v>
                </c:pt>
                <c:pt idx="400">
                  <c:v>43957</c:v>
                </c:pt>
                <c:pt idx="401">
                  <c:v>43956</c:v>
                </c:pt>
                <c:pt idx="402">
                  <c:v>43955</c:v>
                </c:pt>
                <c:pt idx="403">
                  <c:v>43951</c:v>
                </c:pt>
                <c:pt idx="404">
                  <c:v>43950</c:v>
                </c:pt>
                <c:pt idx="405">
                  <c:v>43949</c:v>
                </c:pt>
                <c:pt idx="406">
                  <c:v>43948</c:v>
                </c:pt>
                <c:pt idx="407">
                  <c:v>43945</c:v>
                </c:pt>
                <c:pt idx="408">
                  <c:v>43944</c:v>
                </c:pt>
                <c:pt idx="409">
                  <c:v>43943</c:v>
                </c:pt>
                <c:pt idx="410">
                  <c:v>43941</c:v>
                </c:pt>
                <c:pt idx="411">
                  <c:v>43938</c:v>
                </c:pt>
                <c:pt idx="412">
                  <c:v>43937</c:v>
                </c:pt>
                <c:pt idx="413">
                  <c:v>43936</c:v>
                </c:pt>
                <c:pt idx="414">
                  <c:v>43934</c:v>
                </c:pt>
                <c:pt idx="415">
                  <c:v>43930</c:v>
                </c:pt>
                <c:pt idx="416">
                  <c:v>43929</c:v>
                </c:pt>
                <c:pt idx="417">
                  <c:v>43928</c:v>
                </c:pt>
                <c:pt idx="418">
                  <c:v>43927</c:v>
                </c:pt>
                <c:pt idx="419">
                  <c:v>43924</c:v>
                </c:pt>
                <c:pt idx="420">
                  <c:v>43923</c:v>
                </c:pt>
                <c:pt idx="421">
                  <c:v>43921</c:v>
                </c:pt>
                <c:pt idx="422">
                  <c:v>43920</c:v>
                </c:pt>
                <c:pt idx="423">
                  <c:v>43917</c:v>
                </c:pt>
                <c:pt idx="424">
                  <c:v>43916</c:v>
                </c:pt>
                <c:pt idx="425">
                  <c:v>43915</c:v>
                </c:pt>
                <c:pt idx="426">
                  <c:v>43914</c:v>
                </c:pt>
                <c:pt idx="427">
                  <c:v>43910</c:v>
                </c:pt>
                <c:pt idx="428">
                  <c:v>43909</c:v>
                </c:pt>
                <c:pt idx="429">
                  <c:v>43908</c:v>
                </c:pt>
                <c:pt idx="430">
                  <c:v>43907</c:v>
                </c:pt>
                <c:pt idx="431">
                  <c:v>43906</c:v>
                </c:pt>
                <c:pt idx="432">
                  <c:v>43903</c:v>
                </c:pt>
                <c:pt idx="433">
                  <c:v>43902</c:v>
                </c:pt>
                <c:pt idx="434">
                  <c:v>43901</c:v>
                </c:pt>
                <c:pt idx="435">
                  <c:v>43900</c:v>
                </c:pt>
                <c:pt idx="436">
                  <c:v>43899</c:v>
                </c:pt>
                <c:pt idx="437">
                  <c:v>43896</c:v>
                </c:pt>
                <c:pt idx="438">
                  <c:v>43895</c:v>
                </c:pt>
                <c:pt idx="439">
                  <c:v>43894</c:v>
                </c:pt>
                <c:pt idx="440">
                  <c:v>43893</c:v>
                </c:pt>
                <c:pt idx="441">
                  <c:v>43892</c:v>
                </c:pt>
                <c:pt idx="442">
                  <c:v>43889</c:v>
                </c:pt>
                <c:pt idx="443">
                  <c:v>43888</c:v>
                </c:pt>
                <c:pt idx="444">
                  <c:v>43887</c:v>
                </c:pt>
                <c:pt idx="445">
                  <c:v>43882</c:v>
                </c:pt>
                <c:pt idx="446">
                  <c:v>43881</c:v>
                </c:pt>
                <c:pt idx="447">
                  <c:v>43880</c:v>
                </c:pt>
                <c:pt idx="448">
                  <c:v>43879</c:v>
                </c:pt>
                <c:pt idx="449">
                  <c:v>43878</c:v>
                </c:pt>
                <c:pt idx="450">
                  <c:v>43875</c:v>
                </c:pt>
                <c:pt idx="451">
                  <c:v>43874</c:v>
                </c:pt>
                <c:pt idx="452">
                  <c:v>43873</c:v>
                </c:pt>
                <c:pt idx="453">
                  <c:v>43872</c:v>
                </c:pt>
                <c:pt idx="454">
                  <c:v>43871</c:v>
                </c:pt>
                <c:pt idx="455">
                  <c:v>43868</c:v>
                </c:pt>
                <c:pt idx="456">
                  <c:v>43867</c:v>
                </c:pt>
                <c:pt idx="457">
                  <c:v>43866</c:v>
                </c:pt>
                <c:pt idx="458">
                  <c:v>43865</c:v>
                </c:pt>
                <c:pt idx="459">
                  <c:v>43860</c:v>
                </c:pt>
                <c:pt idx="460">
                  <c:v>43859</c:v>
                </c:pt>
                <c:pt idx="461">
                  <c:v>43858</c:v>
                </c:pt>
                <c:pt idx="462">
                  <c:v>43857</c:v>
                </c:pt>
                <c:pt idx="463">
                  <c:v>43854</c:v>
                </c:pt>
                <c:pt idx="464">
                  <c:v>43853</c:v>
                </c:pt>
                <c:pt idx="465">
                  <c:v>43852</c:v>
                </c:pt>
                <c:pt idx="466">
                  <c:v>43851</c:v>
                </c:pt>
                <c:pt idx="467">
                  <c:v>43850</c:v>
                </c:pt>
                <c:pt idx="468">
                  <c:v>43847</c:v>
                </c:pt>
                <c:pt idx="469">
                  <c:v>43846</c:v>
                </c:pt>
                <c:pt idx="470">
                  <c:v>43845</c:v>
                </c:pt>
                <c:pt idx="471">
                  <c:v>43844</c:v>
                </c:pt>
                <c:pt idx="472">
                  <c:v>43843</c:v>
                </c:pt>
                <c:pt idx="473">
                  <c:v>43840</c:v>
                </c:pt>
                <c:pt idx="474">
                  <c:v>43839</c:v>
                </c:pt>
                <c:pt idx="475">
                  <c:v>43838</c:v>
                </c:pt>
                <c:pt idx="476">
                  <c:v>43837</c:v>
                </c:pt>
                <c:pt idx="477">
                  <c:v>43836</c:v>
                </c:pt>
                <c:pt idx="478">
                  <c:v>43833</c:v>
                </c:pt>
                <c:pt idx="479">
                  <c:v>43832</c:v>
                </c:pt>
                <c:pt idx="480">
                  <c:v>43830</c:v>
                </c:pt>
                <c:pt idx="481">
                  <c:v>43829</c:v>
                </c:pt>
                <c:pt idx="482">
                  <c:v>43826</c:v>
                </c:pt>
                <c:pt idx="483">
                  <c:v>43825</c:v>
                </c:pt>
                <c:pt idx="484">
                  <c:v>43823</c:v>
                </c:pt>
                <c:pt idx="485">
                  <c:v>43822</c:v>
                </c:pt>
                <c:pt idx="486">
                  <c:v>43819</c:v>
                </c:pt>
                <c:pt idx="487">
                  <c:v>43818</c:v>
                </c:pt>
                <c:pt idx="488">
                  <c:v>43817</c:v>
                </c:pt>
                <c:pt idx="489">
                  <c:v>43816</c:v>
                </c:pt>
                <c:pt idx="490">
                  <c:v>43815</c:v>
                </c:pt>
                <c:pt idx="491">
                  <c:v>43812</c:v>
                </c:pt>
                <c:pt idx="492">
                  <c:v>43811</c:v>
                </c:pt>
                <c:pt idx="493">
                  <c:v>43810</c:v>
                </c:pt>
                <c:pt idx="494">
                  <c:v>43809</c:v>
                </c:pt>
                <c:pt idx="495">
                  <c:v>43808</c:v>
                </c:pt>
                <c:pt idx="496">
                  <c:v>43803</c:v>
                </c:pt>
                <c:pt idx="497">
                  <c:v>43802</c:v>
                </c:pt>
                <c:pt idx="498">
                  <c:v>43801</c:v>
                </c:pt>
                <c:pt idx="499">
                  <c:v>43796</c:v>
                </c:pt>
                <c:pt idx="500">
                  <c:v>43795</c:v>
                </c:pt>
                <c:pt idx="501">
                  <c:v>43794</c:v>
                </c:pt>
                <c:pt idx="502">
                  <c:v>43791</c:v>
                </c:pt>
                <c:pt idx="503">
                  <c:v>43790</c:v>
                </c:pt>
                <c:pt idx="504">
                  <c:v>43789</c:v>
                </c:pt>
                <c:pt idx="505">
                  <c:v>43788</c:v>
                </c:pt>
                <c:pt idx="506">
                  <c:v>43787</c:v>
                </c:pt>
                <c:pt idx="507">
                  <c:v>43783</c:v>
                </c:pt>
                <c:pt idx="508">
                  <c:v>43782</c:v>
                </c:pt>
                <c:pt idx="509">
                  <c:v>43781</c:v>
                </c:pt>
                <c:pt idx="510">
                  <c:v>43780</c:v>
                </c:pt>
                <c:pt idx="511">
                  <c:v>43777</c:v>
                </c:pt>
                <c:pt idx="512">
                  <c:v>43776</c:v>
                </c:pt>
                <c:pt idx="513">
                  <c:v>43775</c:v>
                </c:pt>
                <c:pt idx="514">
                  <c:v>43774</c:v>
                </c:pt>
                <c:pt idx="515">
                  <c:v>43773</c:v>
                </c:pt>
                <c:pt idx="516">
                  <c:v>43770</c:v>
                </c:pt>
                <c:pt idx="517">
                  <c:v>43769</c:v>
                </c:pt>
                <c:pt idx="518">
                  <c:v>43768</c:v>
                </c:pt>
                <c:pt idx="519">
                  <c:v>43767</c:v>
                </c:pt>
                <c:pt idx="520">
                  <c:v>43766</c:v>
                </c:pt>
                <c:pt idx="521">
                  <c:v>43763</c:v>
                </c:pt>
                <c:pt idx="522">
                  <c:v>43761</c:v>
                </c:pt>
                <c:pt idx="523">
                  <c:v>43760</c:v>
                </c:pt>
                <c:pt idx="524">
                  <c:v>43756</c:v>
                </c:pt>
                <c:pt idx="525">
                  <c:v>43755</c:v>
                </c:pt>
                <c:pt idx="526">
                  <c:v>43754</c:v>
                </c:pt>
                <c:pt idx="527">
                  <c:v>43753</c:v>
                </c:pt>
                <c:pt idx="528">
                  <c:v>43752</c:v>
                </c:pt>
                <c:pt idx="529">
                  <c:v>43749</c:v>
                </c:pt>
                <c:pt idx="530">
                  <c:v>43748</c:v>
                </c:pt>
                <c:pt idx="531">
                  <c:v>43747</c:v>
                </c:pt>
                <c:pt idx="532">
                  <c:v>43746</c:v>
                </c:pt>
                <c:pt idx="533">
                  <c:v>43745</c:v>
                </c:pt>
                <c:pt idx="534">
                  <c:v>43742</c:v>
                </c:pt>
                <c:pt idx="535">
                  <c:v>43741</c:v>
                </c:pt>
                <c:pt idx="536">
                  <c:v>43740</c:v>
                </c:pt>
                <c:pt idx="537">
                  <c:v>43739</c:v>
                </c:pt>
                <c:pt idx="538">
                  <c:v>43738</c:v>
                </c:pt>
                <c:pt idx="539">
                  <c:v>43735</c:v>
                </c:pt>
                <c:pt idx="540">
                  <c:v>43734</c:v>
                </c:pt>
                <c:pt idx="541">
                  <c:v>43733</c:v>
                </c:pt>
                <c:pt idx="542">
                  <c:v>43732</c:v>
                </c:pt>
                <c:pt idx="543">
                  <c:v>43731</c:v>
                </c:pt>
                <c:pt idx="544">
                  <c:v>43728</c:v>
                </c:pt>
                <c:pt idx="545">
                  <c:v>43727</c:v>
                </c:pt>
                <c:pt idx="546">
                  <c:v>43726</c:v>
                </c:pt>
                <c:pt idx="547">
                  <c:v>43725</c:v>
                </c:pt>
                <c:pt idx="548">
                  <c:v>43724</c:v>
                </c:pt>
                <c:pt idx="549">
                  <c:v>43721</c:v>
                </c:pt>
                <c:pt idx="550">
                  <c:v>43720</c:v>
                </c:pt>
                <c:pt idx="551">
                  <c:v>43719</c:v>
                </c:pt>
                <c:pt idx="552">
                  <c:v>43718</c:v>
                </c:pt>
                <c:pt idx="553">
                  <c:v>43717</c:v>
                </c:pt>
                <c:pt idx="554">
                  <c:v>43714</c:v>
                </c:pt>
                <c:pt idx="555">
                  <c:v>43713</c:v>
                </c:pt>
                <c:pt idx="556">
                  <c:v>43712</c:v>
                </c:pt>
                <c:pt idx="557">
                  <c:v>43711</c:v>
                </c:pt>
                <c:pt idx="558">
                  <c:v>43710</c:v>
                </c:pt>
                <c:pt idx="559">
                  <c:v>43707</c:v>
                </c:pt>
                <c:pt idx="560">
                  <c:v>43706</c:v>
                </c:pt>
                <c:pt idx="561">
                  <c:v>43705</c:v>
                </c:pt>
                <c:pt idx="562">
                  <c:v>43704</c:v>
                </c:pt>
                <c:pt idx="563">
                  <c:v>43703</c:v>
                </c:pt>
                <c:pt idx="564">
                  <c:v>43700</c:v>
                </c:pt>
                <c:pt idx="565">
                  <c:v>43699</c:v>
                </c:pt>
                <c:pt idx="566">
                  <c:v>43698</c:v>
                </c:pt>
                <c:pt idx="567">
                  <c:v>43697</c:v>
                </c:pt>
                <c:pt idx="568">
                  <c:v>43696</c:v>
                </c:pt>
                <c:pt idx="569">
                  <c:v>43693</c:v>
                </c:pt>
                <c:pt idx="570">
                  <c:v>43692</c:v>
                </c:pt>
                <c:pt idx="571">
                  <c:v>43691</c:v>
                </c:pt>
                <c:pt idx="572">
                  <c:v>43690</c:v>
                </c:pt>
                <c:pt idx="573">
                  <c:v>43689</c:v>
                </c:pt>
                <c:pt idx="574">
                  <c:v>43686</c:v>
                </c:pt>
                <c:pt idx="575">
                  <c:v>43685</c:v>
                </c:pt>
                <c:pt idx="576">
                  <c:v>43684</c:v>
                </c:pt>
                <c:pt idx="577">
                  <c:v>43683</c:v>
                </c:pt>
                <c:pt idx="578">
                  <c:v>43682</c:v>
                </c:pt>
                <c:pt idx="579">
                  <c:v>43679</c:v>
                </c:pt>
                <c:pt idx="580">
                  <c:v>43678</c:v>
                </c:pt>
                <c:pt idx="581">
                  <c:v>43677</c:v>
                </c:pt>
                <c:pt idx="582">
                  <c:v>43676</c:v>
                </c:pt>
                <c:pt idx="583">
                  <c:v>43675</c:v>
                </c:pt>
                <c:pt idx="584">
                  <c:v>43672</c:v>
                </c:pt>
                <c:pt idx="585">
                  <c:v>43671</c:v>
                </c:pt>
                <c:pt idx="586">
                  <c:v>43670</c:v>
                </c:pt>
                <c:pt idx="587">
                  <c:v>43669</c:v>
                </c:pt>
                <c:pt idx="588">
                  <c:v>43668</c:v>
                </c:pt>
                <c:pt idx="589">
                  <c:v>43665</c:v>
                </c:pt>
                <c:pt idx="590">
                  <c:v>43664</c:v>
                </c:pt>
                <c:pt idx="591">
                  <c:v>43663</c:v>
                </c:pt>
                <c:pt idx="592">
                  <c:v>43662</c:v>
                </c:pt>
                <c:pt idx="593">
                  <c:v>43661</c:v>
                </c:pt>
                <c:pt idx="594">
                  <c:v>43658</c:v>
                </c:pt>
                <c:pt idx="595">
                  <c:v>43657</c:v>
                </c:pt>
                <c:pt idx="596">
                  <c:v>43656</c:v>
                </c:pt>
                <c:pt idx="597">
                  <c:v>43655</c:v>
                </c:pt>
                <c:pt idx="598">
                  <c:v>43654</c:v>
                </c:pt>
                <c:pt idx="599">
                  <c:v>43651</c:v>
                </c:pt>
                <c:pt idx="600">
                  <c:v>43650</c:v>
                </c:pt>
                <c:pt idx="601">
                  <c:v>43649</c:v>
                </c:pt>
                <c:pt idx="602">
                  <c:v>43648</c:v>
                </c:pt>
                <c:pt idx="603">
                  <c:v>43647</c:v>
                </c:pt>
                <c:pt idx="604">
                  <c:v>43644</c:v>
                </c:pt>
                <c:pt idx="605">
                  <c:v>43643</c:v>
                </c:pt>
                <c:pt idx="606">
                  <c:v>43642</c:v>
                </c:pt>
                <c:pt idx="607">
                  <c:v>43641</c:v>
                </c:pt>
                <c:pt idx="608">
                  <c:v>43640</c:v>
                </c:pt>
                <c:pt idx="609">
                  <c:v>43637</c:v>
                </c:pt>
                <c:pt idx="610">
                  <c:v>43635</c:v>
                </c:pt>
                <c:pt idx="611">
                  <c:v>43634</c:v>
                </c:pt>
                <c:pt idx="612">
                  <c:v>43633</c:v>
                </c:pt>
                <c:pt idx="613">
                  <c:v>43630</c:v>
                </c:pt>
                <c:pt idx="614">
                  <c:v>43629</c:v>
                </c:pt>
                <c:pt idx="615">
                  <c:v>43628</c:v>
                </c:pt>
                <c:pt idx="616">
                  <c:v>43626</c:v>
                </c:pt>
                <c:pt idx="617">
                  <c:v>43623</c:v>
                </c:pt>
                <c:pt idx="618">
                  <c:v>43622</c:v>
                </c:pt>
                <c:pt idx="619">
                  <c:v>43621</c:v>
                </c:pt>
                <c:pt idx="620">
                  <c:v>43620</c:v>
                </c:pt>
                <c:pt idx="621">
                  <c:v>43619</c:v>
                </c:pt>
                <c:pt idx="622">
                  <c:v>43616</c:v>
                </c:pt>
                <c:pt idx="623">
                  <c:v>43615</c:v>
                </c:pt>
                <c:pt idx="624">
                  <c:v>43614</c:v>
                </c:pt>
                <c:pt idx="625">
                  <c:v>43613</c:v>
                </c:pt>
                <c:pt idx="626">
                  <c:v>43612</c:v>
                </c:pt>
                <c:pt idx="627">
                  <c:v>43609</c:v>
                </c:pt>
                <c:pt idx="628">
                  <c:v>43607</c:v>
                </c:pt>
                <c:pt idx="629">
                  <c:v>43606</c:v>
                </c:pt>
                <c:pt idx="630">
                  <c:v>43605</c:v>
                </c:pt>
                <c:pt idx="631">
                  <c:v>43602</c:v>
                </c:pt>
                <c:pt idx="632">
                  <c:v>43601</c:v>
                </c:pt>
                <c:pt idx="633">
                  <c:v>43600</c:v>
                </c:pt>
                <c:pt idx="634">
                  <c:v>43599</c:v>
                </c:pt>
                <c:pt idx="635">
                  <c:v>43598</c:v>
                </c:pt>
                <c:pt idx="636">
                  <c:v>43595</c:v>
                </c:pt>
                <c:pt idx="637">
                  <c:v>43594</c:v>
                </c:pt>
                <c:pt idx="638">
                  <c:v>43593</c:v>
                </c:pt>
                <c:pt idx="639">
                  <c:v>43592</c:v>
                </c:pt>
                <c:pt idx="640">
                  <c:v>43591</c:v>
                </c:pt>
                <c:pt idx="641">
                  <c:v>43588</c:v>
                </c:pt>
                <c:pt idx="642">
                  <c:v>43587</c:v>
                </c:pt>
                <c:pt idx="643">
                  <c:v>43585</c:v>
                </c:pt>
                <c:pt idx="644">
                  <c:v>43584</c:v>
                </c:pt>
                <c:pt idx="645">
                  <c:v>43581</c:v>
                </c:pt>
                <c:pt idx="646">
                  <c:v>43580</c:v>
                </c:pt>
                <c:pt idx="647">
                  <c:v>43579</c:v>
                </c:pt>
                <c:pt idx="648">
                  <c:v>43578</c:v>
                </c:pt>
                <c:pt idx="649">
                  <c:v>43577</c:v>
                </c:pt>
                <c:pt idx="650">
                  <c:v>43573</c:v>
                </c:pt>
                <c:pt idx="651">
                  <c:v>43572</c:v>
                </c:pt>
                <c:pt idx="652">
                  <c:v>43571</c:v>
                </c:pt>
                <c:pt idx="653">
                  <c:v>43570</c:v>
                </c:pt>
                <c:pt idx="654">
                  <c:v>43567</c:v>
                </c:pt>
                <c:pt idx="655">
                  <c:v>43566</c:v>
                </c:pt>
                <c:pt idx="656">
                  <c:v>43565</c:v>
                </c:pt>
                <c:pt idx="657">
                  <c:v>43564</c:v>
                </c:pt>
                <c:pt idx="658">
                  <c:v>43563</c:v>
                </c:pt>
                <c:pt idx="659">
                  <c:v>43560</c:v>
                </c:pt>
                <c:pt idx="660">
                  <c:v>43559</c:v>
                </c:pt>
                <c:pt idx="661">
                  <c:v>43558</c:v>
                </c:pt>
                <c:pt idx="662">
                  <c:v>43557</c:v>
                </c:pt>
                <c:pt idx="663">
                  <c:v>43553</c:v>
                </c:pt>
                <c:pt idx="664">
                  <c:v>43552</c:v>
                </c:pt>
                <c:pt idx="665">
                  <c:v>43551</c:v>
                </c:pt>
                <c:pt idx="666">
                  <c:v>43550</c:v>
                </c:pt>
                <c:pt idx="667">
                  <c:v>43549</c:v>
                </c:pt>
                <c:pt idx="668">
                  <c:v>43546</c:v>
                </c:pt>
                <c:pt idx="669">
                  <c:v>43545</c:v>
                </c:pt>
                <c:pt idx="670">
                  <c:v>43543</c:v>
                </c:pt>
                <c:pt idx="671">
                  <c:v>43542</c:v>
                </c:pt>
                <c:pt idx="672">
                  <c:v>43539</c:v>
                </c:pt>
                <c:pt idx="673">
                  <c:v>43538</c:v>
                </c:pt>
                <c:pt idx="674">
                  <c:v>43537</c:v>
                </c:pt>
                <c:pt idx="675">
                  <c:v>43536</c:v>
                </c:pt>
                <c:pt idx="676">
                  <c:v>43535</c:v>
                </c:pt>
                <c:pt idx="677">
                  <c:v>43532</c:v>
                </c:pt>
                <c:pt idx="678">
                  <c:v>43531</c:v>
                </c:pt>
                <c:pt idx="679">
                  <c:v>43530</c:v>
                </c:pt>
                <c:pt idx="680">
                  <c:v>43525</c:v>
                </c:pt>
                <c:pt idx="681">
                  <c:v>43524</c:v>
                </c:pt>
                <c:pt idx="682">
                  <c:v>43523</c:v>
                </c:pt>
                <c:pt idx="683">
                  <c:v>43522</c:v>
                </c:pt>
                <c:pt idx="684">
                  <c:v>43521</c:v>
                </c:pt>
                <c:pt idx="685">
                  <c:v>43518</c:v>
                </c:pt>
                <c:pt idx="686">
                  <c:v>43517</c:v>
                </c:pt>
                <c:pt idx="687">
                  <c:v>43516</c:v>
                </c:pt>
                <c:pt idx="688">
                  <c:v>43515</c:v>
                </c:pt>
                <c:pt idx="689">
                  <c:v>43514</c:v>
                </c:pt>
                <c:pt idx="690">
                  <c:v>43511</c:v>
                </c:pt>
                <c:pt idx="691">
                  <c:v>43510</c:v>
                </c:pt>
                <c:pt idx="692">
                  <c:v>43509</c:v>
                </c:pt>
                <c:pt idx="693">
                  <c:v>43508</c:v>
                </c:pt>
                <c:pt idx="694">
                  <c:v>43507</c:v>
                </c:pt>
                <c:pt idx="695">
                  <c:v>43504</c:v>
                </c:pt>
                <c:pt idx="696">
                  <c:v>43503</c:v>
                </c:pt>
                <c:pt idx="697">
                  <c:v>43502</c:v>
                </c:pt>
                <c:pt idx="698">
                  <c:v>43501</c:v>
                </c:pt>
                <c:pt idx="699">
                  <c:v>43500</c:v>
                </c:pt>
                <c:pt idx="700">
                  <c:v>43497</c:v>
                </c:pt>
                <c:pt idx="701">
                  <c:v>43496</c:v>
                </c:pt>
                <c:pt idx="702">
                  <c:v>43493</c:v>
                </c:pt>
                <c:pt idx="703">
                  <c:v>43490</c:v>
                </c:pt>
                <c:pt idx="704">
                  <c:v>43489</c:v>
                </c:pt>
                <c:pt idx="705">
                  <c:v>43488</c:v>
                </c:pt>
                <c:pt idx="706">
                  <c:v>43487</c:v>
                </c:pt>
                <c:pt idx="707">
                  <c:v>43486</c:v>
                </c:pt>
                <c:pt idx="708">
                  <c:v>43483</c:v>
                </c:pt>
                <c:pt idx="709">
                  <c:v>43482</c:v>
                </c:pt>
                <c:pt idx="710">
                  <c:v>43481</c:v>
                </c:pt>
                <c:pt idx="711">
                  <c:v>43480</c:v>
                </c:pt>
                <c:pt idx="712">
                  <c:v>43479</c:v>
                </c:pt>
                <c:pt idx="713">
                  <c:v>43476</c:v>
                </c:pt>
                <c:pt idx="714">
                  <c:v>43475</c:v>
                </c:pt>
                <c:pt idx="715">
                  <c:v>43474</c:v>
                </c:pt>
                <c:pt idx="716">
                  <c:v>43473</c:v>
                </c:pt>
                <c:pt idx="717">
                  <c:v>43472</c:v>
                </c:pt>
                <c:pt idx="718">
                  <c:v>43469</c:v>
                </c:pt>
                <c:pt idx="719">
                  <c:v>43468</c:v>
                </c:pt>
                <c:pt idx="720">
                  <c:v>43467</c:v>
                </c:pt>
                <c:pt idx="721">
                  <c:v>43465</c:v>
                </c:pt>
                <c:pt idx="722">
                  <c:v>43462</c:v>
                </c:pt>
                <c:pt idx="723">
                  <c:v>43461</c:v>
                </c:pt>
                <c:pt idx="724">
                  <c:v>43460</c:v>
                </c:pt>
                <c:pt idx="725">
                  <c:v>43458</c:v>
                </c:pt>
                <c:pt idx="726">
                  <c:v>43455</c:v>
                </c:pt>
                <c:pt idx="727">
                  <c:v>43451</c:v>
                </c:pt>
                <c:pt idx="728">
                  <c:v>43448</c:v>
                </c:pt>
                <c:pt idx="729">
                  <c:v>43447</c:v>
                </c:pt>
                <c:pt idx="730">
                  <c:v>43446</c:v>
                </c:pt>
                <c:pt idx="731">
                  <c:v>43445</c:v>
                </c:pt>
                <c:pt idx="732">
                  <c:v>43444</c:v>
                </c:pt>
                <c:pt idx="733">
                  <c:v>43441</c:v>
                </c:pt>
                <c:pt idx="734">
                  <c:v>43440</c:v>
                </c:pt>
                <c:pt idx="735">
                  <c:v>43439</c:v>
                </c:pt>
                <c:pt idx="736">
                  <c:v>43438</c:v>
                </c:pt>
                <c:pt idx="737">
                  <c:v>43437</c:v>
                </c:pt>
                <c:pt idx="738">
                  <c:v>43434</c:v>
                </c:pt>
                <c:pt idx="739">
                  <c:v>43433</c:v>
                </c:pt>
                <c:pt idx="740">
                  <c:v>43432</c:v>
                </c:pt>
                <c:pt idx="741">
                  <c:v>43431</c:v>
                </c:pt>
                <c:pt idx="742">
                  <c:v>43426</c:v>
                </c:pt>
                <c:pt idx="743">
                  <c:v>43425</c:v>
                </c:pt>
                <c:pt idx="744">
                  <c:v>43424</c:v>
                </c:pt>
                <c:pt idx="745">
                  <c:v>43418</c:v>
                </c:pt>
                <c:pt idx="746">
                  <c:v>43417</c:v>
                </c:pt>
                <c:pt idx="747">
                  <c:v>43416</c:v>
                </c:pt>
                <c:pt idx="748">
                  <c:v>43413</c:v>
                </c:pt>
                <c:pt idx="749">
                  <c:v>43412</c:v>
                </c:pt>
                <c:pt idx="750">
                  <c:v>43411</c:v>
                </c:pt>
                <c:pt idx="751">
                  <c:v>43410</c:v>
                </c:pt>
                <c:pt idx="752">
                  <c:v>43409</c:v>
                </c:pt>
                <c:pt idx="753">
                  <c:v>43405</c:v>
                </c:pt>
                <c:pt idx="754">
                  <c:v>43404</c:v>
                </c:pt>
                <c:pt idx="755">
                  <c:v>43403</c:v>
                </c:pt>
                <c:pt idx="756">
                  <c:v>43402</c:v>
                </c:pt>
                <c:pt idx="757">
                  <c:v>43399</c:v>
                </c:pt>
                <c:pt idx="758">
                  <c:v>43398</c:v>
                </c:pt>
                <c:pt idx="759">
                  <c:v>43397</c:v>
                </c:pt>
                <c:pt idx="760">
                  <c:v>43396</c:v>
                </c:pt>
                <c:pt idx="761">
                  <c:v>43395</c:v>
                </c:pt>
                <c:pt idx="762">
                  <c:v>43392</c:v>
                </c:pt>
                <c:pt idx="763">
                  <c:v>43391</c:v>
                </c:pt>
                <c:pt idx="764">
                  <c:v>43390</c:v>
                </c:pt>
                <c:pt idx="765">
                  <c:v>43389</c:v>
                </c:pt>
                <c:pt idx="766">
                  <c:v>43388</c:v>
                </c:pt>
                <c:pt idx="767">
                  <c:v>43384</c:v>
                </c:pt>
                <c:pt idx="768">
                  <c:v>43382</c:v>
                </c:pt>
                <c:pt idx="769">
                  <c:v>43381</c:v>
                </c:pt>
                <c:pt idx="770">
                  <c:v>43377</c:v>
                </c:pt>
                <c:pt idx="771">
                  <c:v>43376</c:v>
                </c:pt>
                <c:pt idx="772">
                  <c:v>43375</c:v>
                </c:pt>
                <c:pt idx="773">
                  <c:v>43374</c:v>
                </c:pt>
                <c:pt idx="774">
                  <c:v>43371</c:v>
                </c:pt>
                <c:pt idx="775">
                  <c:v>43370</c:v>
                </c:pt>
                <c:pt idx="776">
                  <c:v>43369</c:v>
                </c:pt>
                <c:pt idx="777">
                  <c:v>43368</c:v>
                </c:pt>
                <c:pt idx="778">
                  <c:v>43364</c:v>
                </c:pt>
                <c:pt idx="779">
                  <c:v>43363</c:v>
                </c:pt>
                <c:pt idx="780">
                  <c:v>43362</c:v>
                </c:pt>
                <c:pt idx="781">
                  <c:v>43361</c:v>
                </c:pt>
                <c:pt idx="782">
                  <c:v>43360</c:v>
                </c:pt>
                <c:pt idx="783">
                  <c:v>43357</c:v>
                </c:pt>
                <c:pt idx="784">
                  <c:v>43356</c:v>
                </c:pt>
                <c:pt idx="785">
                  <c:v>43355</c:v>
                </c:pt>
                <c:pt idx="786">
                  <c:v>43354</c:v>
                </c:pt>
                <c:pt idx="787">
                  <c:v>43353</c:v>
                </c:pt>
                <c:pt idx="788">
                  <c:v>43349</c:v>
                </c:pt>
                <c:pt idx="789">
                  <c:v>43348</c:v>
                </c:pt>
                <c:pt idx="790">
                  <c:v>43347</c:v>
                </c:pt>
                <c:pt idx="791">
                  <c:v>43346</c:v>
                </c:pt>
                <c:pt idx="792">
                  <c:v>43342</c:v>
                </c:pt>
                <c:pt idx="793">
                  <c:v>43341</c:v>
                </c:pt>
                <c:pt idx="794">
                  <c:v>43340</c:v>
                </c:pt>
                <c:pt idx="795">
                  <c:v>43339</c:v>
                </c:pt>
                <c:pt idx="796">
                  <c:v>43336</c:v>
                </c:pt>
                <c:pt idx="797">
                  <c:v>43335</c:v>
                </c:pt>
                <c:pt idx="798">
                  <c:v>43334</c:v>
                </c:pt>
                <c:pt idx="799">
                  <c:v>43333</c:v>
                </c:pt>
                <c:pt idx="800">
                  <c:v>43332</c:v>
                </c:pt>
                <c:pt idx="801">
                  <c:v>43329</c:v>
                </c:pt>
                <c:pt idx="802">
                  <c:v>43328</c:v>
                </c:pt>
                <c:pt idx="803">
                  <c:v>43327</c:v>
                </c:pt>
                <c:pt idx="804">
                  <c:v>43326</c:v>
                </c:pt>
                <c:pt idx="805">
                  <c:v>43325</c:v>
                </c:pt>
                <c:pt idx="806">
                  <c:v>43322</c:v>
                </c:pt>
                <c:pt idx="807">
                  <c:v>43321</c:v>
                </c:pt>
                <c:pt idx="808">
                  <c:v>43320</c:v>
                </c:pt>
                <c:pt idx="809">
                  <c:v>43319</c:v>
                </c:pt>
                <c:pt idx="810">
                  <c:v>43318</c:v>
                </c:pt>
                <c:pt idx="811">
                  <c:v>43315</c:v>
                </c:pt>
                <c:pt idx="812">
                  <c:v>43314</c:v>
                </c:pt>
                <c:pt idx="813">
                  <c:v>43313</c:v>
                </c:pt>
                <c:pt idx="814">
                  <c:v>43312</c:v>
                </c:pt>
                <c:pt idx="815">
                  <c:v>43311</c:v>
                </c:pt>
                <c:pt idx="816">
                  <c:v>43307</c:v>
                </c:pt>
                <c:pt idx="817">
                  <c:v>43306</c:v>
                </c:pt>
                <c:pt idx="818">
                  <c:v>43305</c:v>
                </c:pt>
                <c:pt idx="819">
                  <c:v>43304</c:v>
                </c:pt>
                <c:pt idx="820">
                  <c:v>43301</c:v>
                </c:pt>
                <c:pt idx="821">
                  <c:v>43300</c:v>
                </c:pt>
                <c:pt idx="822">
                  <c:v>43299</c:v>
                </c:pt>
                <c:pt idx="823">
                  <c:v>43298</c:v>
                </c:pt>
                <c:pt idx="824">
                  <c:v>43297</c:v>
                </c:pt>
                <c:pt idx="825">
                  <c:v>43294</c:v>
                </c:pt>
                <c:pt idx="826">
                  <c:v>43293</c:v>
                </c:pt>
                <c:pt idx="827">
                  <c:v>43292</c:v>
                </c:pt>
                <c:pt idx="828">
                  <c:v>43291</c:v>
                </c:pt>
                <c:pt idx="829">
                  <c:v>43290</c:v>
                </c:pt>
                <c:pt idx="830">
                  <c:v>43287</c:v>
                </c:pt>
                <c:pt idx="831">
                  <c:v>43286</c:v>
                </c:pt>
                <c:pt idx="832">
                  <c:v>43285</c:v>
                </c:pt>
                <c:pt idx="833">
                  <c:v>43284</c:v>
                </c:pt>
                <c:pt idx="834">
                  <c:v>43283</c:v>
                </c:pt>
                <c:pt idx="835">
                  <c:v>43280</c:v>
                </c:pt>
                <c:pt idx="836">
                  <c:v>43279</c:v>
                </c:pt>
                <c:pt idx="837">
                  <c:v>43278</c:v>
                </c:pt>
                <c:pt idx="838">
                  <c:v>43277</c:v>
                </c:pt>
                <c:pt idx="839">
                  <c:v>43276</c:v>
                </c:pt>
                <c:pt idx="840">
                  <c:v>43273</c:v>
                </c:pt>
                <c:pt idx="841">
                  <c:v>43272</c:v>
                </c:pt>
                <c:pt idx="842">
                  <c:v>43271</c:v>
                </c:pt>
                <c:pt idx="843">
                  <c:v>43270</c:v>
                </c:pt>
                <c:pt idx="844">
                  <c:v>43269</c:v>
                </c:pt>
                <c:pt idx="845">
                  <c:v>43266</c:v>
                </c:pt>
                <c:pt idx="846">
                  <c:v>43265</c:v>
                </c:pt>
                <c:pt idx="847">
                  <c:v>43264</c:v>
                </c:pt>
                <c:pt idx="848">
                  <c:v>43263</c:v>
                </c:pt>
                <c:pt idx="849">
                  <c:v>43262</c:v>
                </c:pt>
                <c:pt idx="850">
                  <c:v>43259</c:v>
                </c:pt>
                <c:pt idx="851">
                  <c:v>43258</c:v>
                </c:pt>
                <c:pt idx="852">
                  <c:v>43257</c:v>
                </c:pt>
                <c:pt idx="853">
                  <c:v>43256</c:v>
                </c:pt>
                <c:pt idx="854">
                  <c:v>43255</c:v>
                </c:pt>
                <c:pt idx="855">
                  <c:v>43252</c:v>
                </c:pt>
                <c:pt idx="856">
                  <c:v>43250</c:v>
                </c:pt>
                <c:pt idx="857">
                  <c:v>43249</c:v>
                </c:pt>
                <c:pt idx="858">
                  <c:v>43248</c:v>
                </c:pt>
                <c:pt idx="859">
                  <c:v>43244</c:v>
                </c:pt>
                <c:pt idx="860">
                  <c:v>43243</c:v>
                </c:pt>
                <c:pt idx="861">
                  <c:v>43242</c:v>
                </c:pt>
                <c:pt idx="862">
                  <c:v>43241</c:v>
                </c:pt>
                <c:pt idx="863">
                  <c:v>43238</c:v>
                </c:pt>
                <c:pt idx="864">
                  <c:v>43237</c:v>
                </c:pt>
                <c:pt idx="865">
                  <c:v>43236</c:v>
                </c:pt>
                <c:pt idx="866">
                  <c:v>43235</c:v>
                </c:pt>
                <c:pt idx="867">
                  <c:v>43234</c:v>
                </c:pt>
                <c:pt idx="868">
                  <c:v>43231</c:v>
                </c:pt>
                <c:pt idx="869">
                  <c:v>43230</c:v>
                </c:pt>
                <c:pt idx="870">
                  <c:v>43229</c:v>
                </c:pt>
                <c:pt idx="871">
                  <c:v>43228</c:v>
                </c:pt>
                <c:pt idx="872">
                  <c:v>43227</c:v>
                </c:pt>
                <c:pt idx="873">
                  <c:v>43224</c:v>
                </c:pt>
                <c:pt idx="874">
                  <c:v>43223</c:v>
                </c:pt>
                <c:pt idx="875">
                  <c:v>43222</c:v>
                </c:pt>
                <c:pt idx="876">
                  <c:v>43220</c:v>
                </c:pt>
                <c:pt idx="877">
                  <c:v>43217</c:v>
                </c:pt>
                <c:pt idx="878">
                  <c:v>43216</c:v>
                </c:pt>
                <c:pt idx="879">
                  <c:v>43215</c:v>
                </c:pt>
                <c:pt idx="880">
                  <c:v>43214</c:v>
                </c:pt>
                <c:pt idx="881">
                  <c:v>43213</c:v>
                </c:pt>
                <c:pt idx="882">
                  <c:v>43210</c:v>
                </c:pt>
                <c:pt idx="883">
                  <c:v>43209</c:v>
                </c:pt>
                <c:pt idx="884">
                  <c:v>43208</c:v>
                </c:pt>
                <c:pt idx="885">
                  <c:v>43206</c:v>
                </c:pt>
                <c:pt idx="886">
                  <c:v>43203</c:v>
                </c:pt>
                <c:pt idx="887">
                  <c:v>43202</c:v>
                </c:pt>
                <c:pt idx="888">
                  <c:v>43201</c:v>
                </c:pt>
                <c:pt idx="889">
                  <c:v>43200</c:v>
                </c:pt>
                <c:pt idx="890">
                  <c:v>43199</c:v>
                </c:pt>
                <c:pt idx="891">
                  <c:v>43196</c:v>
                </c:pt>
                <c:pt idx="892">
                  <c:v>43195</c:v>
                </c:pt>
                <c:pt idx="893">
                  <c:v>43194</c:v>
                </c:pt>
                <c:pt idx="894">
                  <c:v>43193</c:v>
                </c:pt>
                <c:pt idx="895">
                  <c:v>43192</c:v>
                </c:pt>
                <c:pt idx="896">
                  <c:v>43188</c:v>
                </c:pt>
                <c:pt idx="897">
                  <c:v>43187</c:v>
                </c:pt>
                <c:pt idx="898">
                  <c:v>43186</c:v>
                </c:pt>
                <c:pt idx="899">
                  <c:v>43185</c:v>
                </c:pt>
                <c:pt idx="900">
                  <c:v>43182</c:v>
                </c:pt>
                <c:pt idx="901">
                  <c:v>43181</c:v>
                </c:pt>
                <c:pt idx="902">
                  <c:v>43180</c:v>
                </c:pt>
                <c:pt idx="903">
                  <c:v>43179</c:v>
                </c:pt>
                <c:pt idx="904">
                  <c:v>43178</c:v>
                </c:pt>
                <c:pt idx="905">
                  <c:v>43175</c:v>
                </c:pt>
                <c:pt idx="906">
                  <c:v>43173</c:v>
                </c:pt>
                <c:pt idx="907">
                  <c:v>43172</c:v>
                </c:pt>
                <c:pt idx="908">
                  <c:v>43171</c:v>
                </c:pt>
                <c:pt idx="909">
                  <c:v>43168</c:v>
                </c:pt>
                <c:pt idx="910">
                  <c:v>43167</c:v>
                </c:pt>
                <c:pt idx="911">
                  <c:v>43166</c:v>
                </c:pt>
                <c:pt idx="912">
                  <c:v>43165</c:v>
                </c:pt>
                <c:pt idx="913">
                  <c:v>43164</c:v>
                </c:pt>
                <c:pt idx="914">
                  <c:v>43161</c:v>
                </c:pt>
                <c:pt idx="915">
                  <c:v>43160</c:v>
                </c:pt>
                <c:pt idx="916">
                  <c:v>43159</c:v>
                </c:pt>
                <c:pt idx="917">
                  <c:v>43158</c:v>
                </c:pt>
                <c:pt idx="918">
                  <c:v>43157</c:v>
                </c:pt>
                <c:pt idx="919">
                  <c:v>43154</c:v>
                </c:pt>
                <c:pt idx="920">
                  <c:v>43153</c:v>
                </c:pt>
                <c:pt idx="921">
                  <c:v>43152</c:v>
                </c:pt>
                <c:pt idx="922">
                  <c:v>43151</c:v>
                </c:pt>
                <c:pt idx="923">
                  <c:v>43150</c:v>
                </c:pt>
                <c:pt idx="924">
                  <c:v>43147</c:v>
                </c:pt>
                <c:pt idx="925">
                  <c:v>43146</c:v>
                </c:pt>
                <c:pt idx="926">
                  <c:v>43145</c:v>
                </c:pt>
                <c:pt idx="927">
                  <c:v>43139</c:v>
                </c:pt>
                <c:pt idx="928">
                  <c:v>43138</c:v>
                </c:pt>
                <c:pt idx="929">
                  <c:v>43137</c:v>
                </c:pt>
                <c:pt idx="930">
                  <c:v>43136</c:v>
                </c:pt>
                <c:pt idx="931">
                  <c:v>43133</c:v>
                </c:pt>
                <c:pt idx="932">
                  <c:v>43132</c:v>
                </c:pt>
                <c:pt idx="933">
                  <c:v>43131</c:v>
                </c:pt>
                <c:pt idx="934">
                  <c:v>43130</c:v>
                </c:pt>
                <c:pt idx="935">
                  <c:v>43129</c:v>
                </c:pt>
                <c:pt idx="936">
                  <c:v>43126</c:v>
                </c:pt>
                <c:pt idx="937">
                  <c:v>43125</c:v>
                </c:pt>
                <c:pt idx="938">
                  <c:v>43124</c:v>
                </c:pt>
                <c:pt idx="939">
                  <c:v>43123</c:v>
                </c:pt>
                <c:pt idx="940">
                  <c:v>43122</c:v>
                </c:pt>
                <c:pt idx="941">
                  <c:v>43119</c:v>
                </c:pt>
                <c:pt idx="942">
                  <c:v>43118</c:v>
                </c:pt>
                <c:pt idx="943">
                  <c:v>43117</c:v>
                </c:pt>
                <c:pt idx="944">
                  <c:v>43116</c:v>
                </c:pt>
                <c:pt idx="945">
                  <c:v>43115</c:v>
                </c:pt>
                <c:pt idx="946">
                  <c:v>43112</c:v>
                </c:pt>
                <c:pt idx="947">
                  <c:v>43111</c:v>
                </c:pt>
                <c:pt idx="948">
                  <c:v>43110</c:v>
                </c:pt>
                <c:pt idx="949">
                  <c:v>43109</c:v>
                </c:pt>
                <c:pt idx="950">
                  <c:v>43108</c:v>
                </c:pt>
                <c:pt idx="951">
                  <c:v>43105</c:v>
                </c:pt>
                <c:pt idx="952">
                  <c:v>43104</c:v>
                </c:pt>
                <c:pt idx="953">
                  <c:v>43103</c:v>
                </c:pt>
                <c:pt idx="954">
                  <c:v>43102</c:v>
                </c:pt>
                <c:pt idx="955">
                  <c:v>43098</c:v>
                </c:pt>
                <c:pt idx="956">
                  <c:v>43097</c:v>
                </c:pt>
                <c:pt idx="957">
                  <c:v>43096</c:v>
                </c:pt>
                <c:pt idx="958">
                  <c:v>43095</c:v>
                </c:pt>
                <c:pt idx="959">
                  <c:v>43089</c:v>
                </c:pt>
                <c:pt idx="960">
                  <c:v>43088</c:v>
                </c:pt>
                <c:pt idx="961">
                  <c:v>43087</c:v>
                </c:pt>
                <c:pt idx="962">
                  <c:v>43084</c:v>
                </c:pt>
                <c:pt idx="963">
                  <c:v>43083</c:v>
                </c:pt>
                <c:pt idx="964">
                  <c:v>43082</c:v>
                </c:pt>
                <c:pt idx="965">
                  <c:v>43081</c:v>
                </c:pt>
                <c:pt idx="966">
                  <c:v>43080</c:v>
                </c:pt>
                <c:pt idx="967">
                  <c:v>43077</c:v>
                </c:pt>
                <c:pt idx="968">
                  <c:v>43076</c:v>
                </c:pt>
                <c:pt idx="969">
                  <c:v>43075</c:v>
                </c:pt>
                <c:pt idx="970">
                  <c:v>43073</c:v>
                </c:pt>
                <c:pt idx="971">
                  <c:v>43070</c:v>
                </c:pt>
                <c:pt idx="972">
                  <c:v>43069</c:v>
                </c:pt>
                <c:pt idx="973">
                  <c:v>43068</c:v>
                </c:pt>
                <c:pt idx="974">
                  <c:v>43067</c:v>
                </c:pt>
                <c:pt idx="975">
                  <c:v>43066</c:v>
                </c:pt>
                <c:pt idx="976">
                  <c:v>43063</c:v>
                </c:pt>
                <c:pt idx="977">
                  <c:v>43062</c:v>
                </c:pt>
                <c:pt idx="978">
                  <c:v>43061</c:v>
                </c:pt>
                <c:pt idx="979">
                  <c:v>43060</c:v>
                </c:pt>
                <c:pt idx="980">
                  <c:v>43059</c:v>
                </c:pt>
                <c:pt idx="981">
                  <c:v>43056</c:v>
                </c:pt>
                <c:pt idx="982">
                  <c:v>43055</c:v>
                </c:pt>
                <c:pt idx="983">
                  <c:v>43053</c:v>
                </c:pt>
                <c:pt idx="984">
                  <c:v>43052</c:v>
                </c:pt>
                <c:pt idx="985">
                  <c:v>43049</c:v>
                </c:pt>
                <c:pt idx="986">
                  <c:v>43048</c:v>
                </c:pt>
                <c:pt idx="987">
                  <c:v>43045</c:v>
                </c:pt>
                <c:pt idx="988">
                  <c:v>43042</c:v>
                </c:pt>
                <c:pt idx="989">
                  <c:v>43040</c:v>
                </c:pt>
                <c:pt idx="990">
                  <c:v>43038</c:v>
                </c:pt>
                <c:pt idx="991">
                  <c:v>43035</c:v>
                </c:pt>
                <c:pt idx="992">
                  <c:v>43034</c:v>
                </c:pt>
                <c:pt idx="993">
                  <c:v>43033</c:v>
                </c:pt>
                <c:pt idx="994">
                  <c:v>43032</c:v>
                </c:pt>
                <c:pt idx="995">
                  <c:v>43031</c:v>
                </c:pt>
                <c:pt idx="996">
                  <c:v>43028</c:v>
                </c:pt>
                <c:pt idx="997">
                  <c:v>43027</c:v>
                </c:pt>
                <c:pt idx="998">
                  <c:v>43026</c:v>
                </c:pt>
                <c:pt idx="999">
                  <c:v>43025</c:v>
                </c:pt>
                <c:pt idx="1000">
                  <c:v>43024</c:v>
                </c:pt>
                <c:pt idx="1001">
                  <c:v>43021</c:v>
                </c:pt>
                <c:pt idx="1002">
                  <c:v>43019</c:v>
                </c:pt>
                <c:pt idx="1003">
                  <c:v>43018</c:v>
                </c:pt>
                <c:pt idx="1004">
                  <c:v>43017</c:v>
                </c:pt>
                <c:pt idx="1005">
                  <c:v>43014</c:v>
                </c:pt>
                <c:pt idx="1006">
                  <c:v>43013</c:v>
                </c:pt>
                <c:pt idx="1007">
                  <c:v>43012</c:v>
                </c:pt>
                <c:pt idx="1008">
                  <c:v>43011</c:v>
                </c:pt>
                <c:pt idx="1009">
                  <c:v>43010</c:v>
                </c:pt>
                <c:pt idx="1010">
                  <c:v>43007</c:v>
                </c:pt>
                <c:pt idx="1011">
                  <c:v>43006</c:v>
                </c:pt>
                <c:pt idx="1012">
                  <c:v>43005</c:v>
                </c:pt>
                <c:pt idx="1013">
                  <c:v>43004</c:v>
                </c:pt>
                <c:pt idx="1014">
                  <c:v>43000</c:v>
                </c:pt>
                <c:pt idx="1015">
                  <c:v>42999</c:v>
                </c:pt>
                <c:pt idx="1016">
                  <c:v>42997</c:v>
                </c:pt>
                <c:pt idx="1017">
                  <c:v>42996</c:v>
                </c:pt>
                <c:pt idx="1018">
                  <c:v>42993</c:v>
                </c:pt>
                <c:pt idx="1019">
                  <c:v>42992</c:v>
                </c:pt>
                <c:pt idx="1020">
                  <c:v>42991</c:v>
                </c:pt>
                <c:pt idx="1021">
                  <c:v>42990</c:v>
                </c:pt>
                <c:pt idx="1022">
                  <c:v>42989</c:v>
                </c:pt>
                <c:pt idx="1023">
                  <c:v>42986</c:v>
                </c:pt>
                <c:pt idx="1024">
                  <c:v>42983</c:v>
                </c:pt>
                <c:pt idx="1025">
                  <c:v>42982</c:v>
                </c:pt>
                <c:pt idx="1026">
                  <c:v>42979</c:v>
                </c:pt>
                <c:pt idx="1027">
                  <c:v>42978</c:v>
                </c:pt>
                <c:pt idx="1028">
                  <c:v>42977</c:v>
                </c:pt>
                <c:pt idx="1029">
                  <c:v>42976</c:v>
                </c:pt>
                <c:pt idx="1030">
                  <c:v>42975</c:v>
                </c:pt>
                <c:pt idx="1031">
                  <c:v>42972</c:v>
                </c:pt>
                <c:pt idx="1032">
                  <c:v>42971</c:v>
                </c:pt>
                <c:pt idx="1033">
                  <c:v>42970</c:v>
                </c:pt>
                <c:pt idx="1034">
                  <c:v>42969</c:v>
                </c:pt>
                <c:pt idx="1035">
                  <c:v>42968</c:v>
                </c:pt>
                <c:pt idx="1036">
                  <c:v>42965</c:v>
                </c:pt>
                <c:pt idx="1037">
                  <c:v>42964</c:v>
                </c:pt>
                <c:pt idx="1038">
                  <c:v>42962</c:v>
                </c:pt>
                <c:pt idx="1039">
                  <c:v>42961</c:v>
                </c:pt>
                <c:pt idx="1040">
                  <c:v>42958</c:v>
                </c:pt>
                <c:pt idx="1041">
                  <c:v>42957</c:v>
                </c:pt>
                <c:pt idx="1042">
                  <c:v>42956</c:v>
                </c:pt>
                <c:pt idx="1043">
                  <c:v>42955</c:v>
                </c:pt>
                <c:pt idx="1044">
                  <c:v>42954</c:v>
                </c:pt>
                <c:pt idx="1045">
                  <c:v>42951</c:v>
                </c:pt>
                <c:pt idx="1046">
                  <c:v>42950</c:v>
                </c:pt>
                <c:pt idx="1047">
                  <c:v>42949</c:v>
                </c:pt>
                <c:pt idx="1048">
                  <c:v>42948</c:v>
                </c:pt>
                <c:pt idx="1049">
                  <c:v>42947</c:v>
                </c:pt>
                <c:pt idx="1050">
                  <c:v>42944</c:v>
                </c:pt>
                <c:pt idx="1051">
                  <c:v>42943</c:v>
                </c:pt>
                <c:pt idx="1052">
                  <c:v>42942</c:v>
                </c:pt>
                <c:pt idx="1053">
                  <c:v>42941</c:v>
                </c:pt>
                <c:pt idx="1054">
                  <c:v>42940</c:v>
                </c:pt>
                <c:pt idx="1055">
                  <c:v>42937</c:v>
                </c:pt>
                <c:pt idx="1056">
                  <c:v>42936</c:v>
                </c:pt>
                <c:pt idx="1057">
                  <c:v>42935</c:v>
                </c:pt>
                <c:pt idx="1058">
                  <c:v>42934</c:v>
                </c:pt>
                <c:pt idx="1059">
                  <c:v>42933</c:v>
                </c:pt>
                <c:pt idx="1060">
                  <c:v>42930</c:v>
                </c:pt>
                <c:pt idx="1061">
                  <c:v>42929</c:v>
                </c:pt>
                <c:pt idx="1062">
                  <c:v>42927</c:v>
                </c:pt>
                <c:pt idx="1063">
                  <c:v>42926</c:v>
                </c:pt>
                <c:pt idx="1064">
                  <c:v>42923</c:v>
                </c:pt>
                <c:pt idx="1065">
                  <c:v>42922</c:v>
                </c:pt>
                <c:pt idx="1066">
                  <c:v>42921</c:v>
                </c:pt>
                <c:pt idx="1067">
                  <c:v>42920</c:v>
                </c:pt>
                <c:pt idx="1068">
                  <c:v>42919</c:v>
                </c:pt>
                <c:pt idx="1069">
                  <c:v>42916</c:v>
                </c:pt>
                <c:pt idx="1070">
                  <c:v>42915</c:v>
                </c:pt>
                <c:pt idx="1071">
                  <c:v>42914</c:v>
                </c:pt>
                <c:pt idx="1072">
                  <c:v>42913</c:v>
                </c:pt>
                <c:pt idx="1073">
                  <c:v>42912</c:v>
                </c:pt>
                <c:pt idx="1074">
                  <c:v>42909</c:v>
                </c:pt>
                <c:pt idx="1075">
                  <c:v>42908</c:v>
                </c:pt>
                <c:pt idx="1076">
                  <c:v>42907</c:v>
                </c:pt>
                <c:pt idx="1077">
                  <c:v>42906</c:v>
                </c:pt>
                <c:pt idx="1078">
                  <c:v>42905</c:v>
                </c:pt>
                <c:pt idx="1079">
                  <c:v>42902</c:v>
                </c:pt>
                <c:pt idx="1080">
                  <c:v>42900</c:v>
                </c:pt>
                <c:pt idx="1081">
                  <c:v>42899</c:v>
                </c:pt>
                <c:pt idx="1082">
                  <c:v>42898</c:v>
                </c:pt>
                <c:pt idx="1083">
                  <c:v>42895</c:v>
                </c:pt>
                <c:pt idx="1084">
                  <c:v>42894</c:v>
                </c:pt>
                <c:pt idx="1085">
                  <c:v>42893</c:v>
                </c:pt>
                <c:pt idx="1086">
                  <c:v>42892</c:v>
                </c:pt>
                <c:pt idx="1087">
                  <c:v>42891</c:v>
                </c:pt>
                <c:pt idx="1088">
                  <c:v>42888</c:v>
                </c:pt>
                <c:pt idx="1089">
                  <c:v>42887</c:v>
                </c:pt>
                <c:pt idx="1090">
                  <c:v>42886</c:v>
                </c:pt>
                <c:pt idx="1091">
                  <c:v>42885</c:v>
                </c:pt>
                <c:pt idx="1092">
                  <c:v>42884</c:v>
                </c:pt>
                <c:pt idx="1093">
                  <c:v>42881</c:v>
                </c:pt>
                <c:pt idx="1094">
                  <c:v>42880</c:v>
                </c:pt>
                <c:pt idx="1095">
                  <c:v>42879</c:v>
                </c:pt>
                <c:pt idx="1096">
                  <c:v>42878</c:v>
                </c:pt>
                <c:pt idx="1097">
                  <c:v>42877</c:v>
                </c:pt>
                <c:pt idx="1098">
                  <c:v>42874</c:v>
                </c:pt>
                <c:pt idx="1099">
                  <c:v>42873</c:v>
                </c:pt>
                <c:pt idx="1100">
                  <c:v>42872</c:v>
                </c:pt>
                <c:pt idx="1101">
                  <c:v>42871</c:v>
                </c:pt>
                <c:pt idx="1102">
                  <c:v>42870</c:v>
                </c:pt>
                <c:pt idx="1103">
                  <c:v>42867</c:v>
                </c:pt>
                <c:pt idx="1104">
                  <c:v>42866</c:v>
                </c:pt>
                <c:pt idx="1105">
                  <c:v>42865</c:v>
                </c:pt>
                <c:pt idx="1106">
                  <c:v>42864</c:v>
                </c:pt>
                <c:pt idx="1107">
                  <c:v>42863</c:v>
                </c:pt>
                <c:pt idx="1108">
                  <c:v>42860</c:v>
                </c:pt>
                <c:pt idx="1109">
                  <c:v>42859</c:v>
                </c:pt>
                <c:pt idx="1110">
                  <c:v>42858</c:v>
                </c:pt>
                <c:pt idx="1111">
                  <c:v>42857</c:v>
                </c:pt>
                <c:pt idx="1112">
                  <c:v>42853</c:v>
                </c:pt>
                <c:pt idx="1113">
                  <c:v>42852</c:v>
                </c:pt>
                <c:pt idx="1114">
                  <c:v>42851</c:v>
                </c:pt>
                <c:pt idx="1115">
                  <c:v>42850</c:v>
                </c:pt>
                <c:pt idx="1116">
                  <c:v>42849</c:v>
                </c:pt>
                <c:pt idx="1117">
                  <c:v>42845</c:v>
                </c:pt>
                <c:pt idx="1118">
                  <c:v>42844</c:v>
                </c:pt>
                <c:pt idx="1119">
                  <c:v>42843</c:v>
                </c:pt>
                <c:pt idx="1120">
                  <c:v>42842</c:v>
                </c:pt>
                <c:pt idx="1121">
                  <c:v>42837</c:v>
                </c:pt>
                <c:pt idx="1122">
                  <c:v>42836</c:v>
                </c:pt>
                <c:pt idx="1123">
                  <c:v>42835</c:v>
                </c:pt>
                <c:pt idx="1124">
                  <c:v>42832</c:v>
                </c:pt>
                <c:pt idx="1125">
                  <c:v>42831</c:v>
                </c:pt>
                <c:pt idx="1126">
                  <c:v>42830</c:v>
                </c:pt>
                <c:pt idx="1127">
                  <c:v>42829</c:v>
                </c:pt>
                <c:pt idx="1128">
                  <c:v>42828</c:v>
                </c:pt>
                <c:pt idx="1129">
                  <c:v>42825</c:v>
                </c:pt>
                <c:pt idx="1130">
                  <c:v>42824</c:v>
                </c:pt>
                <c:pt idx="1131">
                  <c:v>42823</c:v>
                </c:pt>
                <c:pt idx="1132">
                  <c:v>42822</c:v>
                </c:pt>
                <c:pt idx="1133">
                  <c:v>42821</c:v>
                </c:pt>
                <c:pt idx="1134">
                  <c:v>42818</c:v>
                </c:pt>
                <c:pt idx="1135">
                  <c:v>42817</c:v>
                </c:pt>
                <c:pt idx="1136">
                  <c:v>42816</c:v>
                </c:pt>
                <c:pt idx="1137">
                  <c:v>42815</c:v>
                </c:pt>
                <c:pt idx="1138">
                  <c:v>42814</c:v>
                </c:pt>
                <c:pt idx="1139">
                  <c:v>42811</c:v>
                </c:pt>
                <c:pt idx="1140">
                  <c:v>42810</c:v>
                </c:pt>
                <c:pt idx="1141">
                  <c:v>42809</c:v>
                </c:pt>
                <c:pt idx="1142">
                  <c:v>42808</c:v>
                </c:pt>
                <c:pt idx="1143">
                  <c:v>42807</c:v>
                </c:pt>
                <c:pt idx="1144">
                  <c:v>42804</c:v>
                </c:pt>
                <c:pt idx="1145">
                  <c:v>42803</c:v>
                </c:pt>
                <c:pt idx="1146">
                  <c:v>42802</c:v>
                </c:pt>
                <c:pt idx="1147">
                  <c:v>42801</c:v>
                </c:pt>
                <c:pt idx="1148">
                  <c:v>42800</c:v>
                </c:pt>
                <c:pt idx="1149">
                  <c:v>42797</c:v>
                </c:pt>
                <c:pt idx="1150">
                  <c:v>42796</c:v>
                </c:pt>
                <c:pt idx="1151">
                  <c:v>42795</c:v>
                </c:pt>
                <c:pt idx="1152">
                  <c:v>42790</c:v>
                </c:pt>
                <c:pt idx="1153">
                  <c:v>42788</c:v>
                </c:pt>
                <c:pt idx="1154">
                  <c:v>42787</c:v>
                </c:pt>
                <c:pt idx="1155">
                  <c:v>42786</c:v>
                </c:pt>
                <c:pt idx="1156">
                  <c:v>42783</c:v>
                </c:pt>
                <c:pt idx="1157">
                  <c:v>42782</c:v>
                </c:pt>
                <c:pt idx="1158">
                  <c:v>42780</c:v>
                </c:pt>
                <c:pt idx="1159">
                  <c:v>42779</c:v>
                </c:pt>
                <c:pt idx="1160">
                  <c:v>42776</c:v>
                </c:pt>
                <c:pt idx="1161">
                  <c:v>42775</c:v>
                </c:pt>
                <c:pt idx="1162">
                  <c:v>42773</c:v>
                </c:pt>
                <c:pt idx="1163">
                  <c:v>42772</c:v>
                </c:pt>
                <c:pt idx="1164">
                  <c:v>42769</c:v>
                </c:pt>
                <c:pt idx="1165">
                  <c:v>42768</c:v>
                </c:pt>
                <c:pt idx="1166">
                  <c:v>42767</c:v>
                </c:pt>
                <c:pt idx="1167">
                  <c:v>42766</c:v>
                </c:pt>
                <c:pt idx="1168">
                  <c:v>42765</c:v>
                </c:pt>
                <c:pt idx="1169">
                  <c:v>42762</c:v>
                </c:pt>
                <c:pt idx="1170">
                  <c:v>42761</c:v>
                </c:pt>
                <c:pt idx="1171">
                  <c:v>42760</c:v>
                </c:pt>
                <c:pt idx="1172">
                  <c:v>42759</c:v>
                </c:pt>
                <c:pt idx="1173">
                  <c:v>42758</c:v>
                </c:pt>
                <c:pt idx="1174">
                  <c:v>42755</c:v>
                </c:pt>
                <c:pt idx="1175">
                  <c:v>42754</c:v>
                </c:pt>
                <c:pt idx="1176">
                  <c:v>42753</c:v>
                </c:pt>
                <c:pt idx="1177">
                  <c:v>42752</c:v>
                </c:pt>
                <c:pt idx="1178">
                  <c:v>42751</c:v>
                </c:pt>
                <c:pt idx="1179">
                  <c:v>42748</c:v>
                </c:pt>
                <c:pt idx="1180">
                  <c:v>42747</c:v>
                </c:pt>
                <c:pt idx="1181">
                  <c:v>42746</c:v>
                </c:pt>
                <c:pt idx="1182">
                  <c:v>42745</c:v>
                </c:pt>
                <c:pt idx="1183">
                  <c:v>42744</c:v>
                </c:pt>
                <c:pt idx="1184">
                  <c:v>42741</c:v>
                </c:pt>
                <c:pt idx="1185">
                  <c:v>42740</c:v>
                </c:pt>
                <c:pt idx="1186">
                  <c:v>42739</c:v>
                </c:pt>
                <c:pt idx="1187">
                  <c:v>42738</c:v>
                </c:pt>
                <c:pt idx="1188">
                  <c:v>42737</c:v>
                </c:pt>
                <c:pt idx="1189">
                  <c:v>42734</c:v>
                </c:pt>
                <c:pt idx="1190">
                  <c:v>42733</c:v>
                </c:pt>
                <c:pt idx="1191">
                  <c:v>42732</c:v>
                </c:pt>
                <c:pt idx="1192">
                  <c:v>42731</c:v>
                </c:pt>
                <c:pt idx="1193">
                  <c:v>42730</c:v>
                </c:pt>
                <c:pt idx="1194">
                  <c:v>42725</c:v>
                </c:pt>
                <c:pt idx="1195">
                  <c:v>42724</c:v>
                </c:pt>
                <c:pt idx="1196">
                  <c:v>42723</c:v>
                </c:pt>
                <c:pt idx="1197">
                  <c:v>42720</c:v>
                </c:pt>
                <c:pt idx="1198">
                  <c:v>42719</c:v>
                </c:pt>
                <c:pt idx="1199">
                  <c:v>42718</c:v>
                </c:pt>
                <c:pt idx="1200">
                  <c:v>42717</c:v>
                </c:pt>
                <c:pt idx="1201">
                  <c:v>42716</c:v>
                </c:pt>
                <c:pt idx="1202">
                  <c:v>42713</c:v>
                </c:pt>
                <c:pt idx="1203">
                  <c:v>42712</c:v>
                </c:pt>
                <c:pt idx="1204">
                  <c:v>42711</c:v>
                </c:pt>
                <c:pt idx="1205">
                  <c:v>42710</c:v>
                </c:pt>
                <c:pt idx="1206">
                  <c:v>42709</c:v>
                </c:pt>
                <c:pt idx="1207">
                  <c:v>42706</c:v>
                </c:pt>
                <c:pt idx="1208">
                  <c:v>42705</c:v>
                </c:pt>
                <c:pt idx="1209">
                  <c:v>42704</c:v>
                </c:pt>
                <c:pt idx="1210">
                  <c:v>42703</c:v>
                </c:pt>
                <c:pt idx="1211">
                  <c:v>42702</c:v>
                </c:pt>
                <c:pt idx="1212">
                  <c:v>42699</c:v>
                </c:pt>
                <c:pt idx="1213">
                  <c:v>42698</c:v>
                </c:pt>
                <c:pt idx="1214">
                  <c:v>42697</c:v>
                </c:pt>
                <c:pt idx="1215">
                  <c:v>42696</c:v>
                </c:pt>
                <c:pt idx="1216">
                  <c:v>42692</c:v>
                </c:pt>
                <c:pt idx="1217">
                  <c:v>42691</c:v>
                </c:pt>
                <c:pt idx="1218">
                  <c:v>42690</c:v>
                </c:pt>
                <c:pt idx="1219">
                  <c:v>42688</c:v>
                </c:pt>
                <c:pt idx="1220">
                  <c:v>42685</c:v>
                </c:pt>
                <c:pt idx="1221">
                  <c:v>42684</c:v>
                </c:pt>
                <c:pt idx="1222">
                  <c:v>42683</c:v>
                </c:pt>
                <c:pt idx="1223">
                  <c:v>42682</c:v>
                </c:pt>
                <c:pt idx="1224">
                  <c:v>42681</c:v>
                </c:pt>
                <c:pt idx="1225">
                  <c:v>42678</c:v>
                </c:pt>
                <c:pt idx="1226">
                  <c:v>42677</c:v>
                </c:pt>
                <c:pt idx="1227">
                  <c:v>42675</c:v>
                </c:pt>
                <c:pt idx="1228">
                  <c:v>42674</c:v>
                </c:pt>
                <c:pt idx="1229">
                  <c:v>42671</c:v>
                </c:pt>
                <c:pt idx="1230">
                  <c:v>42670</c:v>
                </c:pt>
                <c:pt idx="1231">
                  <c:v>42669</c:v>
                </c:pt>
                <c:pt idx="1232">
                  <c:v>42668</c:v>
                </c:pt>
                <c:pt idx="1233">
                  <c:v>42664</c:v>
                </c:pt>
                <c:pt idx="1234">
                  <c:v>42663</c:v>
                </c:pt>
                <c:pt idx="1235">
                  <c:v>42662</c:v>
                </c:pt>
                <c:pt idx="1236">
                  <c:v>42661</c:v>
                </c:pt>
                <c:pt idx="1237">
                  <c:v>42660</c:v>
                </c:pt>
                <c:pt idx="1238">
                  <c:v>42657</c:v>
                </c:pt>
                <c:pt idx="1239">
                  <c:v>42656</c:v>
                </c:pt>
                <c:pt idx="1240">
                  <c:v>42654</c:v>
                </c:pt>
                <c:pt idx="1241">
                  <c:v>42653</c:v>
                </c:pt>
                <c:pt idx="1242">
                  <c:v>42650</c:v>
                </c:pt>
                <c:pt idx="1243">
                  <c:v>42649</c:v>
                </c:pt>
                <c:pt idx="1244">
                  <c:v>42648</c:v>
                </c:pt>
                <c:pt idx="1245">
                  <c:v>42647</c:v>
                </c:pt>
                <c:pt idx="1246">
                  <c:v>42646</c:v>
                </c:pt>
                <c:pt idx="1247">
                  <c:v>42643</c:v>
                </c:pt>
                <c:pt idx="1248">
                  <c:v>42642</c:v>
                </c:pt>
                <c:pt idx="1249">
                  <c:v>42641</c:v>
                </c:pt>
                <c:pt idx="1250">
                  <c:v>42640</c:v>
                </c:pt>
                <c:pt idx="1251">
                  <c:v>42639</c:v>
                </c:pt>
                <c:pt idx="1252">
                  <c:v>42636</c:v>
                </c:pt>
                <c:pt idx="1253">
                  <c:v>42635</c:v>
                </c:pt>
                <c:pt idx="1254">
                  <c:v>42634</c:v>
                </c:pt>
                <c:pt idx="1255">
                  <c:v>42633</c:v>
                </c:pt>
                <c:pt idx="1256">
                  <c:v>42632</c:v>
                </c:pt>
                <c:pt idx="1257">
                  <c:v>42629</c:v>
                </c:pt>
                <c:pt idx="1258">
                  <c:v>42628</c:v>
                </c:pt>
                <c:pt idx="1259">
                  <c:v>42627</c:v>
                </c:pt>
                <c:pt idx="1260">
                  <c:v>42626</c:v>
                </c:pt>
                <c:pt idx="1261">
                  <c:v>42625</c:v>
                </c:pt>
                <c:pt idx="1262">
                  <c:v>42622</c:v>
                </c:pt>
                <c:pt idx="1263">
                  <c:v>42621</c:v>
                </c:pt>
                <c:pt idx="1264">
                  <c:v>42619</c:v>
                </c:pt>
                <c:pt idx="1265">
                  <c:v>42615</c:v>
                </c:pt>
                <c:pt idx="1266">
                  <c:v>42614</c:v>
                </c:pt>
                <c:pt idx="1267">
                  <c:v>42613</c:v>
                </c:pt>
                <c:pt idx="1268">
                  <c:v>42612</c:v>
                </c:pt>
                <c:pt idx="1269">
                  <c:v>42611</c:v>
                </c:pt>
                <c:pt idx="1270">
                  <c:v>42608</c:v>
                </c:pt>
                <c:pt idx="1271">
                  <c:v>42607</c:v>
                </c:pt>
                <c:pt idx="1272">
                  <c:v>42606</c:v>
                </c:pt>
                <c:pt idx="1273">
                  <c:v>42604</c:v>
                </c:pt>
                <c:pt idx="1274">
                  <c:v>42601</c:v>
                </c:pt>
                <c:pt idx="1275">
                  <c:v>42600</c:v>
                </c:pt>
                <c:pt idx="1276">
                  <c:v>42599</c:v>
                </c:pt>
                <c:pt idx="1277">
                  <c:v>42598</c:v>
                </c:pt>
                <c:pt idx="1278">
                  <c:v>42597</c:v>
                </c:pt>
                <c:pt idx="1279">
                  <c:v>42594</c:v>
                </c:pt>
                <c:pt idx="1280">
                  <c:v>42593</c:v>
                </c:pt>
                <c:pt idx="1281">
                  <c:v>42592</c:v>
                </c:pt>
                <c:pt idx="1282">
                  <c:v>42591</c:v>
                </c:pt>
                <c:pt idx="1283">
                  <c:v>42590</c:v>
                </c:pt>
                <c:pt idx="1284">
                  <c:v>42587</c:v>
                </c:pt>
                <c:pt idx="1285">
                  <c:v>42586</c:v>
                </c:pt>
                <c:pt idx="1286">
                  <c:v>42585</c:v>
                </c:pt>
                <c:pt idx="1287">
                  <c:v>42583</c:v>
                </c:pt>
                <c:pt idx="1288">
                  <c:v>42580</c:v>
                </c:pt>
                <c:pt idx="1289">
                  <c:v>42579</c:v>
                </c:pt>
                <c:pt idx="1290">
                  <c:v>42578</c:v>
                </c:pt>
                <c:pt idx="1291">
                  <c:v>42577</c:v>
                </c:pt>
                <c:pt idx="1292">
                  <c:v>42576</c:v>
                </c:pt>
                <c:pt idx="1293">
                  <c:v>42573</c:v>
                </c:pt>
                <c:pt idx="1294">
                  <c:v>42572</c:v>
                </c:pt>
                <c:pt idx="1295">
                  <c:v>42571</c:v>
                </c:pt>
                <c:pt idx="1296">
                  <c:v>42570</c:v>
                </c:pt>
                <c:pt idx="1297">
                  <c:v>42569</c:v>
                </c:pt>
                <c:pt idx="1298">
                  <c:v>42566</c:v>
                </c:pt>
                <c:pt idx="1299">
                  <c:v>42565</c:v>
                </c:pt>
                <c:pt idx="1300">
                  <c:v>42564</c:v>
                </c:pt>
                <c:pt idx="1301">
                  <c:v>42563</c:v>
                </c:pt>
                <c:pt idx="1302">
                  <c:v>42562</c:v>
                </c:pt>
                <c:pt idx="1303">
                  <c:v>42559</c:v>
                </c:pt>
                <c:pt idx="1304">
                  <c:v>42558</c:v>
                </c:pt>
                <c:pt idx="1305">
                  <c:v>42557</c:v>
                </c:pt>
                <c:pt idx="1306">
                  <c:v>42556</c:v>
                </c:pt>
                <c:pt idx="1307">
                  <c:v>42555</c:v>
                </c:pt>
                <c:pt idx="1308">
                  <c:v>42552</c:v>
                </c:pt>
                <c:pt idx="1309">
                  <c:v>42551</c:v>
                </c:pt>
                <c:pt idx="1310">
                  <c:v>42550</c:v>
                </c:pt>
                <c:pt idx="1311">
                  <c:v>42548</c:v>
                </c:pt>
                <c:pt idx="1312">
                  <c:v>42545</c:v>
                </c:pt>
                <c:pt idx="1313">
                  <c:v>42544</c:v>
                </c:pt>
                <c:pt idx="1314">
                  <c:v>42543</c:v>
                </c:pt>
                <c:pt idx="1315">
                  <c:v>42542</c:v>
                </c:pt>
                <c:pt idx="1316">
                  <c:v>42541</c:v>
                </c:pt>
                <c:pt idx="1317">
                  <c:v>42538</c:v>
                </c:pt>
                <c:pt idx="1318">
                  <c:v>42537</c:v>
                </c:pt>
                <c:pt idx="1319">
                  <c:v>42536</c:v>
                </c:pt>
                <c:pt idx="1320">
                  <c:v>42535</c:v>
                </c:pt>
                <c:pt idx="1321">
                  <c:v>42534</c:v>
                </c:pt>
                <c:pt idx="1322">
                  <c:v>42531</c:v>
                </c:pt>
                <c:pt idx="1323">
                  <c:v>42530</c:v>
                </c:pt>
                <c:pt idx="1324">
                  <c:v>42529</c:v>
                </c:pt>
                <c:pt idx="1325">
                  <c:v>42528</c:v>
                </c:pt>
                <c:pt idx="1326">
                  <c:v>42527</c:v>
                </c:pt>
                <c:pt idx="1327">
                  <c:v>42524</c:v>
                </c:pt>
                <c:pt idx="1328">
                  <c:v>42523</c:v>
                </c:pt>
                <c:pt idx="1329">
                  <c:v>42522</c:v>
                </c:pt>
                <c:pt idx="1330">
                  <c:v>42521</c:v>
                </c:pt>
                <c:pt idx="1331">
                  <c:v>42520</c:v>
                </c:pt>
                <c:pt idx="1332">
                  <c:v>42517</c:v>
                </c:pt>
                <c:pt idx="1333">
                  <c:v>42515</c:v>
                </c:pt>
                <c:pt idx="1334">
                  <c:v>42514</c:v>
                </c:pt>
                <c:pt idx="1335">
                  <c:v>42513</c:v>
                </c:pt>
                <c:pt idx="1336">
                  <c:v>42510</c:v>
                </c:pt>
                <c:pt idx="1337">
                  <c:v>42509</c:v>
                </c:pt>
                <c:pt idx="1338">
                  <c:v>42508</c:v>
                </c:pt>
                <c:pt idx="1339">
                  <c:v>42507</c:v>
                </c:pt>
                <c:pt idx="1340">
                  <c:v>42506</c:v>
                </c:pt>
                <c:pt idx="1341">
                  <c:v>42503</c:v>
                </c:pt>
                <c:pt idx="1342">
                  <c:v>42502</c:v>
                </c:pt>
                <c:pt idx="1343">
                  <c:v>42501</c:v>
                </c:pt>
                <c:pt idx="1344">
                  <c:v>42500</c:v>
                </c:pt>
                <c:pt idx="1345">
                  <c:v>42499</c:v>
                </c:pt>
                <c:pt idx="1346">
                  <c:v>42496</c:v>
                </c:pt>
                <c:pt idx="1347">
                  <c:v>42495</c:v>
                </c:pt>
                <c:pt idx="1348">
                  <c:v>42494</c:v>
                </c:pt>
                <c:pt idx="1349">
                  <c:v>42493</c:v>
                </c:pt>
                <c:pt idx="1350">
                  <c:v>42492</c:v>
                </c:pt>
                <c:pt idx="1351">
                  <c:v>42489</c:v>
                </c:pt>
                <c:pt idx="1352">
                  <c:v>42488</c:v>
                </c:pt>
                <c:pt idx="1353">
                  <c:v>42487</c:v>
                </c:pt>
                <c:pt idx="1354">
                  <c:v>42486</c:v>
                </c:pt>
                <c:pt idx="1355">
                  <c:v>42485</c:v>
                </c:pt>
                <c:pt idx="1356">
                  <c:v>42482</c:v>
                </c:pt>
                <c:pt idx="1357">
                  <c:v>42480</c:v>
                </c:pt>
                <c:pt idx="1358">
                  <c:v>42479</c:v>
                </c:pt>
                <c:pt idx="1359">
                  <c:v>42478</c:v>
                </c:pt>
                <c:pt idx="1360">
                  <c:v>42475</c:v>
                </c:pt>
                <c:pt idx="1361">
                  <c:v>42474</c:v>
                </c:pt>
                <c:pt idx="1362">
                  <c:v>42473</c:v>
                </c:pt>
                <c:pt idx="1363">
                  <c:v>42472</c:v>
                </c:pt>
                <c:pt idx="1364">
                  <c:v>42471</c:v>
                </c:pt>
                <c:pt idx="1365">
                  <c:v>42468</c:v>
                </c:pt>
                <c:pt idx="1366">
                  <c:v>42467</c:v>
                </c:pt>
                <c:pt idx="1367">
                  <c:v>42466</c:v>
                </c:pt>
                <c:pt idx="1368">
                  <c:v>42465</c:v>
                </c:pt>
                <c:pt idx="1369">
                  <c:v>42464</c:v>
                </c:pt>
                <c:pt idx="1370">
                  <c:v>42461</c:v>
                </c:pt>
                <c:pt idx="1371">
                  <c:v>42460</c:v>
                </c:pt>
                <c:pt idx="1372">
                  <c:v>42459</c:v>
                </c:pt>
                <c:pt idx="1373">
                  <c:v>42458</c:v>
                </c:pt>
                <c:pt idx="1374">
                  <c:v>42457</c:v>
                </c:pt>
                <c:pt idx="1375">
                  <c:v>42453</c:v>
                </c:pt>
                <c:pt idx="1376">
                  <c:v>42452</c:v>
                </c:pt>
                <c:pt idx="1377">
                  <c:v>42451</c:v>
                </c:pt>
                <c:pt idx="1378">
                  <c:v>42450</c:v>
                </c:pt>
                <c:pt idx="1379">
                  <c:v>42447</c:v>
                </c:pt>
                <c:pt idx="1380">
                  <c:v>42446</c:v>
                </c:pt>
                <c:pt idx="1381">
                  <c:v>42445</c:v>
                </c:pt>
                <c:pt idx="1382">
                  <c:v>42444</c:v>
                </c:pt>
                <c:pt idx="1383">
                  <c:v>42443</c:v>
                </c:pt>
                <c:pt idx="1384">
                  <c:v>42439</c:v>
                </c:pt>
                <c:pt idx="1385">
                  <c:v>42438</c:v>
                </c:pt>
                <c:pt idx="1386">
                  <c:v>42437</c:v>
                </c:pt>
                <c:pt idx="1387">
                  <c:v>42436</c:v>
                </c:pt>
                <c:pt idx="1388">
                  <c:v>42433</c:v>
                </c:pt>
                <c:pt idx="1389">
                  <c:v>42432</c:v>
                </c:pt>
                <c:pt idx="1390">
                  <c:v>42431</c:v>
                </c:pt>
                <c:pt idx="1391">
                  <c:v>42430</c:v>
                </c:pt>
                <c:pt idx="1392">
                  <c:v>42429</c:v>
                </c:pt>
                <c:pt idx="1393">
                  <c:v>42426</c:v>
                </c:pt>
                <c:pt idx="1394">
                  <c:v>42425</c:v>
                </c:pt>
                <c:pt idx="1395">
                  <c:v>42424</c:v>
                </c:pt>
                <c:pt idx="1396">
                  <c:v>42423</c:v>
                </c:pt>
                <c:pt idx="1397">
                  <c:v>42422</c:v>
                </c:pt>
                <c:pt idx="1398">
                  <c:v>42419</c:v>
                </c:pt>
                <c:pt idx="1399">
                  <c:v>42418</c:v>
                </c:pt>
                <c:pt idx="1400">
                  <c:v>42417</c:v>
                </c:pt>
                <c:pt idx="1401">
                  <c:v>42416</c:v>
                </c:pt>
                <c:pt idx="1402">
                  <c:v>42415</c:v>
                </c:pt>
                <c:pt idx="1403">
                  <c:v>42412</c:v>
                </c:pt>
                <c:pt idx="1404">
                  <c:v>42411</c:v>
                </c:pt>
                <c:pt idx="1405">
                  <c:v>42410</c:v>
                </c:pt>
                <c:pt idx="1406">
                  <c:v>42405</c:v>
                </c:pt>
                <c:pt idx="1407">
                  <c:v>42404</c:v>
                </c:pt>
                <c:pt idx="1408">
                  <c:v>42402</c:v>
                </c:pt>
                <c:pt idx="1409">
                  <c:v>42401</c:v>
                </c:pt>
                <c:pt idx="1410">
                  <c:v>42398</c:v>
                </c:pt>
                <c:pt idx="1411">
                  <c:v>42397</c:v>
                </c:pt>
                <c:pt idx="1412">
                  <c:v>42396</c:v>
                </c:pt>
                <c:pt idx="1413">
                  <c:v>42395</c:v>
                </c:pt>
                <c:pt idx="1414">
                  <c:v>42394</c:v>
                </c:pt>
                <c:pt idx="1415">
                  <c:v>42391</c:v>
                </c:pt>
                <c:pt idx="1416">
                  <c:v>42390</c:v>
                </c:pt>
                <c:pt idx="1417">
                  <c:v>42389</c:v>
                </c:pt>
                <c:pt idx="1418">
                  <c:v>42388</c:v>
                </c:pt>
                <c:pt idx="1419">
                  <c:v>42387</c:v>
                </c:pt>
                <c:pt idx="1420">
                  <c:v>42384</c:v>
                </c:pt>
                <c:pt idx="1421">
                  <c:v>42383</c:v>
                </c:pt>
                <c:pt idx="1422">
                  <c:v>42382</c:v>
                </c:pt>
                <c:pt idx="1423">
                  <c:v>42381</c:v>
                </c:pt>
                <c:pt idx="1424">
                  <c:v>42380</c:v>
                </c:pt>
                <c:pt idx="1425">
                  <c:v>42377</c:v>
                </c:pt>
                <c:pt idx="1426">
                  <c:v>42375</c:v>
                </c:pt>
                <c:pt idx="1427">
                  <c:v>42374</c:v>
                </c:pt>
                <c:pt idx="1428">
                  <c:v>42373</c:v>
                </c:pt>
                <c:pt idx="1429">
                  <c:v>42369</c:v>
                </c:pt>
                <c:pt idx="1430">
                  <c:v>42368</c:v>
                </c:pt>
                <c:pt idx="1431">
                  <c:v>42367</c:v>
                </c:pt>
                <c:pt idx="1432">
                  <c:v>42366</c:v>
                </c:pt>
                <c:pt idx="1433">
                  <c:v>42362</c:v>
                </c:pt>
                <c:pt idx="1434">
                  <c:v>42361</c:v>
                </c:pt>
                <c:pt idx="1435">
                  <c:v>42360</c:v>
                </c:pt>
                <c:pt idx="1436">
                  <c:v>42359</c:v>
                </c:pt>
                <c:pt idx="1437">
                  <c:v>42356</c:v>
                </c:pt>
                <c:pt idx="1438">
                  <c:v>42355</c:v>
                </c:pt>
                <c:pt idx="1439">
                  <c:v>42354</c:v>
                </c:pt>
                <c:pt idx="1440">
                  <c:v>42353</c:v>
                </c:pt>
                <c:pt idx="1441">
                  <c:v>42352</c:v>
                </c:pt>
                <c:pt idx="1442">
                  <c:v>42349</c:v>
                </c:pt>
                <c:pt idx="1443">
                  <c:v>42348</c:v>
                </c:pt>
                <c:pt idx="1444">
                  <c:v>42347</c:v>
                </c:pt>
                <c:pt idx="1445">
                  <c:v>42346</c:v>
                </c:pt>
                <c:pt idx="1446">
                  <c:v>42345</c:v>
                </c:pt>
                <c:pt idx="1447">
                  <c:v>42342</c:v>
                </c:pt>
                <c:pt idx="1448">
                  <c:v>42341</c:v>
                </c:pt>
                <c:pt idx="1449">
                  <c:v>42340</c:v>
                </c:pt>
                <c:pt idx="1450">
                  <c:v>42339</c:v>
                </c:pt>
                <c:pt idx="1451">
                  <c:v>42338</c:v>
                </c:pt>
                <c:pt idx="1452">
                  <c:v>42335</c:v>
                </c:pt>
                <c:pt idx="1453">
                  <c:v>42334</c:v>
                </c:pt>
                <c:pt idx="1454">
                  <c:v>42333</c:v>
                </c:pt>
                <c:pt idx="1455">
                  <c:v>42332</c:v>
                </c:pt>
                <c:pt idx="1456">
                  <c:v>42331</c:v>
                </c:pt>
                <c:pt idx="1457">
                  <c:v>42328</c:v>
                </c:pt>
                <c:pt idx="1458">
                  <c:v>42325</c:v>
                </c:pt>
                <c:pt idx="1459">
                  <c:v>42324</c:v>
                </c:pt>
                <c:pt idx="1460">
                  <c:v>42321</c:v>
                </c:pt>
                <c:pt idx="1461">
                  <c:v>42320</c:v>
                </c:pt>
                <c:pt idx="1462">
                  <c:v>42319</c:v>
                </c:pt>
                <c:pt idx="1463">
                  <c:v>42318</c:v>
                </c:pt>
                <c:pt idx="1464">
                  <c:v>42317</c:v>
                </c:pt>
                <c:pt idx="1465">
                  <c:v>42314</c:v>
                </c:pt>
                <c:pt idx="1466">
                  <c:v>42313</c:v>
                </c:pt>
                <c:pt idx="1467">
                  <c:v>42311</c:v>
                </c:pt>
                <c:pt idx="1468">
                  <c:v>42307</c:v>
                </c:pt>
                <c:pt idx="1469">
                  <c:v>42306</c:v>
                </c:pt>
                <c:pt idx="1470">
                  <c:v>42305</c:v>
                </c:pt>
                <c:pt idx="1471">
                  <c:v>42304</c:v>
                </c:pt>
                <c:pt idx="1472">
                  <c:v>42303</c:v>
                </c:pt>
                <c:pt idx="1473">
                  <c:v>42300</c:v>
                </c:pt>
                <c:pt idx="1474">
                  <c:v>42299</c:v>
                </c:pt>
                <c:pt idx="1475">
                  <c:v>42298</c:v>
                </c:pt>
                <c:pt idx="1476">
                  <c:v>42297</c:v>
                </c:pt>
                <c:pt idx="1477">
                  <c:v>42296</c:v>
                </c:pt>
                <c:pt idx="1478">
                  <c:v>42293</c:v>
                </c:pt>
                <c:pt idx="1479">
                  <c:v>42292</c:v>
                </c:pt>
                <c:pt idx="1480">
                  <c:v>42291</c:v>
                </c:pt>
                <c:pt idx="1481">
                  <c:v>42290</c:v>
                </c:pt>
                <c:pt idx="1482">
                  <c:v>42284</c:v>
                </c:pt>
                <c:pt idx="1483">
                  <c:v>42283</c:v>
                </c:pt>
                <c:pt idx="1484">
                  <c:v>42282</c:v>
                </c:pt>
                <c:pt idx="1485">
                  <c:v>42277</c:v>
                </c:pt>
                <c:pt idx="1486">
                  <c:v>42276</c:v>
                </c:pt>
                <c:pt idx="1487">
                  <c:v>42275</c:v>
                </c:pt>
                <c:pt idx="1488">
                  <c:v>42272</c:v>
                </c:pt>
                <c:pt idx="1489">
                  <c:v>42271</c:v>
                </c:pt>
                <c:pt idx="1490">
                  <c:v>42270</c:v>
                </c:pt>
                <c:pt idx="1491">
                  <c:v>42269</c:v>
                </c:pt>
                <c:pt idx="1492">
                  <c:v>42268</c:v>
                </c:pt>
                <c:pt idx="1493">
                  <c:v>42265</c:v>
                </c:pt>
                <c:pt idx="1494">
                  <c:v>42264</c:v>
                </c:pt>
                <c:pt idx="1495">
                  <c:v>42263</c:v>
                </c:pt>
                <c:pt idx="1496">
                  <c:v>42262</c:v>
                </c:pt>
                <c:pt idx="1497">
                  <c:v>42261</c:v>
                </c:pt>
                <c:pt idx="1498">
                  <c:v>42258</c:v>
                </c:pt>
                <c:pt idx="1499">
                  <c:v>42257</c:v>
                </c:pt>
                <c:pt idx="1500">
                  <c:v>42256</c:v>
                </c:pt>
                <c:pt idx="1501">
                  <c:v>42255</c:v>
                </c:pt>
                <c:pt idx="1502">
                  <c:v>42251</c:v>
                </c:pt>
                <c:pt idx="1503">
                  <c:v>42250</c:v>
                </c:pt>
                <c:pt idx="1504">
                  <c:v>42249</c:v>
                </c:pt>
                <c:pt idx="1505">
                  <c:v>42248</c:v>
                </c:pt>
                <c:pt idx="1506">
                  <c:v>42247</c:v>
                </c:pt>
                <c:pt idx="1507">
                  <c:v>42244</c:v>
                </c:pt>
                <c:pt idx="1508">
                  <c:v>42242</c:v>
                </c:pt>
                <c:pt idx="1509">
                  <c:v>42241</c:v>
                </c:pt>
                <c:pt idx="1510">
                  <c:v>42240</c:v>
                </c:pt>
                <c:pt idx="1511">
                  <c:v>42237</c:v>
                </c:pt>
                <c:pt idx="1512">
                  <c:v>42236</c:v>
                </c:pt>
                <c:pt idx="1513">
                  <c:v>42235</c:v>
                </c:pt>
                <c:pt idx="1514">
                  <c:v>42234</c:v>
                </c:pt>
                <c:pt idx="1515">
                  <c:v>42233</c:v>
                </c:pt>
                <c:pt idx="1516">
                  <c:v>42230</c:v>
                </c:pt>
                <c:pt idx="1517">
                  <c:v>42229</c:v>
                </c:pt>
                <c:pt idx="1518">
                  <c:v>42228</c:v>
                </c:pt>
                <c:pt idx="1519">
                  <c:v>42227</c:v>
                </c:pt>
                <c:pt idx="1520">
                  <c:v>42226</c:v>
                </c:pt>
                <c:pt idx="1521">
                  <c:v>42222</c:v>
                </c:pt>
                <c:pt idx="1522">
                  <c:v>42221</c:v>
                </c:pt>
                <c:pt idx="1523">
                  <c:v>42220</c:v>
                </c:pt>
                <c:pt idx="1524">
                  <c:v>42219</c:v>
                </c:pt>
                <c:pt idx="1525">
                  <c:v>42216</c:v>
                </c:pt>
                <c:pt idx="1526">
                  <c:v>42215</c:v>
                </c:pt>
                <c:pt idx="1527">
                  <c:v>42214</c:v>
                </c:pt>
                <c:pt idx="1528">
                  <c:v>42213</c:v>
                </c:pt>
                <c:pt idx="1529">
                  <c:v>42212</c:v>
                </c:pt>
                <c:pt idx="1530">
                  <c:v>42209</c:v>
                </c:pt>
                <c:pt idx="1531">
                  <c:v>42208</c:v>
                </c:pt>
                <c:pt idx="1532">
                  <c:v>42207</c:v>
                </c:pt>
                <c:pt idx="1533">
                  <c:v>42206</c:v>
                </c:pt>
                <c:pt idx="1534">
                  <c:v>42205</c:v>
                </c:pt>
                <c:pt idx="1535">
                  <c:v>42201</c:v>
                </c:pt>
                <c:pt idx="1536">
                  <c:v>42200</c:v>
                </c:pt>
                <c:pt idx="1537">
                  <c:v>42199</c:v>
                </c:pt>
                <c:pt idx="1538">
                  <c:v>42198</c:v>
                </c:pt>
                <c:pt idx="1539">
                  <c:v>42195</c:v>
                </c:pt>
                <c:pt idx="1540">
                  <c:v>42194</c:v>
                </c:pt>
                <c:pt idx="1541">
                  <c:v>42193</c:v>
                </c:pt>
                <c:pt idx="1542">
                  <c:v>42192</c:v>
                </c:pt>
                <c:pt idx="1543">
                  <c:v>42191</c:v>
                </c:pt>
                <c:pt idx="1544">
                  <c:v>42188</c:v>
                </c:pt>
                <c:pt idx="1545">
                  <c:v>42187</c:v>
                </c:pt>
                <c:pt idx="1546">
                  <c:v>42186</c:v>
                </c:pt>
                <c:pt idx="1547">
                  <c:v>42185</c:v>
                </c:pt>
                <c:pt idx="1548">
                  <c:v>42184</c:v>
                </c:pt>
                <c:pt idx="1549">
                  <c:v>42181</c:v>
                </c:pt>
                <c:pt idx="1550">
                  <c:v>42180</c:v>
                </c:pt>
                <c:pt idx="1551">
                  <c:v>42179</c:v>
                </c:pt>
                <c:pt idx="1552">
                  <c:v>42178</c:v>
                </c:pt>
                <c:pt idx="1553">
                  <c:v>42177</c:v>
                </c:pt>
                <c:pt idx="1554">
                  <c:v>42174</c:v>
                </c:pt>
                <c:pt idx="1555">
                  <c:v>42173</c:v>
                </c:pt>
                <c:pt idx="1556">
                  <c:v>42172</c:v>
                </c:pt>
                <c:pt idx="1557">
                  <c:v>42171</c:v>
                </c:pt>
                <c:pt idx="1558">
                  <c:v>42170</c:v>
                </c:pt>
                <c:pt idx="1559">
                  <c:v>42166</c:v>
                </c:pt>
                <c:pt idx="1560">
                  <c:v>42165</c:v>
                </c:pt>
                <c:pt idx="1561">
                  <c:v>42164</c:v>
                </c:pt>
                <c:pt idx="1562">
                  <c:v>42163</c:v>
                </c:pt>
                <c:pt idx="1563">
                  <c:v>42160</c:v>
                </c:pt>
                <c:pt idx="1564">
                  <c:v>42158</c:v>
                </c:pt>
                <c:pt idx="1565">
                  <c:v>42157</c:v>
                </c:pt>
                <c:pt idx="1566">
                  <c:v>42156</c:v>
                </c:pt>
                <c:pt idx="1567">
                  <c:v>42153</c:v>
                </c:pt>
                <c:pt idx="1568">
                  <c:v>42152</c:v>
                </c:pt>
                <c:pt idx="1569">
                  <c:v>42151</c:v>
                </c:pt>
                <c:pt idx="1570">
                  <c:v>42150</c:v>
                </c:pt>
                <c:pt idx="1571">
                  <c:v>42149</c:v>
                </c:pt>
                <c:pt idx="1572">
                  <c:v>42146</c:v>
                </c:pt>
                <c:pt idx="1573">
                  <c:v>42145</c:v>
                </c:pt>
                <c:pt idx="1574">
                  <c:v>42144</c:v>
                </c:pt>
                <c:pt idx="1575">
                  <c:v>42143</c:v>
                </c:pt>
                <c:pt idx="1576">
                  <c:v>42142</c:v>
                </c:pt>
                <c:pt idx="1577">
                  <c:v>42139</c:v>
                </c:pt>
                <c:pt idx="1578">
                  <c:v>42138</c:v>
                </c:pt>
                <c:pt idx="1579">
                  <c:v>42137</c:v>
                </c:pt>
                <c:pt idx="1580">
                  <c:v>42136</c:v>
                </c:pt>
                <c:pt idx="1581">
                  <c:v>42135</c:v>
                </c:pt>
                <c:pt idx="1582">
                  <c:v>42132</c:v>
                </c:pt>
                <c:pt idx="1583">
                  <c:v>42131</c:v>
                </c:pt>
                <c:pt idx="1584">
                  <c:v>42130</c:v>
                </c:pt>
                <c:pt idx="1585">
                  <c:v>42129</c:v>
                </c:pt>
                <c:pt idx="1586">
                  <c:v>42128</c:v>
                </c:pt>
                <c:pt idx="1587">
                  <c:v>42124</c:v>
                </c:pt>
                <c:pt idx="1588">
                  <c:v>42123</c:v>
                </c:pt>
                <c:pt idx="1589">
                  <c:v>42122</c:v>
                </c:pt>
                <c:pt idx="1590">
                  <c:v>42121</c:v>
                </c:pt>
                <c:pt idx="1591">
                  <c:v>42118</c:v>
                </c:pt>
                <c:pt idx="1592">
                  <c:v>42117</c:v>
                </c:pt>
                <c:pt idx="1593">
                  <c:v>42116</c:v>
                </c:pt>
                <c:pt idx="1594">
                  <c:v>42114</c:v>
                </c:pt>
                <c:pt idx="1595">
                  <c:v>42111</c:v>
                </c:pt>
                <c:pt idx="1596">
                  <c:v>42110</c:v>
                </c:pt>
                <c:pt idx="1597">
                  <c:v>42109</c:v>
                </c:pt>
                <c:pt idx="1598">
                  <c:v>42108</c:v>
                </c:pt>
                <c:pt idx="1599">
                  <c:v>42107</c:v>
                </c:pt>
                <c:pt idx="1600">
                  <c:v>42103</c:v>
                </c:pt>
                <c:pt idx="1601">
                  <c:v>42102</c:v>
                </c:pt>
                <c:pt idx="1602">
                  <c:v>42101</c:v>
                </c:pt>
                <c:pt idx="1603">
                  <c:v>42100</c:v>
                </c:pt>
                <c:pt idx="1604">
                  <c:v>42096</c:v>
                </c:pt>
                <c:pt idx="1605">
                  <c:v>42095</c:v>
                </c:pt>
                <c:pt idx="1606">
                  <c:v>42094</c:v>
                </c:pt>
                <c:pt idx="1607">
                  <c:v>42093</c:v>
                </c:pt>
                <c:pt idx="1608">
                  <c:v>42090</c:v>
                </c:pt>
                <c:pt idx="1609">
                  <c:v>42089</c:v>
                </c:pt>
                <c:pt idx="1610">
                  <c:v>42088</c:v>
                </c:pt>
                <c:pt idx="1611">
                  <c:v>42087</c:v>
                </c:pt>
                <c:pt idx="1612">
                  <c:v>42086</c:v>
                </c:pt>
                <c:pt idx="1613">
                  <c:v>42083</c:v>
                </c:pt>
                <c:pt idx="1614">
                  <c:v>42082</c:v>
                </c:pt>
                <c:pt idx="1615">
                  <c:v>42081</c:v>
                </c:pt>
                <c:pt idx="1616">
                  <c:v>42080</c:v>
                </c:pt>
                <c:pt idx="1617">
                  <c:v>42079</c:v>
                </c:pt>
                <c:pt idx="1618">
                  <c:v>42076</c:v>
                </c:pt>
                <c:pt idx="1619">
                  <c:v>42075</c:v>
                </c:pt>
                <c:pt idx="1620">
                  <c:v>42074</c:v>
                </c:pt>
                <c:pt idx="1621">
                  <c:v>42073</c:v>
                </c:pt>
                <c:pt idx="1622">
                  <c:v>42072</c:v>
                </c:pt>
                <c:pt idx="1623">
                  <c:v>42069</c:v>
                </c:pt>
                <c:pt idx="1624">
                  <c:v>42067</c:v>
                </c:pt>
                <c:pt idx="1625">
                  <c:v>42066</c:v>
                </c:pt>
                <c:pt idx="1626">
                  <c:v>42065</c:v>
                </c:pt>
                <c:pt idx="1627">
                  <c:v>42062</c:v>
                </c:pt>
                <c:pt idx="1628">
                  <c:v>42061</c:v>
                </c:pt>
                <c:pt idx="1629">
                  <c:v>42060</c:v>
                </c:pt>
                <c:pt idx="1630">
                  <c:v>42059</c:v>
                </c:pt>
                <c:pt idx="1631">
                  <c:v>42058</c:v>
                </c:pt>
                <c:pt idx="1632">
                  <c:v>42055</c:v>
                </c:pt>
                <c:pt idx="1633">
                  <c:v>42054</c:v>
                </c:pt>
                <c:pt idx="1634">
                  <c:v>42053</c:v>
                </c:pt>
                <c:pt idx="1635">
                  <c:v>42048</c:v>
                </c:pt>
                <c:pt idx="1636">
                  <c:v>42047</c:v>
                </c:pt>
                <c:pt idx="1637">
                  <c:v>42046</c:v>
                </c:pt>
                <c:pt idx="1638">
                  <c:v>42045</c:v>
                </c:pt>
                <c:pt idx="1639">
                  <c:v>42044</c:v>
                </c:pt>
                <c:pt idx="1640">
                  <c:v>42041</c:v>
                </c:pt>
                <c:pt idx="1641">
                  <c:v>42040</c:v>
                </c:pt>
                <c:pt idx="1642">
                  <c:v>42039</c:v>
                </c:pt>
                <c:pt idx="1643">
                  <c:v>42038</c:v>
                </c:pt>
                <c:pt idx="1644">
                  <c:v>42037</c:v>
                </c:pt>
                <c:pt idx="1645">
                  <c:v>42034</c:v>
                </c:pt>
                <c:pt idx="1646">
                  <c:v>42033</c:v>
                </c:pt>
                <c:pt idx="1647">
                  <c:v>42031</c:v>
                </c:pt>
                <c:pt idx="1648">
                  <c:v>42030</c:v>
                </c:pt>
                <c:pt idx="1649">
                  <c:v>42027</c:v>
                </c:pt>
                <c:pt idx="1650">
                  <c:v>42026</c:v>
                </c:pt>
                <c:pt idx="1651">
                  <c:v>42025</c:v>
                </c:pt>
                <c:pt idx="1652">
                  <c:v>42024</c:v>
                </c:pt>
                <c:pt idx="1653">
                  <c:v>42023</c:v>
                </c:pt>
                <c:pt idx="1654">
                  <c:v>42019</c:v>
                </c:pt>
                <c:pt idx="1655">
                  <c:v>42018</c:v>
                </c:pt>
                <c:pt idx="1656">
                  <c:v>42017</c:v>
                </c:pt>
                <c:pt idx="1657">
                  <c:v>42016</c:v>
                </c:pt>
                <c:pt idx="1658">
                  <c:v>42013</c:v>
                </c:pt>
                <c:pt idx="1659">
                  <c:v>42012</c:v>
                </c:pt>
                <c:pt idx="1660">
                  <c:v>42011</c:v>
                </c:pt>
                <c:pt idx="1661">
                  <c:v>42010</c:v>
                </c:pt>
                <c:pt idx="1662">
                  <c:v>42009</c:v>
                </c:pt>
                <c:pt idx="1663">
                  <c:v>42006</c:v>
                </c:pt>
                <c:pt idx="1664">
                  <c:v>42004</c:v>
                </c:pt>
                <c:pt idx="1665">
                  <c:v>42002</c:v>
                </c:pt>
                <c:pt idx="1666">
                  <c:v>41999</c:v>
                </c:pt>
                <c:pt idx="1667">
                  <c:v>41997</c:v>
                </c:pt>
                <c:pt idx="1668">
                  <c:v>41996</c:v>
                </c:pt>
                <c:pt idx="1669">
                  <c:v>41995</c:v>
                </c:pt>
                <c:pt idx="1670">
                  <c:v>41992</c:v>
                </c:pt>
                <c:pt idx="1671">
                  <c:v>41991</c:v>
                </c:pt>
                <c:pt idx="1672">
                  <c:v>41990</c:v>
                </c:pt>
                <c:pt idx="1673">
                  <c:v>41989</c:v>
                </c:pt>
                <c:pt idx="1674">
                  <c:v>41988</c:v>
                </c:pt>
                <c:pt idx="1675">
                  <c:v>41985</c:v>
                </c:pt>
                <c:pt idx="1676">
                  <c:v>41984</c:v>
                </c:pt>
                <c:pt idx="1677">
                  <c:v>41983</c:v>
                </c:pt>
                <c:pt idx="1678">
                  <c:v>41982</c:v>
                </c:pt>
                <c:pt idx="1679">
                  <c:v>41981</c:v>
                </c:pt>
                <c:pt idx="1680">
                  <c:v>41978</c:v>
                </c:pt>
                <c:pt idx="1681">
                  <c:v>41977</c:v>
                </c:pt>
                <c:pt idx="1682">
                  <c:v>41976</c:v>
                </c:pt>
                <c:pt idx="1683">
                  <c:v>41975</c:v>
                </c:pt>
                <c:pt idx="1684">
                  <c:v>41974</c:v>
                </c:pt>
                <c:pt idx="1685">
                  <c:v>41971</c:v>
                </c:pt>
                <c:pt idx="1686">
                  <c:v>41970</c:v>
                </c:pt>
                <c:pt idx="1687">
                  <c:v>41969</c:v>
                </c:pt>
                <c:pt idx="1688">
                  <c:v>41968</c:v>
                </c:pt>
                <c:pt idx="1689">
                  <c:v>41967</c:v>
                </c:pt>
                <c:pt idx="1690">
                  <c:v>41964</c:v>
                </c:pt>
                <c:pt idx="1691">
                  <c:v>41963</c:v>
                </c:pt>
                <c:pt idx="1692">
                  <c:v>41962</c:v>
                </c:pt>
                <c:pt idx="1693">
                  <c:v>41961</c:v>
                </c:pt>
                <c:pt idx="1694">
                  <c:v>41960</c:v>
                </c:pt>
                <c:pt idx="1695">
                  <c:v>41957</c:v>
                </c:pt>
                <c:pt idx="1696">
                  <c:v>41956</c:v>
                </c:pt>
                <c:pt idx="1697">
                  <c:v>41953</c:v>
                </c:pt>
                <c:pt idx="1698">
                  <c:v>41950</c:v>
                </c:pt>
                <c:pt idx="1699">
                  <c:v>41949</c:v>
                </c:pt>
                <c:pt idx="1700">
                  <c:v>41948</c:v>
                </c:pt>
                <c:pt idx="1701">
                  <c:v>41947</c:v>
                </c:pt>
                <c:pt idx="1702">
                  <c:v>41946</c:v>
                </c:pt>
                <c:pt idx="1703">
                  <c:v>41943</c:v>
                </c:pt>
                <c:pt idx="1704">
                  <c:v>41942</c:v>
                </c:pt>
                <c:pt idx="1705">
                  <c:v>41941</c:v>
                </c:pt>
                <c:pt idx="1706">
                  <c:v>41940</c:v>
                </c:pt>
                <c:pt idx="1707">
                  <c:v>41939</c:v>
                </c:pt>
                <c:pt idx="1708">
                  <c:v>41936</c:v>
                </c:pt>
                <c:pt idx="1709">
                  <c:v>41935</c:v>
                </c:pt>
                <c:pt idx="1710">
                  <c:v>41934</c:v>
                </c:pt>
                <c:pt idx="1711">
                  <c:v>41933</c:v>
                </c:pt>
                <c:pt idx="1712">
                  <c:v>41932</c:v>
                </c:pt>
                <c:pt idx="1713">
                  <c:v>41929</c:v>
                </c:pt>
                <c:pt idx="1714">
                  <c:v>41928</c:v>
                </c:pt>
                <c:pt idx="1715">
                  <c:v>41927</c:v>
                </c:pt>
                <c:pt idx="1716">
                  <c:v>41926</c:v>
                </c:pt>
                <c:pt idx="1717">
                  <c:v>41925</c:v>
                </c:pt>
                <c:pt idx="1718">
                  <c:v>41922</c:v>
                </c:pt>
                <c:pt idx="1719">
                  <c:v>41921</c:v>
                </c:pt>
                <c:pt idx="1720">
                  <c:v>41920</c:v>
                </c:pt>
                <c:pt idx="1721">
                  <c:v>41919</c:v>
                </c:pt>
                <c:pt idx="1722">
                  <c:v>41918</c:v>
                </c:pt>
                <c:pt idx="1723">
                  <c:v>41915</c:v>
                </c:pt>
                <c:pt idx="1724">
                  <c:v>41914</c:v>
                </c:pt>
                <c:pt idx="1725">
                  <c:v>41913</c:v>
                </c:pt>
                <c:pt idx="1726">
                  <c:v>41912</c:v>
                </c:pt>
                <c:pt idx="1727">
                  <c:v>41911</c:v>
                </c:pt>
                <c:pt idx="1728">
                  <c:v>41906</c:v>
                </c:pt>
                <c:pt idx="1729">
                  <c:v>41905</c:v>
                </c:pt>
                <c:pt idx="1730">
                  <c:v>41904</c:v>
                </c:pt>
                <c:pt idx="1731">
                  <c:v>41899</c:v>
                </c:pt>
                <c:pt idx="1732">
                  <c:v>41898</c:v>
                </c:pt>
                <c:pt idx="1733">
                  <c:v>41897</c:v>
                </c:pt>
                <c:pt idx="1734">
                  <c:v>41894</c:v>
                </c:pt>
                <c:pt idx="1735">
                  <c:v>41893</c:v>
                </c:pt>
                <c:pt idx="1736">
                  <c:v>41892</c:v>
                </c:pt>
                <c:pt idx="1737">
                  <c:v>41891</c:v>
                </c:pt>
                <c:pt idx="1738">
                  <c:v>41890</c:v>
                </c:pt>
                <c:pt idx="1739">
                  <c:v>41887</c:v>
                </c:pt>
                <c:pt idx="1740">
                  <c:v>41886</c:v>
                </c:pt>
                <c:pt idx="1741">
                  <c:v>41885</c:v>
                </c:pt>
                <c:pt idx="1742">
                  <c:v>41884</c:v>
                </c:pt>
                <c:pt idx="1743">
                  <c:v>41883</c:v>
                </c:pt>
                <c:pt idx="1744">
                  <c:v>41880</c:v>
                </c:pt>
                <c:pt idx="1745">
                  <c:v>41879</c:v>
                </c:pt>
                <c:pt idx="1746">
                  <c:v>41878</c:v>
                </c:pt>
                <c:pt idx="1747">
                  <c:v>41877</c:v>
                </c:pt>
                <c:pt idx="1748">
                  <c:v>41876</c:v>
                </c:pt>
                <c:pt idx="1749">
                  <c:v>41873</c:v>
                </c:pt>
                <c:pt idx="1750">
                  <c:v>41872</c:v>
                </c:pt>
                <c:pt idx="1751">
                  <c:v>41871</c:v>
                </c:pt>
                <c:pt idx="1752">
                  <c:v>41870</c:v>
                </c:pt>
                <c:pt idx="1753">
                  <c:v>41869</c:v>
                </c:pt>
                <c:pt idx="1754">
                  <c:v>41865</c:v>
                </c:pt>
                <c:pt idx="1755">
                  <c:v>41864</c:v>
                </c:pt>
                <c:pt idx="1756">
                  <c:v>41863</c:v>
                </c:pt>
                <c:pt idx="1757">
                  <c:v>41862</c:v>
                </c:pt>
                <c:pt idx="1758">
                  <c:v>41859</c:v>
                </c:pt>
                <c:pt idx="1759">
                  <c:v>41858</c:v>
                </c:pt>
                <c:pt idx="1760">
                  <c:v>41857</c:v>
                </c:pt>
                <c:pt idx="1761">
                  <c:v>41856</c:v>
                </c:pt>
                <c:pt idx="1762">
                  <c:v>41855</c:v>
                </c:pt>
                <c:pt idx="1763">
                  <c:v>41852</c:v>
                </c:pt>
                <c:pt idx="1764">
                  <c:v>41851</c:v>
                </c:pt>
                <c:pt idx="1765">
                  <c:v>41850</c:v>
                </c:pt>
                <c:pt idx="1766">
                  <c:v>41848</c:v>
                </c:pt>
                <c:pt idx="1767">
                  <c:v>41845</c:v>
                </c:pt>
                <c:pt idx="1768">
                  <c:v>41844</c:v>
                </c:pt>
                <c:pt idx="1769">
                  <c:v>41843</c:v>
                </c:pt>
                <c:pt idx="1770">
                  <c:v>41842</c:v>
                </c:pt>
                <c:pt idx="1771">
                  <c:v>41841</c:v>
                </c:pt>
                <c:pt idx="1772">
                  <c:v>41838</c:v>
                </c:pt>
                <c:pt idx="1773">
                  <c:v>41837</c:v>
                </c:pt>
                <c:pt idx="1774">
                  <c:v>41836</c:v>
                </c:pt>
                <c:pt idx="1775">
                  <c:v>41835</c:v>
                </c:pt>
                <c:pt idx="1776">
                  <c:v>41834</c:v>
                </c:pt>
                <c:pt idx="1777">
                  <c:v>41831</c:v>
                </c:pt>
                <c:pt idx="1778">
                  <c:v>41830</c:v>
                </c:pt>
                <c:pt idx="1779">
                  <c:v>41829</c:v>
                </c:pt>
                <c:pt idx="1780">
                  <c:v>41828</c:v>
                </c:pt>
                <c:pt idx="1781">
                  <c:v>41827</c:v>
                </c:pt>
                <c:pt idx="1782">
                  <c:v>41824</c:v>
                </c:pt>
                <c:pt idx="1783">
                  <c:v>41823</c:v>
                </c:pt>
                <c:pt idx="1784">
                  <c:v>41822</c:v>
                </c:pt>
                <c:pt idx="1785">
                  <c:v>41821</c:v>
                </c:pt>
                <c:pt idx="1786">
                  <c:v>41820</c:v>
                </c:pt>
                <c:pt idx="1787">
                  <c:v>41817</c:v>
                </c:pt>
                <c:pt idx="1788">
                  <c:v>41816</c:v>
                </c:pt>
                <c:pt idx="1789">
                  <c:v>41815</c:v>
                </c:pt>
                <c:pt idx="1790">
                  <c:v>41814</c:v>
                </c:pt>
                <c:pt idx="1791">
                  <c:v>41813</c:v>
                </c:pt>
                <c:pt idx="1792">
                  <c:v>41810</c:v>
                </c:pt>
                <c:pt idx="1793">
                  <c:v>41808</c:v>
                </c:pt>
                <c:pt idx="1794">
                  <c:v>41807</c:v>
                </c:pt>
                <c:pt idx="1795">
                  <c:v>41806</c:v>
                </c:pt>
                <c:pt idx="1796">
                  <c:v>41803</c:v>
                </c:pt>
                <c:pt idx="1797">
                  <c:v>41802</c:v>
                </c:pt>
                <c:pt idx="1798">
                  <c:v>41801</c:v>
                </c:pt>
                <c:pt idx="1799">
                  <c:v>41800</c:v>
                </c:pt>
                <c:pt idx="1800">
                  <c:v>41799</c:v>
                </c:pt>
                <c:pt idx="1801">
                  <c:v>41796</c:v>
                </c:pt>
                <c:pt idx="1802">
                  <c:v>41795</c:v>
                </c:pt>
                <c:pt idx="1803">
                  <c:v>41794</c:v>
                </c:pt>
                <c:pt idx="1804">
                  <c:v>41793</c:v>
                </c:pt>
                <c:pt idx="1805">
                  <c:v>41792</c:v>
                </c:pt>
                <c:pt idx="1806">
                  <c:v>41789</c:v>
                </c:pt>
                <c:pt idx="1807">
                  <c:v>41788</c:v>
                </c:pt>
                <c:pt idx="1808">
                  <c:v>41787</c:v>
                </c:pt>
                <c:pt idx="1809">
                  <c:v>41786</c:v>
                </c:pt>
                <c:pt idx="1810">
                  <c:v>41785</c:v>
                </c:pt>
                <c:pt idx="1811">
                  <c:v>41782</c:v>
                </c:pt>
                <c:pt idx="1812">
                  <c:v>41781</c:v>
                </c:pt>
                <c:pt idx="1813">
                  <c:v>41780</c:v>
                </c:pt>
                <c:pt idx="1814">
                  <c:v>41779</c:v>
                </c:pt>
                <c:pt idx="1815">
                  <c:v>41778</c:v>
                </c:pt>
                <c:pt idx="1816">
                  <c:v>41775</c:v>
                </c:pt>
                <c:pt idx="1817">
                  <c:v>41774</c:v>
                </c:pt>
                <c:pt idx="1818">
                  <c:v>41772</c:v>
                </c:pt>
                <c:pt idx="1819">
                  <c:v>41771</c:v>
                </c:pt>
                <c:pt idx="1820">
                  <c:v>41768</c:v>
                </c:pt>
                <c:pt idx="1821">
                  <c:v>41767</c:v>
                </c:pt>
                <c:pt idx="1822">
                  <c:v>41766</c:v>
                </c:pt>
                <c:pt idx="1823">
                  <c:v>41765</c:v>
                </c:pt>
                <c:pt idx="1824">
                  <c:v>41764</c:v>
                </c:pt>
                <c:pt idx="1825">
                  <c:v>41761</c:v>
                </c:pt>
                <c:pt idx="1826">
                  <c:v>41759</c:v>
                </c:pt>
                <c:pt idx="1827">
                  <c:v>41758</c:v>
                </c:pt>
                <c:pt idx="1828">
                  <c:v>41757</c:v>
                </c:pt>
                <c:pt idx="1829">
                  <c:v>41754</c:v>
                </c:pt>
                <c:pt idx="1830">
                  <c:v>41753</c:v>
                </c:pt>
                <c:pt idx="1831">
                  <c:v>41752</c:v>
                </c:pt>
                <c:pt idx="1832">
                  <c:v>41751</c:v>
                </c:pt>
                <c:pt idx="1833">
                  <c:v>41746</c:v>
                </c:pt>
                <c:pt idx="1834">
                  <c:v>41745</c:v>
                </c:pt>
                <c:pt idx="1835">
                  <c:v>41744</c:v>
                </c:pt>
                <c:pt idx="1836">
                  <c:v>41743</c:v>
                </c:pt>
                <c:pt idx="1837">
                  <c:v>41740</c:v>
                </c:pt>
                <c:pt idx="1838">
                  <c:v>41739</c:v>
                </c:pt>
                <c:pt idx="1839">
                  <c:v>41738</c:v>
                </c:pt>
                <c:pt idx="1840">
                  <c:v>41737</c:v>
                </c:pt>
                <c:pt idx="1841">
                  <c:v>41736</c:v>
                </c:pt>
                <c:pt idx="1842">
                  <c:v>41733</c:v>
                </c:pt>
                <c:pt idx="1843">
                  <c:v>41732</c:v>
                </c:pt>
                <c:pt idx="1844">
                  <c:v>41731</c:v>
                </c:pt>
                <c:pt idx="1845">
                  <c:v>41730</c:v>
                </c:pt>
                <c:pt idx="1846">
                  <c:v>41729</c:v>
                </c:pt>
                <c:pt idx="1847">
                  <c:v>41726</c:v>
                </c:pt>
                <c:pt idx="1848">
                  <c:v>41725</c:v>
                </c:pt>
                <c:pt idx="1849">
                  <c:v>41723</c:v>
                </c:pt>
                <c:pt idx="1850">
                  <c:v>41722</c:v>
                </c:pt>
                <c:pt idx="1851">
                  <c:v>41719</c:v>
                </c:pt>
                <c:pt idx="1852">
                  <c:v>41718</c:v>
                </c:pt>
                <c:pt idx="1853">
                  <c:v>41717</c:v>
                </c:pt>
                <c:pt idx="1854">
                  <c:v>41716</c:v>
                </c:pt>
                <c:pt idx="1855">
                  <c:v>41715</c:v>
                </c:pt>
                <c:pt idx="1856">
                  <c:v>41712</c:v>
                </c:pt>
                <c:pt idx="1857">
                  <c:v>41711</c:v>
                </c:pt>
                <c:pt idx="1858">
                  <c:v>41710</c:v>
                </c:pt>
                <c:pt idx="1859">
                  <c:v>41709</c:v>
                </c:pt>
                <c:pt idx="1860">
                  <c:v>41708</c:v>
                </c:pt>
                <c:pt idx="1861">
                  <c:v>41705</c:v>
                </c:pt>
                <c:pt idx="1862">
                  <c:v>41703</c:v>
                </c:pt>
                <c:pt idx="1863">
                  <c:v>41698</c:v>
                </c:pt>
                <c:pt idx="1864">
                  <c:v>41697</c:v>
                </c:pt>
                <c:pt idx="1865">
                  <c:v>41696</c:v>
                </c:pt>
                <c:pt idx="1866">
                  <c:v>41694</c:v>
                </c:pt>
                <c:pt idx="1867">
                  <c:v>41691</c:v>
                </c:pt>
                <c:pt idx="1868">
                  <c:v>41690</c:v>
                </c:pt>
                <c:pt idx="1869">
                  <c:v>41689</c:v>
                </c:pt>
                <c:pt idx="1870">
                  <c:v>41688</c:v>
                </c:pt>
                <c:pt idx="1871">
                  <c:v>41687</c:v>
                </c:pt>
                <c:pt idx="1872">
                  <c:v>41684</c:v>
                </c:pt>
                <c:pt idx="1873">
                  <c:v>41683</c:v>
                </c:pt>
                <c:pt idx="1874">
                  <c:v>41682</c:v>
                </c:pt>
                <c:pt idx="1875">
                  <c:v>41681</c:v>
                </c:pt>
                <c:pt idx="1876">
                  <c:v>41680</c:v>
                </c:pt>
                <c:pt idx="1877">
                  <c:v>41677</c:v>
                </c:pt>
                <c:pt idx="1878">
                  <c:v>41676</c:v>
                </c:pt>
                <c:pt idx="1879">
                  <c:v>41675</c:v>
                </c:pt>
                <c:pt idx="1880">
                  <c:v>41674</c:v>
                </c:pt>
                <c:pt idx="1881">
                  <c:v>41673</c:v>
                </c:pt>
                <c:pt idx="1882">
                  <c:v>41670</c:v>
                </c:pt>
                <c:pt idx="1883">
                  <c:v>41669</c:v>
                </c:pt>
                <c:pt idx="1884">
                  <c:v>41668</c:v>
                </c:pt>
                <c:pt idx="1885">
                  <c:v>41667</c:v>
                </c:pt>
                <c:pt idx="1886">
                  <c:v>41666</c:v>
                </c:pt>
                <c:pt idx="1887">
                  <c:v>41663</c:v>
                </c:pt>
                <c:pt idx="1888">
                  <c:v>41662</c:v>
                </c:pt>
                <c:pt idx="1889">
                  <c:v>41661</c:v>
                </c:pt>
                <c:pt idx="1890">
                  <c:v>41660</c:v>
                </c:pt>
                <c:pt idx="1891">
                  <c:v>41659</c:v>
                </c:pt>
                <c:pt idx="1892">
                  <c:v>41656</c:v>
                </c:pt>
                <c:pt idx="1893">
                  <c:v>41655</c:v>
                </c:pt>
                <c:pt idx="1894">
                  <c:v>41654</c:v>
                </c:pt>
                <c:pt idx="1895">
                  <c:v>41652</c:v>
                </c:pt>
                <c:pt idx="1896">
                  <c:v>41649</c:v>
                </c:pt>
                <c:pt idx="1897">
                  <c:v>41648</c:v>
                </c:pt>
                <c:pt idx="1898">
                  <c:v>41647</c:v>
                </c:pt>
                <c:pt idx="1899">
                  <c:v>41646</c:v>
                </c:pt>
                <c:pt idx="1900">
                  <c:v>41645</c:v>
                </c:pt>
                <c:pt idx="1901">
                  <c:v>41642</c:v>
                </c:pt>
                <c:pt idx="1902">
                  <c:v>41638</c:v>
                </c:pt>
                <c:pt idx="1903">
                  <c:v>41635</c:v>
                </c:pt>
                <c:pt idx="1904">
                  <c:v>41634</c:v>
                </c:pt>
                <c:pt idx="1905">
                  <c:v>41632</c:v>
                </c:pt>
                <c:pt idx="1906">
                  <c:v>41631</c:v>
                </c:pt>
                <c:pt idx="1907">
                  <c:v>41628</c:v>
                </c:pt>
                <c:pt idx="1908">
                  <c:v>41627</c:v>
                </c:pt>
                <c:pt idx="1909">
                  <c:v>41626</c:v>
                </c:pt>
                <c:pt idx="1910">
                  <c:v>41625</c:v>
                </c:pt>
                <c:pt idx="1911">
                  <c:v>41624</c:v>
                </c:pt>
                <c:pt idx="1912">
                  <c:v>41621</c:v>
                </c:pt>
                <c:pt idx="1913">
                  <c:v>41620</c:v>
                </c:pt>
                <c:pt idx="1914">
                  <c:v>41619</c:v>
                </c:pt>
                <c:pt idx="1915">
                  <c:v>41618</c:v>
                </c:pt>
                <c:pt idx="1916">
                  <c:v>41617</c:v>
                </c:pt>
                <c:pt idx="1917">
                  <c:v>41614</c:v>
                </c:pt>
                <c:pt idx="1918">
                  <c:v>41613</c:v>
                </c:pt>
                <c:pt idx="1919">
                  <c:v>41612</c:v>
                </c:pt>
                <c:pt idx="1920">
                  <c:v>41611</c:v>
                </c:pt>
                <c:pt idx="1921">
                  <c:v>41610</c:v>
                </c:pt>
                <c:pt idx="1922">
                  <c:v>41607</c:v>
                </c:pt>
                <c:pt idx="1923">
                  <c:v>41606</c:v>
                </c:pt>
                <c:pt idx="1924">
                  <c:v>41605</c:v>
                </c:pt>
                <c:pt idx="1925">
                  <c:v>41604</c:v>
                </c:pt>
                <c:pt idx="1926">
                  <c:v>41603</c:v>
                </c:pt>
                <c:pt idx="1927">
                  <c:v>41600</c:v>
                </c:pt>
                <c:pt idx="1928">
                  <c:v>41599</c:v>
                </c:pt>
                <c:pt idx="1929">
                  <c:v>41598</c:v>
                </c:pt>
                <c:pt idx="1930">
                  <c:v>41597</c:v>
                </c:pt>
                <c:pt idx="1931">
                  <c:v>41596</c:v>
                </c:pt>
                <c:pt idx="1932">
                  <c:v>41592</c:v>
                </c:pt>
                <c:pt idx="1933">
                  <c:v>41591</c:v>
                </c:pt>
                <c:pt idx="1934">
                  <c:v>41586</c:v>
                </c:pt>
                <c:pt idx="1935">
                  <c:v>41585</c:v>
                </c:pt>
                <c:pt idx="1936">
                  <c:v>41584</c:v>
                </c:pt>
                <c:pt idx="1937">
                  <c:v>41583</c:v>
                </c:pt>
                <c:pt idx="1938">
                  <c:v>41582</c:v>
                </c:pt>
                <c:pt idx="1939">
                  <c:v>41579</c:v>
                </c:pt>
                <c:pt idx="1940">
                  <c:v>41578</c:v>
                </c:pt>
                <c:pt idx="1941">
                  <c:v>41577</c:v>
                </c:pt>
                <c:pt idx="1942">
                  <c:v>41576</c:v>
                </c:pt>
                <c:pt idx="1943">
                  <c:v>41575</c:v>
                </c:pt>
                <c:pt idx="1944">
                  <c:v>41572</c:v>
                </c:pt>
                <c:pt idx="1945">
                  <c:v>41571</c:v>
                </c:pt>
                <c:pt idx="1946">
                  <c:v>41570</c:v>
                </c:pt>
                <c:pt idx="1947">
                  <c:v>41569</c:v>
                </c:pt>
                <c:pt idx="1948">
                  <c:v>41568</c:v>
                </c:pt>
                <c:pt idx="1949">
                  <c:v>41565</c:v>
                </c:pt>
                <c:pt idx="1950">
                  <c:v>41564</c:v>
                </c:pt>
                <c:pt idx="1951">
                  <c:v>41563</c:v>
                </c:pt>
                <c:pt idx="1952">
                  <c:v>41562</c:v>
                </c:pt>
                <c:pt idx="1953">
                  <c:v>41561</c:v>
                </c:pt>
                <c:pt idx="1954">
                  <c:v>41558</c:v>
                </c:pt>
                <c:pt idx="1955">
                  <c:v>41557</c:v>
                </c:pt>
                <c:pt idx="1956">
                  <c:v>41556</c:v>
                </c:pt>
                <c:pt idx="1957">
                  <c:v>41555</c:v>
                </c:pt>
                <c:pt idx="1958">
                  <c:v>41554</c:v>
                </c:pt>
                <c:pt idx="1959">
                  <c:v>41551</c:v>
                </c:pt>
                <c:pt idx="1960">
                  <c:v>41550</c:v>
                </c:pt>
                <c:pt idx="1961">
                  <c:v>41549</c:v>
                </c:pt>
                <c:pt idx="1962">
                  <c:v>41548</c:v>
                </c:pt>
                <c:pt idx="1963">
                  <c:v>41547</c:v>
                </c:pt>
                <c:pt idx="1964">
                  <c:v>41544</c:v>
                </c:pt>
                <c:pt idx="1965">
                  <c:v>41543</c:v>
                </c:pt>
                <c:pt idx="1966">
                  <c:v>41542</c:v>
                </c:pt>
                <c:pt idx="1967">
                  <c:v>41541</c:v>
                </c:pt>
                <c:pt idx="1968">
                  <c:v>41540</c:v>
                </c:pt>
                <c:pt idx="1969">
                  <c:v>41537</c:v>
                </c:pt>
                <c:pt idx="1970">
                  <c:v>41536</c:v>
                </c:pt>
                <c:pt idx="1971">
                  <c:v>41535</c:v>
                </c:pt>
                <c:pt idx="1972">
                  <c:v>41534</c:v>
                </c:pt>
                <c:pt idx="1973">
                  <c:v>41533</c:v>
                </c:pt>
                <c:pt idx="1974">
                  <c:v>41530</c:v>
                </c:pt>
                <c:pt idx="1975">
                  <c:v>41529</c:v>
                </c:pt>
                <c:pt idx="1976">
                  <c:v>41526</c:v>
                </c:pt>
                <c:pt idx="1977">
                  <c:v>41523</c:v>
                </c:pt>
                <c:pt idx="1978">
                  <c:v>41522</c:v>
                </c:pt>
                <c:pt idx="1979">
                  <c:v>41519</c:v>
                </c:pt>
                <c:pt idx="1980">
                  <c:v>41516</c:v>
                </c:pt>
                <c:pt idx="1981">
                  <c:v>41515</c:v>
                </c:pt>
                <c:pt idx="1982">
                  <c:v>41514</c:v>
                </c:pt>
                <c:pt idx="1983">
                  <c:v>41513</c:v>
                </c:pt>
                <c:pt idx="1984">
                  <c:v>41512</c:v>
                </c:pt>
                <c:pt idx="1985">
                  <c:v>41509</c:v>
                </c:pt>
                <c:pt idx="1986">
                  <c:v>41508</c:v>
                </c:pt>
                <c:pt idx="1987">
                  <c:v>41507</c:v>
                </c:pt>
                <c:pt idx="1988">
                  <c:v>41506</c:v>
                </c:pt>
                <c:pt idx="1989">
                  <c:v>41505</c:v>
                </c:pt>
                <c:pt idx="1990">
                  <c:v>41502</c:v>
                </c:pt>
                <c:pt idx="1991">
                  <c:v>41501</c:v>
                </c:pt>
                <c:pt idx="1992">
                  <c:v>41500</c:v>
                </c:pt>
                <c:pt idx="1993">
                  <c:v>41499</c:v>
                </c:pt>
                <c:pt idx="1994">
                  <c:v>41498</c:v>
                </c:pt>
                <c:pt idx="1995">
                  <c:v>41495</c:v>
                </c:pt>
                <c:pt idx="1996">
                  <c:v>41494</c:v>
                </c:pt>
                <c:pt idx="1997">
                  <c:v>41493</c:v>
                </c:pt>
                <c:pt idx="1998">
                  <c:v>41492</c:v>
                </c:pt>
                <c:pt idx="1999">
                  <c:v>41491</c:v>
                </c:pt>
                <c:pt idx="2000">
                  <c:v>41488</c:v>
                </c:pt>
                <c:pt idx="2001">
                  <c:v>41487</c:v>
                </c:pt>
                <c:pt idx="2002">
                  <c:v>41485</c:v>
                </c:pt>
                <c:pt idx="2003">
                  <c:v>41484</c:v>
                </c:pt>
                <c:pt idx="2004">
                  <c:v>41480</c:v>
                </c:pt>
                <c:pt idx="2005">
                  <c:v>41479</c:v>
                </c:pt>
                <c:pt idx="2006">
                  <c:v>41478</c:v>
                </c:pt>
                <c:pt idx="2007">
                  <c:v>41477</c:v>
                </c:pt>
                <c:pt idx="2008">
                  <c:v>41474</c:v>
                </c:pt>
                <c:pt idx="2009">
                  <c:v>41473</c:v>
                </c:pt>
                <c:pt idx="2010">
                  <c:v>41472</c:v>
                </c:pt>
                <c:pt idx="2011">
                  <c:v>41471</c:v>
                </c:pt>
                <c:pt idx="2012">
                  <c:v>41470</c:v>
                </c:pt>
                <c:pt idx="2013">
                  <c:v>41467</c:v>
                </c:pt>
                <c:pt idx="2014">
                  <c:v>41466</c:v>
                </c:pt>
                <c:pt idx="2015">
                  <c:v>41465</c:v>
                </c:pt>
                <c:pt idx="2016">
                  <c:v>41464</c:v>
                </c:pt>
                <c:pt idx="2017">
                  <c:v>41463</c:v>
                </c:pt>
                <c:pt idx="2018">
                  <c:v>41460</c:v>
                </c:pt>
                <c:pt idx="2019">
                  <c:v>41459</c:v>
                </c:pt>
                <c:pt idx="2020">
                  <c:v>41458</c:v>
                </c:pt>
                <c:pt idx="2021">
                  <c:v>41457</c:v>
                </c:pt>
                <c:pt idx="2022">
                  <c:v>41456</c:v>
                </c:pt>
                <c:pt idx="2023">
                  <c:v>41453</c:v>
                </c:pt>
                <c:pt idx="2024">
                  <c:v>41452</c:v>
                </c:pt>
                <c:pt idx="2025">
                  <c:v>41451</c:v>
                </c:pt>
                <c:pt idx="2026">
                  <c:v>41450</c:v>
                </c:pt>
                <c:pt idx="2027">
                  <c:v>41449</c:v>
                </c:pt>
                <c:pt idx="2028">
                  <c:v>41446</c:v>
                </c:pt>
                <c:pt idx="2029">
                  <c:v>41445</c:v>
                </c:pt>
                <c:pt idx="2030">
                  <c:v>41444</c:v>
                </c:pt>
                <c:pt idx="2031">
                  <c:v>41443</c:v>
                </c:pt>
                <c:pt idx="2032">
                  <c:v>41442</c:v>
                </c:pt>
                <c:pt idx="2033">
                  <c:v>41439</c:v>
                </c:pt>
                <c:pt idx="2034">
                  <c:v>41438</c:v>
                </c:pt>
                <c:pt idx="2035">
                  <c:v>41437</c:v>
                </c:pt>
                <c:pt idx="2036">
                  <c:v>41436</c:v>
                </c:pt>
                <c:pt idx="2037">
                  <c:v>41435</c:v>
                </c:pt>
                <c:pt idx="2038">
                  <c:v>41432</c:v>
                </c:pt>
                <c:pt idx="2039">
                  <c:v>41431</c:v>
                </c:pt>
                <c:pt idx="2040">
                  <c:v>41430</c:v>
                </c:pt>
                <c:pt idx="2041">
                  <c:v>41429</c:v>
                </c:pt>
                <c:pt idx="2042">
                  <c:v>41428</c:v>
                </c:pt>
                <c:pt idx="2043">
                  <c:v>41425</c:v>
                </c:pt>
                <c:pt idx="2044">
                  <c:v>41423</c:v>
                </c:pt>
                <c:pt idx="2045">
                  <c:v>41422</c:v>
                </c:pt>
                <c:pt idx="2046">
                  <c:v>41421</c:v>
                </c:pt>
                <c:pt idx="2047">
                  <c:v>41418</c:v>
                </c:pt>
                <c:pt idx="2048">
                  <c:v>41417</c:v>
                </c:pt>
                <c:pt idx="2049">
                  <c:v>41416</c:v>
                </c:pt>
                <c:pt idx="2050">
                  <c:v>41415</c:v>
                </c:pt>
                <c:pt idx="2051">
                  <c:v>41414</c:v>
                </c:pt>
                <c:pt idx="2052">
                  <c:v>41411</c:v>
                </c:pt>
                <c:pt idx="2053">
                  <c:v>41410</c:v>
                </c:pt>
                <c:pt idx="2054">
                  <c:v>41409</c:v>
                </c:pt>
                <c:pt idx="2055">
                  <c:v>41408</c:v>
                </c:pt>
                <c:pt idx="2056">
                  <c:v>41407</c:v>
                </c:pt>
                <c:pt idx="2057">
                  <c:v>41404</c:v>
                </c:pt>
                <c:pt idx="2058">
                  <c:v>41403</c:v>
                </c:pt>
                <c:pt idx="2059">
                  <c:v>41402</c:v>
                </c:pt>
                <c:pt idx="2060">
                  <c:v>41401</c:v>
                </c:pt>
                <c:pt idx="2061">
                  <c:v>41400</c:v>
                </c:pt>
                <c:pt idx="2062">
                  <c:v>41397</c:v>
                </c:pt>
                <c:pt idx="2063">
                  <c:v>41396</c:v>
                </c:pt>
                <c:pt idx="2064">
                  <c:v>41394</c:v>
                </c:pt>
                <c:pt idx="2065">
                  <c:v>41393</c:v>
                </c:pt>
                <c:pt idx="2066">
                  <c:v>41390</c:v>
                </c:pt>
                <c:pt idx="2067">
                  <c:v>41389</c:v>
                </c:pt>
                <c:pt idx="2068">
                  <c:v>41388</c:v>
                </c:pt>
                <c:pt idx="2069">
                  <c:v>41387</c:v>
                </c:pt>
                <c:pt idx="2070">
                  <c:v>41386</c:v>
                </c:pt>
                <c:pt idx="2071">
                  <c:v>41383</c:v>
                </c:pt>
                <c:pt idx="2072">
                  <c:v>41382</c:v>
                </c:pt>
                <c:pt idx="2073">
                  <c:v>41381</c:v>
                </c:pt>
                <c:pt idx="2074">
                  <c:v>41380</c:v>
                </c:pt>
                <c:pt idx="2075">
                  <c:v>41379</c:v>
                </c:pt>
                <c:pt idx="2076">
                  <c:v>41376</c:v>
                </c:pt>
                <c:pt idx="2077">
                  <c:v>41375</c:v>
                </c:pt>
                <c:pt idx="2078">
                  <c:v>41374</c:v>
                </c:pt>
                <c:pt idx="2079">
                  <c:v>41373</c:v>
                </c:pt>
                <c:pt idx="2080">
                  <c:v>41372</c:v>
                </c:pt>
                <c:pt idx="2081">
                  <c:v>41369</c:v>
                </c:pt>
                <c:pt idx="2082">
                  <c:v>41368</c:v>
                </c:pt>
                <c:pt idx="2083">
                  <c:v>41367</c:v>
                </c:pt>
                <c:pt idx="2084">
                  <c:v>41366</c:v>
                </c:pt>
                <c:pt idx="2085">
                  <c:v>41365</c:v>
                </c:pt>
                <c:pt idx="2086">
                  <c:v>41361</c:v>
                </c:pt>
                <c:pt idx="2087">
                  <c:v>41360</c:v>
                </c:pt>
                <c:pt idx="2088">
                  <c:v>41359</c:v>
                </c:pt>
                <c:pt idx="2089">
                  <c:v>41358</c:v>
                </c:pt>
                <c:pt idx="2090">
                  <c:v>41355</c:v>
                </c:pt>
                <c:pt idx="2091">
                  <c:v>41354</c:v>
                </c:pt>
                <c:pt idx="2092">
                  <c:v>41353</c:v>
                </c:pt>
                <c:pt idx="2093">
                  <c:v>41352</c:v>
                </c:pt>
                <c:pt idx="2094">
                  <c:v>41351</c:v>
                </c:pt>
                <c:pt idx="2095">
                  <c:v>41348</c:v>
                </c:pt>
                <c:pt idx="2096">
                  <c:v>41346</c:v>
                </c:pt>
                <c:pt idx="2097">
                  <c:v>41345</c:v>
                </c:pt>
                <c:pt idx="2098">
                  <c:v>41344</c:v>
                </c:pt>
                <c:pt idx="2099">
                  <c:v>41341</c:v>
                </c:pt>
                <c:pt idx="2100">
                  <c:v>41340</c:v>
                </c:pt>
                <c:pt idx="2101">
                  <c:v>41339</c:v>
                </c:pt>
                <c:pt idx="2102">
                  <c:v>41338</c:v>
                </c:pt>
                <c:pt idx="2103">
                  <c:v>41337</c:v>
                </c:pt>
                <c:pt idx="2104">
                  <c:v>41334</c:v>
                </c:pt>
                <c:pt idx="2105">
                  <c:v>41333</c:v>
                </c:pt>
                <c:pt idx="2106">
                  <c:v>41332</c:v>
                </c:pt>
                <c:pt idx="2107">
                  <c:v>41331</c:v>
                </c:pt>
                <c:pt idx="2108">
                  <c:v>41330</c:v>
                </c:pt>
                <c:pt idx="2109">
                  <c:v>41327</c:v>
                </c:pt>
                <c:pt idx="2110">
                  <c:v>41326</c:v>
                </c:pt>
                <c:pt idx="2111">
                  <c:v>41325</c:v>
                </c:pt>
                <c:pt idx="2112">
                  <c:v>41324</c:v>
                </c:pt>
                <c:pt idx="2113">
                  <c:v>41323</c:v>
                </c:pt>
                <c:pt idx="2114">
                  <c:v>41320</c:v>
                </c:pt>
                <c:pt idx="2115">
                  <c:v>41319</c:v>
                </c:pt>
                <c:pt idx="2116">
                  <c:v>41318</c:v>
                </c:pt>
                <c:pt idx="2117">
                  <c:v>41313</c:v>
                </c:pt>
                <c:pt idx="2118">
                  <c:v>41312</c:v>
                </c:pt>
                <c:pt idx="2119">
                  <c:v>41311</c:v>
                </c:pt>
                <c:pt idx="2120">
                  <c:v>41310</c:v>
                </c:pt>
                <c:pt idx="2121">
                  <c:v>41309</c:v>
                </c:pt>
                <c:pt idx="2122">
                  <c:v>41306</c:v>
                </c:pt>
                <c:pt idx="2123">
                  <c:v>41304</c:v>
                </c:pt>
                <c:pt idx="2124">
                  <c:v>41303</c:v>
                </c:pt>
                <c:pt idx="2125">
                  <c:v>41302</c:v>
                </c:pt>
                <c:pt idx="2126">
                  <c:v>41299</c:v>
                </c:pt>
                <c:pt idx="2127">
                  <c:v>41298</c:v>
                </c:pt>
                <c:pt idx="2128">
                  <c:v>41297</c:v>
                </c:pt>
                <c:pt idx="2129">
                  <c:v>41296</c:v>
                </c:pt>
                <c:pt idx="2130">
                  <c:v>41295</c:v>
                </c:pt>
                <c:pt idx="2131">
                  <c:v>41292</c:v>
                </c:pt>
                <c:pt idx="2132">
                  <c:v>41291</c:v>
                </c:pt>
                <c:pt idx="2133">
                  <c:v>41290</c:v>
                </c:pt>
                <c:pt idx="2134">
                  <c:v>41289</c:v>
                </c:pt>
                <c:pt idx="2135">
                  <c:v>41288</c:v>
                </c:pt>
                <c:pt idx="2136">
                  <c:v>41285</c:v>
                </c:pt>
                <c:pt idx="2137">
                  <c:v>41284</c:v>
                </c:pt>
                <c:pt idx="2138">
                  <c:v>41283</c:v>
                </c:pt>
                <c:pt idx="2139">
                  <c:v>41282</c:v>
                </c:pt>
                <c:pt idx="2140">
                  <c:v>41281</c:v>
                </c:pt>
                <c:pt idx="2141">
                  <c:v>41278</c:v>
                </c:pt>
                <c:pt idx="2142">
                  <c:v>41277</c:v>
                </c:pt>
                <c:pt idx="2143">
                  <c:v>41274</c:v>
                </c:pt>
                <c:pt idx="2144">
                  <c:v>41271</c:v>
                </c:pt>
                <c:pt idx="2145">
                  <c:v>41270</c:v>
                </c:pt>
                <c:pt idx="2146">
                  <c:v>41269</c:v>
                </c:pt>
                <c:pt idx="2147">
                  <c:v>41267</c:v>
                </c:pt>
                <c:pt idx="2148">
                  <c:v>41264</c:v>
                </c:pt>
                <c:pt idx="2149">
                  <c:v>41263</c:v>
                </c:pt>
                <c:pt idx="2150">
                  <c:v>41261</c:v>
                </c:pt>
                <c:pt idx="2151">
                  <c:v>41260</c:v>
                </c:pt>
                <c:pt idx="2152">
                  <c:v>41257</c:v>
                </c:pt>
                <c:pt idx="2153">
                  <c:v>41255</c:v>
                </c:pt>
                <c:pt idx="2154">
                  <c:v>41254</c:v>
                </c:pt>
                <c:pt idx="2155">
                  <c:v>41253</c:v>
                </c:pt>
                <c:pt idx="2156">
                  <c:v>41250</c:v>
                </c:pt>
                <c:pt idx="2157">
                  <c:v>41249</c:v>
                </c:pt>
                <c:pt idx="2158">
                  <c:v>41248</c:v>
                </c:pt>
                <c:pt idx="2159">
                  <c:v>41247</c:v>
                </c:pt>
                <c:pt idx="2160">
                  <c:v>41246</c:v>
                </c:pt>
                <c:pt idx="2161">
                  <c:v>41243</c:v>
                </c:pt>
                <c:pt idx="2162">
                  <c:v>41242</c:v>
                </c:pt>
                <c:pt idx="2163">
                  <c:v>41241</c:v>
                </c:pt>
                <c:pt idx="2164">
                  <c:v>41239</c:v>
                </c:pt>
                <c:pt idx="2165">
                  <c:v>41236</c:v>
                </c:pt>
                <c:pt idx="2166">
                  <c:v>41235</c:v>
                </c:pt>
                <c:pt idx="2167">
                  <c:v>41234</c:v>
                </c:pt>
                <c:pt idx="2168">
                  <c:v>41233</c:v>
                </c:pt>
                <c:pt idx="2169">
                  <c:v>41232</c:v>
                </c:pt>
                <c:pt idx="2170">
                  <c:v>41229</c:v>
                </c:pt>
                <c:pt idx="2171">
                  <c:v>41227</c:v>
                </c:pt>
                <c:pt idx="2172">
                  <c:v>41226</c:v>
                </c:pt>
                <c:pt idx="2173">
                  <c:v>41225</c:v>
                </c:pt>
                <c:pt idx="2174">
                  <c:v>41222</c:v>
                </c:pt>
                <c:pt idx="2175">
                  <c:v>41221</c:v>
                </c:pt>
                <c:pt idx="2176">
                  <c:v>41220</c:v>
                </c:pt>
                <c:pt idx="2177">
                  <c:v>41219</c:v>
                </c:pt>
                <c:pt idx="2178">
                  <c:v>41218</c:v>
                </c:pt>
                <c:pt idx="2179">
                  <c:v>41214</c:v>
                </c:pt>
                <c:pt idx="2180">
                  <c:v>41213</c:v>
                </c:pt>
                <c:pt idx="2181">
                  <c:v>41212</c:v>
                </c:pt>
                <c:pt idx="2182">
                  <c:v>41211</c:v>
                </c:pt>
                <c:pt idx="2183">
                  <c:v>41208</c:v>
                </c:pt>
                <c:pt idx="2184">
                  <c:v>41207</c:v>
                </c:pt>
                <c:pt idx="2185">
                  <c:v>41206</c:v>
                </c:pt>
                <c:pt idx="2186">
                  <c:v>41205</c:v>
                </c:pt>
                <c:pt idx="2187">
                  <c:v>41204</c:v>
                </c:pt>
                <c:pt idx="2188">
                  <c:v>41201</c:v>
                </c:pt>
                <c:pt idx="2189">
                  <c:v>41200</c:v>
                </c:pt>
                <c:pt idx="2190">
                  <c:v>41199</c:v>
                </c:pt>
                <c:pt idx="2191">
                  <c:v>41198</c:v>
                </c:pt>
                <c:pt idx="2192">
                  <c:v>41197</c:v>
                </c:pt>
                <c:pt idx="2193">
                  <c:v>41193</c:v>
                </c:pt>
                <c:pt idx="2194">
                  <c:v>41192</c:v>
                </c:pt>
                <c:pt idx="2195">
                  <c:v>41191</c:v>
                </c:pt>
                <c:pt idx="2196">
                  <c:v>41186</c:v>
                </c:pt>
                <c:pt idx="2197">
                  <c:v>41185</c:v>
                </c:pt>
                <c:pt idx="2198">
                  <c:v>41184</c:v>
                </c:pt>
                <c:pt idx="2199">
                  <c:v>41183</c:v>
                </c:pt>
                <c:pt idx="2200">
                  <c:v>41180</c:v>
                </c:pt>
                <c:pt idx="2201">
                  <c:v>41179</c:v>
                </c:pt>
                <c:pt idx="2202">
                  <c:v>41178</c:v>
                </c:pt>
                <c:pt idx="2203">
                  <c:v>41177</c:v>
                </c:pt>
                <c:pt idx="2204">
                  <c:v>41176</c:v>
                </c:pt>
                <c:pt idx="2205">
                  <c:v>41173</c:v>
                </c:pt>
                <c:pt idx="2206">
                  <c:v>41171</c:v>
                </c:pt>
                <c:pt idx="2207">
                  <c:v>41170</c:v>
                </c:pt>
                <c:pt idx="2208">
                  <c:v>41169</c:v>
                </c:pt>
                <c:pt idx="2209">
                  <c:v>41166</c:v>
                </c:pt>
                <c:pt idx="2210">
                  <c:v>41165</c:v>
                </c:pt>
                <c:pt idx="2211">
                  <c:v>41164</c:v>
                </c:pt>
                <c:pt idx="2212">
                  <c:v>41163</c:v>
                </c:pt>
                <c:pt idx="2213">
                  <c:v>41162</c:v>
                </c:pt>
                <c:pt idx="2214">
                  <c:v>41158</c:v>
                </c:pt>
                <c:pt idx="2215">
                  <c:v>41157</c:v>
                </c:pt>
                <c:pt idx="2216">
                  <c:v>41156</c:v>
                </c:pt>
                <c:pt idx="2217">
                  <c:v>41155</c:v>
                </c:pt>
              </c:numCache>
            </c:numRef>
          </c:cat>
          <c:val>
            <c:numRef>
              <c:f>'DY IFIX vs NTNB'!$AK$2:$AK$2219</c:f>
              <c:numCache>
                <c:formatCode>General</c:formatCode>
                <c:ptCount val="2218"/>
                <c:pt idx="0">
                  <c:v>4.3953000000000007</c:v>
                </c:pt>
                <c:pt idx="1">
                  <c:v>4.4422000000000006</c:v>
                </c:pt>
                <c:pt idx="2">
                  <c:v>4.6027000000000005</c:v>
                </c:pt>
                <c:pt idx="3">
                  <c:v>4.6942999999999993</c:v>
                </c:pt>
                <c:pt idx="4">
                  <c:v>4.7786999999999997</c:v>
                </c:pt>
                <c:pt idx="5">
                  <c:v>4.8447000000000005</c:v>
                </c:pt>
                <c:pt idx="6">
                  <c:v>4.8877999999999995</c:v>
                </c:pt>
                <c:pt idx="7">
                  <c:v>4.8882999999999992</c:v>
                </c:pt>
                <c:pt idx="8">
                  <c:v>4.8639999999999999</c:v>
                </c:pt>
                <c:pt idx="9">
                  <c:v>4.8799000000000001</c:v>
                </c:pt>
                <c:pt idx="10">
                  <c:v>4.9564000000000004</c:v>
                </c:pt>
                <c:pt idx="11">
                  <c:v>5.0411999999999999</c:v>
                </c:pt>
                <c:pt idx="12">
                  <c:v>5.0215999999999994</c:v>
                </c:pt>
                <c:pt idx="13">
                  <c:v>5.0176999999999996</c:v>
                </c:pt>
                <c:pt idx="14">
                  <c:v>5.1055000000000001</c:v>
                </c:pt>
                <c:pt idx="15">
                  <c:v>4.9834999999999994</c:v>
                </c:pt>
                <c:pt idx="16">
                  <c:v>5.0273000000000003</c:v>
                </c:pt>
                <c:pt idx="17">
                  <c:v>5.0367000000000006</c:v>
                </c:pt>
                <c:pt idx="18">
                  <c:v>5.1457999999999995</c:v>
                </c:pt>
                <c:pt idx="19">
                  <c:v>5.3243999999999998</c:v>
                </c:pt>
                <c:pt idx="20">
                  <c:v>5.2621999999999991</c:v>
                </c:pt>
                <c:pt idx="21">
                  <c:v>5.0473000000000008</c:v>
                </c:pt>
                <c:pt idx="22">
                  <c:v>5.1403000000000008</c:v>
                </c:pt>
                <c:pt idx="23">
                  <c:v>5.1553000000000004</c:v>
                </c:pt>
                <c:pt idx="24">
                  <c:v>5.1054999999999993</c:v>
                </c:pt>
                <c:pt idx="25">
                  <c:v>5.0963000000000003</c:v>
                </c:pt>
                <c:pt idx="26">
                  <c:v>5.0587000000000009</c:v>
                </c:pt>
                <c:pt idx="27">
                  <c:v>4.9772999999999996</c:v>
                </c:pt>
                <c:pt idx="28">
                  <c:v>4.8439000000000005</c:v>
                </c:pt>
                <c:pt idx="29">
                  <c:v>4.9161000000000001</c:v>
                </c:pt>
                <c:pt idx="30">
                  <c:v>4.8078000000000003</c:v>
                </c:pt>
                <c:pt idx="31">
                  <c:v>4.7712000000000003</c:v>
                </c:pt>
                <c:pt idx="32">
                  <c:v>4.7485999999999997</c:v>
                </c:pt>
                <c:pt idx="33">
                  <c:v>4.8021000000000003</c:v>
                </c:pt>
                <c:pt idx="34">
                  <c:v>4.6885000000000003</c:v>
                </c:pt>
                <c:pt idx="35">
                  <c:v>4.6691999999999991</c:v>
                </c:pt>
                <c:pt idx="36">
                  <c:v>4.6456</c:v>
                </c:pt>
                <c:pt idx="37">
                  <c:v>4.4721999999999991</c:v>
                </c:pt>
                <c:pt idx="38">
                  <c:v>4.4556000000000004</c:v>
                </c:pt>
                <c:pt idx="39">
                  <c:v>4.4544999999999995</c:v>
                </c:pt>
                <c:pt idx="40">
                  <c:v>4.5186999999999999</c:v>
                </c:pt>
                <c:pt idx="41">
                  <c:v>3.9729999999999999</c:v>
                </c:pt>
                <c:pt idx="42">
                  <c:v>4.0307999999999993</c:v>
                </c:pt>
                <c:pt idx="43">
                  <c:v>3.847900000000001</c:v>
                </c:pt>
                <c:pt idx="44">
                  <c:v>3.9651999999999994</c:v>
                </c:pt>
                <c:pt idx="45">
                  <c:v>3.9006000000000007</c:v>
                </c:pt>
                <c:pt idx="46">
                  <c:v>3.964500000000001</c:v>
                </c:pt>
                <c:pt idx="47">
                  <c:v>3.9830999999999994</c:v>
                </c:pt>
                <c:pt idx="48">
                  <c:v>3.9641999999999991</c:v>
                </c:pt>
                <c:pt idx="49">
                  <c:v>4.0282999999999998</c:v>
                </c:pt>
                <c:pt idx="50">
                  <c:v>4.0687999999999995</c:v>
                </c:pt>
                <c:pt idx="51">
                  <c:v>4.1478999999999999</c:v>
                </c:pt>
                <c:pt idx="52">
                  <c:v>4.2133999999999991</c:v>
                </c:pt>
                <c:pt idx="53">
                  <c:v>4.260699999999999</c:v>
                </c:pt>
                <c:pt idx="54">
                  <c:v>4.2811000000000003</c:v>
                </c:pt>
                <c:pt idx="55">
                  <c:v>4.3063000000000002</c:v>
                </c:pt>
                <c:pt idx="56">
                  <c:v>4.3483000000000001</c:v>
                </c:pt>
                <c:pt idx="57">
                  <c:v>4.3175999999999997</c:v>
                </c:pt>
                <c:pt idx="58">
                  <c:v>4.3647000000000009</c:v>
                </c:pt>
                <c:pt idx="59">
                  <c:v>4.3384999999999998</c:v>
                </c:pt>
                <c:pt idx="60">
                  <c:v>4.3548000000000009</c:v>
                </c:pt>
                <c:pt idx="61">
                  <c:v>4.1881000000000004</c:v>
                </c:pt>
                <c:pt idx="62">
                  <c:v>4.1816999999999993</c:v>
                </c:pt>
                <c:pt idx="63">
                  <c:v>4.2502999999999993</c:v>
                </c:pt>
                <c:pt idx="64">
                  <c:v>4.2053000000000003</c:v>
                </c:pt>
                <c:pt idx="65">
                  <c:v>4.2191000000000001</c:v>
                </c:pt>
                <c:pt idx="66">
                  <c:v>4.2319999999999993</c:v>
                </c:pt>
                <c:pt idx="67">
                  <c:v>4.2604999999999995</c:v>
                </c:pt>
                <c:pt idx="68">
                  <c:v>4.3409999999999993</c:v>
                </c:pt>
                <c:pt idx="69">
                  <c:v>4.3307000000000002</c:v>
                </c:pt>
                <c:pt idx="70">
                  <c:v>4.1841000000000008</c:v>
                </c:pt>
                <c:pt idx="71">
                  <c:v>4.180600000000001</c:v>
                </c:pt>
                <c:pt idx="72">
                  <c:v>4.1821000000000002</c:v>
                </c:pt>
                <c:pt idx="73">
                  <c:v>4.2288999999999994</c:v>
                </c:pt>
                <c:pt idx="74">
                  <c:v>4.1919999999999993</c:v>
                </c:pt>
                <c:pt idx="75">
                  <c:v>4.1685000000000008</c:v>
                </c:pt>
                <c:pt idx="76">
                  <c:v>4.1749000000000001</c:v>
                </c:pt>
                <c:pt idx="77">
                  <c:v>4.0672999999999995</c:v>
                </c:pt>
                <c:pt idx="78">
                  <c:v>4.1306999999999992</c:v>
                </c:pt>
                <c:pt idx="79">
                  <c:v>4.0895999999999999</c:v>
                </c:pt>
                <c:pt idx="80">
                  <c:v>4.0744000000000007</c:v>
                </c:pt>
                <c:pt idx="81">
                  <c:v>4.1492999999999993</c:v>
                </c:pt>
                <c:pt idx="82">
                  <c:v>3.920300000000001</c:v>
                </c:pt>
                <c:pt idx="83">
                  <c:v>4.0183999999999997</c:v>
                </c:pt>
                <c:pt idx="84">
                  <c:v>4.0682999999999998</c:v>
                </c:pt>
                <c:pt idx="85">
                  <c:v>4.0307000000000013</c:v>
                </c:pt>
                <c:pt idx="86">
                  <c:v>4.0583999999999998</c:v>
                </c:pt>
                <c:pt idx="87">
                  <c:v>3.9332000000000003</c:v>
                </c:pt>
                <c:pt idx="88">
                  <c:v>3.8318000000000003</c:v>
                </c:pt>
                <c:pt idx="89">
                  <c:v>3.9248000000000003</c:v>
                </c:pt>
                <c:pt idx="90">
                  <c:v>3.8747000000000007</c:v>
                </c:pt>
                <c:pt idx="91">
                  <c:v>3.7643000000000004</c:v>
                </c:pt>
                <c:pt idx="92">
                  <c:v>3.9274000000000004</c:v>
                </c:pt>
                <c:pt idx="93">
                  <c:v>3.8532000000000011</c:v>
                </c:pt>
                <c:pt idx="94">
                  <c:v>3.8791000000000002</c:v>
                </c:pt>
                <c:pt idx="95">
                  <c:v>4.0576999999999996</c:v>
                </c:pt>
                <c:pt idx="96">
                  <c:v>4.0547000000000004</c:v>
                </c:pt>
                <c:pt idx="97">
                  <c:v>4.0286999999999997</c:v>
                </c:pt>
                <c:pt idx="98">
                  <c:v>3.9604000000000008</c:v>
                </c:pt>
                <c:pt idx="99">
                  <c:v>3.9726000000000008</c:v>
                </c:pt>
                <c:pt idx="100">
                  <c:v>3.9581</c:v>
                </c:pt>
                <c:pt idx="101">
                  <c:v>4.0304000000000011</c:v>
                </c:pt>
                <c:pt idx="102">
                  <c:v>4.0521000000000003</c:v>
                </c:pt>
                <c:pt idx="103">
                  <c:v>3.9626000000000001</c:v>
                </c:pt>
                <c:pt idx="104">
                  <c:v>3.7436000000000007</c:v>
                </c:pt>
                <c:pt idx="105">
                  <c:v>3.8355999999999995</c:v>
                </c:pt>
                <c:pt idx="106">
                  <c:v>3.8295000000000003</c:v>
                </c:pt>
                <c:pt idx="107">
                  <c:v>3.8421000000000003</c:v>
                </c:pt>
                <c:pt idx="108">
                  <c:v>3.8953999999999995</c:v>
                </c:pt>
                <c:pt idx="109">
                  <c:v>3.9373000000000005</c:v>
                </c:pt>
                <c:pt idx="110">
                  <c:v>3.9714999999999998</c:v>
                </c:pt>
                <c:pt idx="111">
                  <c:v>3.9238</c:v>
                </c:pt>
                <c:pt idx="112">
                  <c:v>3.9215</c:v>
                </c:pt>
                <c:pt idx="113">
                  <c:v>3.8609</c:v>
                </c:pt>
                <c:pt idx="114">
                  <c:v>3.8356999999999992</c:v>
                </c:pt>
                <c:pt idx="115">
                  <c:v>3.8090999999999999</c:v>
                </c:pt>
                <c:pt idx="116">
                  <c:v>3.8063000000000002</c:v>
                </c:pt>
                <c:pt idx="117">
                  <c:v>3.7364999999999995</c:v>
                </c:pt>
                <c:pt idx="118">
                  <c:v>3.8072000000000008</c:v>
                </c:pt>
                <c:pt idx="119">
                  <c:v>3.9551000000000007</c:v>
                </c:pt>
                <c:pt idx="120">
                  <c:v>3.9312999999999994</c:v>
                </c:pt>
                <c:pt idx="121">
                  <c:v>3.9882</c:v>
                </c:pt>
                <c:pt idx="122">
                  <c:v>3.9698000000000002</c:v>
                </c:pt>
                <c:pt idx="123">
                  <c:v>3.9972999999999992</c:v>
                </c:pt>
                <c:pt idx="124">
                  <c:v>4.0563000000000002</c:v>
                </c:pt>
                <c:pt idx="125">
                  <c:v>3.8098999999999998</c:v>
                </c:pt>
                <c:pt idx="126">
                  <c:v>3.8411</c:v>
                </c:pt>
                <c:pt idx="127">
                  <c:v>3.980999999999999</c:v>
                </c:pt>
                <c:pt idx="128">
                  <c:v>3.9390999999999998</c:v>
                </c:pt>
                <c:pt idx="129">
                  <c:v>3.7211999999999996</c:v>
                </c:pt>
                <c:pt idx="130">
                  <c:v>3.7227000000000006</c:v>
                </c:pt>
                <c:pt idx="131">
                  <c:v>3.5994999999999999</c:v>
                </c:pt>
                <c:pt idx="132">
                  <c:v>3.5183</c:v>
                </c:pt>
                <c:pt idx="133">
                  <c:v>3.5607000000000006</c:v>
                </c:pt>
                <c:pt idx="134">
                  <c:v>3.5190000000000001</c:v>
                </c:pt>
                <c:pt idx="135">
                  <c:v>3.5994999999999999</c:v>
                </c:pt>
                <c:pt idx="136">
                  <c:v>3.6773999999999996</c:v>
                </c:pt>
                <c:pt idx="137">
                  <c:v>3.6524000000000001</c:v>
                </c:pt>
                <c:pt idx="138">
                  <c:v>3.6230000000000002</c:v>
                </c:pt>
                <c:pt idx="139">
                  <c:v>3.5766999999999998</c:v>
                </c:pt>
                <c:pt idx="140">
                  <c:v>3.6082999999999998</c:v>
                </c:pt>
                <c:pt idx="141">
                  <c:v>3.6372</c:v>
                </c:pt>
                <c:pt idx="142">
                  <c:v>3.6623000000000001</c:v>
                </c:pt>
                <c:pt idx="143">
                  <c:v>3.6452999999999998</c:v>
                </c:pt>
                <c:pt idx="144">
                  <c:v>3.7011000000000003</c:v>
                </c:pt>
                <c:pt idx="145">
                  <c:v>3.6841000000000004</c:v>
                </c:pt>
                <c:pt idx="146">
                  <c:v>3.4444999999999997</c:v>
                </c:pt>
                <c:pt idx="147">
                  <c:v>3.4056000000000006</c:v>
                </c:pt>
                <c:pt idx="148">
                  <c:v>3.4952999999999994</c:v>
                </c:pt>
                <c:pt idx="149">
                  <c:v>3.4748000000000001</c:v>
                </c:pt>
                <c:pt idx="150">
                  <c:v>3.3798000000000004</c:v>
                </c:pt>
                <c:pt idx="151">
                  <c:v>3.3383000000000003</c:v>
                </c:pt>
                <c:pt idx="152">
                  <c:v>3.3341000000000003</c:v>
                </c:pt>
                <c:pt idx="153">
                  <c:v>3.3883000000000001</c:v>
                </c:pt>
                <c:pt idx="154">
                  <c:v>3.3779000000000003</c:v>
                </c:pt>
                <c:pt idx="155">
                  <c:v>3.2995999999999999</c:v>
                </c:pt>
                <c:pt idx="156">
                  <c:v>3.2912999999999997</c:v>
                </c:pt>
                <c:pt idx="157">
                  <c:v>3.3549000000000007</c:v>
                </c:pt>
                <c:pt idx="158">
                  <c:v>3.2832999999999997</c:v>
                </c:pt>
                <c:pt idx="159">
                  <c:v>3.2831999999999999</c:v>
                </c:pt>
                <c:pt idx="160">
                  <c:v>3.2387999999999995</c:v>
                </c:pt>
                <c:pt idx="161">
                  <c:v>3.2782999999999998</c:v>
                </c:pt>
                <c:pt idx="162">
                  <c:v>3.1793000000000005</c:v>
                </c:pt>
                <c:pt idx="163">
                  <c:v>3.1976000000000004</c:v>
                </c:pt>
                <c:pt idx="164">
                  <c:v>3.1128</c:v>
                </c:pt>
                <c:pt idx="165">
                  <c:v>3.0644</c:v>
                </c:pt>
                <c:pt idx="166">
                  <c:v>3.0392000000000001</c:v>
                </c:pt>
                <c:pt idx="167">
                  <c:v>3.0663</c:v>
                </c:pt>
                <c:pt idx="168">
                  <c:v>3.0754000000000001</c:v>
                </c:pt>
                <c:pt idx="169">
                  <c:v>3.2133000000000003</c:v>
                </c:pt>
                <c:pt idx="170">
                  <c:v>3.2104999999999997</c:v>
                </c:pt>
                <c:pt idx="171">
                  <c:v>3.1947999999999999</c:v>
                </c:pt>
                <c:pt idx="172">
                  <c:v>3.1781000000000001</c:v>
                </c:pt>
                <c:pt idx="173">
                  <c:v>3.1373000000000002</c:v>
                </c:pt>
                <c:pt idx="174">
                  <c:v>3.0587</c:v>
                </c:pt>
                <c:pt idx="175">
                  <c:v>2.9710000000000001</c:v>
                </c:pt>
                <c:pt idx="176">
                  <c:v>3.0286999999999997</c:v>
                </c:pt>
                <c:pt idx="177">
                  <c:v>3.0274999999999999</c:v>
                </c:pt>
                <c:pt idx="178">
                  <c:v>2.9954000000000001</c:v>
                </c:pt>
                <c:pt idx="179">
                  <c:v>2.9366000000000003</c:v>
                </c:pt>
                <c:pt idx="180">
                  <c:v>2.9034000000000004</c:v>
                </c:pt>
                <c:pt idx="181">
                  <c:v>2.9967999999999995</c:v>
                </c:pt>
                <c:pt idx="182">
                  <c:v>3.0091000000000001</c:v>
                </c:pt>
                <c:pt idx="183">
                  <c:v>3.0772999999999997</c:v>
                </c:pt>
                <c:pt idx="184">
                  <c:v>2.9752999999999998</c:v>
                </c:pt>
                <c:pt idx="185">
                  <c:v>2.9763000000000002</c:v>
                </c:pt>
                <c:pt idx="186">
                  <c:v>3.0011000000000001</c:v>
                </c:pt>
                <c:pt idx="187">
                  <c:v>2.9679000000000002</c:v>
                </c:pt>
                <c:pt idx="188">
                  <c:v>3.0124999999999997</c:v>
                </c:pt>
                <c:pt idx="189">
                  <c:v>3.0353000000000003</c:v>
                </c:pt>
                <c:pt idx="190">
                  <c:v>3.0382999999999996</c:v>
                </c:pt>
                <c:pt idx="191">
                  <c:v>3.0680000000000001</c:v>
                </c:pt>
                <c:pt idx="192">
                  <c:v>3.0074000000000005</c:v>
                </c:pt>
                <c:pt idx="193">
                  <c:v>2.9865000000000004</c:v>
                </c:pt>
                <c:pt idx="194">
                  <c:v>3.0337000000000005</c:v>
                </c:pt>
                <c:pt idx="195">
                  <c:v>3.0947</c:v>
                </c:pt>
                <c:pt idx="196">
                  <c:v>3.0891999999999999</c:v>
                </c:pt>
                <c:pt idx="197">
                  <c:v>3.2100999999999997</c:v>
                </c:pt>
                <c:pt idx="198">
                  <c:v>3.2574000000000001</c:v>
                </c:pt>
                <c:pt idx="199">
                  <c:v>3.2244999999999995</c:v>
                </c:pt>
                <c:pt idx="200">
                  <c:v>3.198</c:v>
                </c:pt>
                <c:pt idx="201">
                  <c:v>3.1780000000000004</c:v>
                </c:pt>
                <c:pt idx="202">
                  <c:v>3.2290999999999999</c:v>
                </c:pt>
                <c:pt idx="203">
                  <c:v>3.1968000000000001</c:v>
                </c:pt>
                <c:pt idx="204">
                  <c:v>3.1741999999999995</c:v>
                </c:pt>
                <c:pt idx="205">
                  <c:v>3.1975999999999996</c:v>
                </c:pt>
                <c:pt idx="206">
                  <c:v>3.2941999999999996</c:v>
                </c:pt>
                <c:pt idx="207">
                  <c:v>3.1455000000000002</c:v>
                </c:pt>
                <c:pt idx="208">
                  <c:v>2.9777999999999998</c:v>
                </c:pt>
                <c:pt idx="209">
                  <c:v>2.9104000000000001</c:v>
                </c:pt>
                <c:pt idx="210">
                  <c:v>2.9374000000000002</c:v>
                </c:pt>
                <c:pt idx="211">
                  <c:v>2.9824999999999999</c:v>
                </c:pt>
                <c:pt idx="212">
                  <c:v>3.0214999999999996</c:v>
                </c:pt>
                <c:pt idx="213">
                  <c:v>3.0444</c:v>
                </c:pt>
                <c:pt idx="214">
                  <c:v>3.1421000000000001</c:v>
                </c:pt>
                <c:pt idx="215">
                  <c:v>3.1246999999999998</c:v>
                </c:pt>
                <c:pt idx="216">
                  <c:v>3.2042999999999999</c:v>
                </c:pt>
                <c:pt idx="217">
                  <c:v>3.2272999999999996</c:v>
                </c:pt>
                <c:pt idx="218">
                  <c:v>3.2218</c:v>
                </c:pt>
                <c:pt idx="219">
                  <c:v>3.2688999999999999</c:v>
                </c:pt>
                <c:pt idx="220">
                  <c:v>3.2443</c:v>
                </c:pt>
                <c:pt idx="221">
                  <c:v>3.2531000000000003</c:v>
                </c:pt>
                <c:pt idx="222">
                  <c:v>3.2274000000000003</c:v>
                </c:pt>
                <c:pt idx="223">
                  <c:v>3.2405999999999997</c:v>
                </c:pt>
                <c:pt idx="224">
                  <c:v>3.2800000000000002</c:v>
                </c:pt>
                <c:pt idx="225">
                  <c:v>3.2641</c:v>
                </c:pt>
                <c:pt idx="226">
                  <c:v>3.3362000000000003</c:v>
                </c:pt>
                <c:pt idx="227">
                  <c:v>3.3069999999999999</c:v>
                </c:pt>
                <c:pt idx="228">
                  <c:v>3.1702999999999997</c:v>
                </c:pt>
                <c:pt idx="229">
                  <c:v>3.2378999999999998</c:v>
                </c:pt>
                <c:pt idx="230">
                  <c:v>3.1745000000000001</c:v>
                </c:pt>
                <c:pt idx="231">
                  <c:v>3.1192000000000002</c:v>
                </c:pt>
                <c:pt idx="232">
                  <c:v>3.0759000000000003</c:v>
                </c:pt>
                <c:pt idx="233">
                  <c:v>3.0125999999999999</c:v>
                </c:pt>
                <c:pt idx="234">
                  <c:v>3.0134999999999996</c:v>
                </c:pt>
                <c:pt idx="235">
                  <c:v>3.0777999999999999</c:v>
                </c:pt>
                <c:pt idx="236">
                  <c:v>3.1085000000000003</c:v>
                </c:pt>
                <c:pt idx="237">
                  <c:v>3.1256999999999997</c:v>
                </c:pt>
                <c:pt idx="238">
                  <c:v>3.1894999999999998</c:v>
                </c:pt>
                <c:pt idx="239">
                  <c:v>3.1973000000000003</c:v>
                </c:pt>
                <c:pt idx="240">
                  <c:v>3.2230000000000003</c:v>
                </c:pt>
                <c:pt idx="241">
                  <c:v>3.1496999999999997</c:v>
                </c:pt>
                <c:pt idx="242">
                  <c:v>3.1569999999999996</c:v>
                </c:pt>
                <c:pt idx="243">
                  <c:v>3.0892999999999997</c:v>
                </c:pt>
                <c:pt idx="244">
                  <c:v>3.1695999999999995</c:v>
                </c:pt>
                <c:pt idx="245">
                  <c:v>3.1773000000000002</c:v>
                </c:pt>
                <c:pt idx="246">
                  <c:v>3.2739000000000003</c:v>
                </c:pt>
                <c:pt idx="247">
                  <c:v>3.3033999999999999</c:v>
                </c:pt>
                <c:pt idx="248">
                  <c:v>3.3861000000000003</c:v>
                </c:pt>
                <c:pt idx="249">
                  <c:v>3.4379999999999997</c:v>
                </c:pt>
                <c:pt idx="250">
                  <c:v>3.4526000000000003</c:v>
                </c:pt>
                <c:pt idx="251">
                  <c:v>3.5080999999999998</c:v>
                </c:pt>
                <c:pt idx="252">
                  <c:v>3.4744999999999995</c:v>
                </c:pt>
                <c:pt idx="253">
                  <c:v>3.4820000000000007</c:v>
                </c:pt>
                <c:pt idx="254">
                  <c:v>3.5272999999999999</c:v>
                </c:pt>
                <c:pt idx="255">
                  <c:v>3.4752999999999994</c:v>
                </c:pt>
                <c:pt idx="256">
                  <c:v>3.5022000000000002</c:v>
                </c:pt>
                <c:pt idx="257">
                  <c:v>3.5287999999999999</c:v>
                </c:pt>
                <c:pt idx="258">
                  <c:v>3.5015999999999998</c:v>
                </c:pt>
                <c:pt idx="259">
                  <c:v>3.4726000000000004</c:v>
                </c:pt>
                <c:pt idx="260">
                  <c:v>3.4580000000000002</c:v>
                </c:pt>
                <c:pt idx="261">
                  <c:v>3.3721000000000005</c:v>
                </c:pt>
                <c:pt idx="262">
                  <c:v>3.3087</c:v>
                </c:pt>
                <c:pt idx="263">
                  <c:v>3.1985000000000001</c:v>
                </c:pt>
                <c:pt idx="264">
                  <c:v>3.1071000000000004</c:v>
                </c:pt>
                <c:pt idx="265">
                  <c:v>3.1076999999999999</c:v>
                </c:pt>
                <c:pt idx="266">
                  <c:v>3.0782999999999996</c:v>
                </c:pt>
                <c:pt idx="267">
                  <c:v>3.0656000000000003</c:v>
                </c:pt>
                <c:pt idx="268">
                  <c:v>3.0425999999999993</c:v>
                </c:pt>
                <c:pt idx="269">
                  <c:v>2.9424000000000001</c:v>
                </c:pt>
                <c:pt idx="270">
                  <c:v>2.9380999999999995</c:v>
                </c:pt>
                <c:pt idx="271">
                  <c:v>2.8685999999999998</c:v>
                </c:pt>
                <c:pt idx="272">
                  <c:v>2.8693</c:v>
                </c:pt>
                <c:pt idx="273">
                  <c:v>2.7980999999999998</c:v>
                </c:pt>
                <c:pt idx="274">
                  <c:v>2.7458000000000005</c:v>
                </c:pt>
                <c:pt idx="275">
                  <c:v>2.6869999999999998</c:v>
                </c:pt>
                <c:pt idx="276">
                  <c:v>2.6410999999999998</c:v>
                </c:pt>
                <c:pt idx="277">
                  <c:v>2.5930000000000004</c:v>
                </c:pt>
                <c:pt idx="278">
                  <c:v>2.6420999999999997</c:v>
                </c:pt>
                <c:pt idx="279">
                  <c:v>2.6467999999999998</c:v>
                </c:pt>
                <c:pt idx="280">
                  <c:v>2.6856000000000004</c:v>
                </c:pt>
                <c:pt idx="281">
                  <c:v>2.6611000000000002</c:v>
                </c:pt>
                <c:pt idx="282">
                  <c:v>2.6868000000000003</c:v>
                </c:pt>
                <c:pt idx="283">
                  <c:v>2.673</c:v>
                </c:pt>
                <c:pt idx="284">
                  <c:v>2.7531999999999996</c:v>
                </c:pt>
                <c:pt idx="285">
                  <c:v>2.8567999999999998</c:v>
                </c:pt>
                <c:pt idx="286">
                  <c:v>2.9377000000000004</c:v>
                </c:pt>
                <c:pt idx="287">
                  <c:v>2.9129000000000005</c:v>
                </c:pt>
                <c:pt idx="288">
                  <c:v>2.7997000000000005</c:v>
                </c:pt>
                <c:pt idx="289">
                  <c:v>2.74</c:v>
                </c:pt>
                <c:pt idx="290">
                  <c:v>2.6231</c:v>
                </c:pt>
                <c:pt idx="291">
                  <c:v>2.6092</c:v>
                </c:pt>
                <c:pt idx="292">
                  <c:v>2.6038999999999999</c:v>
                </c:pt>
                <c:pt idx="293">
                  <c:v>2.5800999999999998</c:v>
                </c:pt>
                <c:pt idx="294">
                  <c:v>2.5604999999999998</c:v>
                </c:pt>
                <c:pt idx="295">
                  <c:v>2.6238999999999995</c:v>
                </c:pt>
                <c:pt idx="296">
                  <c:v>2.6609000000000003</c:v>
                </c:pt>
                <c:pt idx="297">
                  <c:v>2.7033</c:v>
                </c:pt>
                <c:pt idx="298">
                  <c:v>2.7490999999999994</c:v>
                </c:pt>
                <c:pt idx="299">
                  <c:v>2.7648999999999999</c:v>
                </c:pt>
                <c:pt idx="300">
                  <c:v>2.7095999999999996</c:v>
                </c:pt>
                <c:pt idx="301">
                  <c:v>2.6043000000000003</c:v>
                </c:pt>
                <c:pt idx="302">
                  <c:v>2.5985000000000005</c:v>
                </c:pt>
                <c:pt idx="303">
                  <c:v>2.6524000000000001</c:v>
                </c:pt>
                <c:pt idx="304">
                  <c:v>2.6531000000000002</c:v>
                </c:pt>
                <c:pt idx="305">
                  <c:v>2.6555</c:v>
                </c:pt>
                <c:pt idx="306">
                  <c:v>2.6035000000000004</c:v>
                </c:pt>
                <c:pt idx="307">
                  <c:v>2.6142999999999996</c:v>
                </c:pt>
                <c:pt idx="308">
                  <c:v>2.6375999999999999</c:v>
                </c:pt>
                <c:pt idx="309">
                  <c:v>2.6844000000000001</c:v>
                </c:pt>
                <c:pt idx="310">
                  <c:v>2.6423000000000005</c:v>
                </c:pt>
                <c:pt idx="311">
                  <c:v>2.7523</c:v>
                </c:pt>
                <c:pt idx="312">
                  <c:v>2.7323999999999997</c:v>
                </c:pt>
                <c:pt idx="313">
                  <c:v>2.6588000000000003</c:v>
                </c:pt>
                <c:pt idx="314">
                  <c:v>2.6449999999999996</c:v>
                </c:pt>
                <c:pt idx="315">
                  <c:v>2.8398000000000003</c:v>
                </c:pt>
                <c:pt idx="316">
                  <c:v>2.8453999999999997</c:v>
                </c:pt>
                <c:pt idx="317">
                  <c:v>2.7318000000000002</c:v>
                </c:pt>
                <c:pt idx="318">
                  <c:v>2.7905000000000002</c:v>
                </c:pt>
                <c:pt idx="319">
                  <c:v>2.7143999999999999</c:v>
                </c:pt>
                <c:pt idx="320">
                  <c:v>2.7681000000000004</c:v>
                </c:pt>
                <c:pt idx="321">
                  <c:v>2.9540999999999999</c:v>
                </c:pt>
                <c:pt idx="322">
                  <c:v>2.9573</c:v>
                </c:pt>
                <c:pt idx="323">
                  <c:v>2.9893000000000001</c:v>
                </c:pt>
                <c:pt idx="324">
                  <c:v>3.0287999999999995</c:v>
                </c:pt>
                <c:pt idx="325">
                  <c:v>3.012</c:v>
                </c:pt>
                <c:pt idx="326">
                  <c:v>3.0500999999999996</c:v>
                </c:pt>
                <c:pt idx="327">
                  <c:v>3.1227999999999998</c:v>
                </c:pt>
                <c:pt idx="328">
                  <c:v>3.1231999999999998</c:v>
                </c:pt>
                <c:pt idx="329">
                  <c:v>3.1974999999999993</c:v>
                </c:pt>
                <c:pt idx="330">
                  <c:v>3.1972999999999998</c:v>
                </c:pt>
                <c:pt idx="331">
                  <c:v>3.1715999999999998</c:v>
                </c:pt>
                <c:pt idx="332">
                  <c:v>3.1770999999999998</c:v>
                </c:pt>
                <c:pt idx="333">
                  <c:v>3.1326000000000001</c:v>
                </c:pt>
                <c:pt idx="334">
                  <c:v>3.1852999999999998</c:v>
                </c:pt>
                <c:pt idx="335">
                  <c:v>3.1617999999999999</c:v>
                </c:pt>
                <c:pt idx="336">
                  <c:v>3.2044000000000001</c:v>
                </c:pt>
                <c:pt idx="337">
                  <c:v>3.2750999999999997</c:v>
                </c:pt>
                <c:pt idx="338">
                  <c:v>3.2936000000000001</c:v>
                </c:pt>
                <c:pt idx="339">
                  <c:v>3.2913000000000006</c:v>
                </c:pt>
                <c:pt idx="340">
                  <c:v>3.2665999999999999</c:v>
                </c:pt>
                <c:pt idx="341">
                  <c:v>3.2639000000000005</c:v>
                </c:pt>
                <c:pt idx="342">
                  <c:v>3.3461000000000003</c:v>
                </c:pt>
                <c:pt idx="343">
                  <c:v>3.2051000000000003</c:v>
                </c:pt>
                <c:pt idx="344">
                  <c:v>3.2039</c:v>
                </c:pt>
                <c:pt idx="345">
                  <c:v>3.2473000000000001</c:v>
                </c:pt>
                <c:pt idx="346">
                  <c:v>3.3668</c:v>
                </c:pt>
                <c:pt idx="347">
                  <c:v>3.4123999999999999</c:v>
                </c:pt>
                <c:pt idx="348">
                  <c:v>3.4845000000000002</c:v>
                </c:pt>
                <c:pt idx="349">
                  <c:v>3.5263</c:v>
                </c:pt>
                <c:pt idx="350">
                  <c:v>3.6211000000000002</c:v>
                </c:pt>
                <c:pt idx="351">
                  <c:v>3.5821999999999998</c:v>
                </c:pt>
                <c:pt idx="352">
                  <c:v>3.6629</c:v>
                </c:pt>
                <c:pt idx="353">
                  <c:v>3.7041999999999997</c:v>
                </c:pt>
                <c:pt idx="354">
                  <c:v>3.6760000000000002</c:v>
                </c:pt>
                <c:pt idx="355">
                  <c:v>3.6472999999999995</c:v>
                </c:pt>
                <c:pt idx="356">
                  <c:v>3.5304000000000006</c:v>
                </c:pt>
                <c:pt idx="357">
                  <c:v>3.5260000000000002</c:v>
                </c:pt>
                <c:pt idx="358">
                  <c:v>3.5625</c:v>
                </c:pt>
                <c:pt idx="359">
                  <c:v>3.5102000000000002</c:v>
                </c:pt>
                <c:pt idx="360">
                  <c:v>3.4380000000000006</c:v>
                </c:pt>
                <c:pt idx="361">
                  <c:v>3.4462999999999999</c:v>
                </c:pt>
                <c:pt idx="362">
                  <c:v>3.4035000000000002</c:v>
                </c:pt>
                <c:pt idx="363">
                  <c:v>3.4008000000000003</c:v>
                </c:pt>
                <c:pt idx="364">
                  <c:v>3.3922999999999996</c:v>
                </c:pt>
                <c:pt idx="365">
                  <c:v>3.2609999999999997</c:v>
                </c:pt>
                <c:pt idx="366">
                  <c:v>3.2091000000000003</c:v>
                </c:pt>
                <c:pt idx="367">
                  <c:v>3.1600999999999999</c:v>
                </c:pt>
                <c:pt idx="368">
                  <c:v>3.1361999999999997</c:v>
                </c:pt>
                <c:pt idx="369">
                  <c:v>3.1346000000000003</c:v>
                </c:pt>
                <c:pt idx="370">
                  <c:v>3.0366</c:v>
                </c:pt>
                <c:pt idx="371">
                  <c:v>2.9538000000000002</c:v>
                </c:pt>
                <c:pt idx="372">
                  <c:v>2.9148999999999998</c:v>
                </c:pt>
                <c:pt idx="373">
                  <c:v>2.9662999999999995</c:v>
                </c:pt>
                <c:pt idx="374">
                  <c:v>2.9929999999999999</c:v>
                </c:pt>
                <c:pt idx="375">
                  <c:v>2.9250999999999996</c:v>
                </c:pt>
                <c:pt idx="376">
                  <c:v>2.9230999999999998</c:v>
                </c:pt>
                <c:pt idx="377">
                  <c:v>2.8386999999999998</c:v>
                </c:pt>
                <c:pt idx="378">
                  <c:v>2.7859000000000003</c:v>
                </c:pt>
                <c:pt idx="379">
                  <c:v>2.7248000000000001</c:v>
                </c:pt>
                <c:pt idx="380">
                  <c:v>2.7374000000000001</c:v>
                </c:pt>
                <c:pt idx="381">
                  <c:v>2.6488999999999994</c:v>
                </c:pt>
                <c:pt idx="382">
                  <c:v>2.7149000000000001</c:v>
                </c:pt>
                <c:pt idx="383">
                  <c:v>2.6851000000000003</c:v>
                </c:pt>
                <c:pt idx="384">
                  <c:v>2.7772000000000001</c:v>
                </c:pt>
                <c:pt idx="385">
                  <c:v>2.7715000000000005</c:v>
                </c:pt>
                <c:pt idx="386">
                  <c:v>2.8010999999999995</c:v>
                </c:pt>
                <c:pt idx="387">
                  <c:v>2.7596000000000003</c:v>
                </c:pt>
                <c:pt idx="388">
                  <c:v>2.7749000000000001</c:v>
                </c:pt>
                <c:pt idx="389">
                  <c:v>2.8130000000000002</c:v>
                </c:pt>
                <c:pt idx="390">
                  <c:v>2.8545999999999996</c:v>
                </c:pt>
                <c:pt idx="391">
                  <c:v>2.8475999999999999</c:v>
                </c:pt>
                <c:pt idx="392">
                  <c:v>2.9354</c:v>
                </c:pt>
                <c:pt idx="393">
                  <c:v>2.9862000000000002</c:v>
                </c:pt>
                <c:pt idx="394">
                  <c:v>3.2061000000000002</c:v>
                </c:pt>
                <c:pt idx="395">
                  <c:v>3.2488999999999999</c:v>
                </c:pt>
                <c:pt idx="396">
                  <c:v>3.2215999999999996</c:v>
                </c:pt>
                <c:pt idx="397">
                  <c:v>3.1725000000000003</c:v>
                </c:pt>
                <c:pt idx="398">
                  <c:v>3.2082000000000002</c:v>
                </c:pt>
                <c:pt idx="399">
                  <c:v>3.2372000000000001</c:v>
                </c:pt>
                <c:pt idx="400">
                  <c:v>3.3080000000000003</c:v>
                </c:pt>
                <c:pt idx="401">
                  <c:v>3.3210000000000002</c:v>
                </c:pt>
                <c:pt idx="402">
                  <c:v>3.3749000000000002</c:v>
                </c:pt>
                <c:pt idx="403">
                  <c:v>3.2114000000000003</c:v>
                </c:pt>
                <c:pt idx="404">
                  <c:v>3.2293000000000003</c:v>
                </c:pt>
                <c:pt idx="405">
                  <c:v>3.1823000000000006</c:v>
                </c:pt>
                <c:pt idx="406">
                  <c:v>3.093</c:v>
                </c:pt>
                <c:pt idx="407">
                  <c:v>2.9892000000000003</c:v>
                </c:pt>
                <c:pt idx="408">
                  <c:v>2.8702000000000005</c:v>
                </c:pt>
                <c:pt idx="409">
                  <c:v>3.1344000000000003</c:v>
                </c:pt>
                <c:pt idx="410">
                  <c:v>3.0482000000000005</c:v>
                </c:pt>
                <c:pt idx="411">
                  <c:v>3.0983000000000001</c:v>
                </c:pt>
                <c:pt idx="412">
                  <c:v>3.2601000000000004</c:v>
                </c:pt>
                <c:pt idx="413">
                  <c:v>3.3196000000000003</c:v>
                </c:pt>
                <c:pt idx="414">
                  <c:v>3.3230000000000004</c:v>
                </c:pt>
                <c:pt idx="415">
                  <c:v>3.4798</c:v>
                </c:pt>
                <c:pt idx="416">
                  <c:v>3.5546999999999995</c:v>
                </c:pt>
                <c:pt idx="417">
                  <c:v>3.5912999999999995</c:v>
                </c:pt>
                <c:pt idx="418">
                  <c:v>3.6951000000000001</c:v>
                </c:pt>
                <c:pt idx="419">
                  <c:v>3.5498999999999992</c:v>
                </c:pt>
                <c:pt idx="420">
                  <c:v>3.5328999999999997</c:v>
                </c:pt>
                <c:pt idx="421">
                  <c:v>3.1716000000000006</c:v>
                </c:pt>
                <c:pt idx="422">
                  <c:v>3.1086</c:v>
                </c:pt>
                <c:pt idx="423">
                  <c:v>3.6911000000000005</c:v>
                </c:pt>
                <c:pt idx="424">
                  <c:v>3.8681000000000001</c:v>
                </c:pt>
                <c:pt idx="425">
                  <c:v>3.8344999999999998</c:v>
                </c:pt>
                <c:pt idx="426">
                  <c:v>3.8503999999999996</c:v>
                </c:pt>
                <c:pt idx="427">
                  <c:v>3.8620999999999999</c:v>
                </c:pt>
                <c:pt idx="428">
                  <c:v>3.7832999999999997</c:v>
                </c:pt>
                <c:pt idx="429">
                  <c:v>3.7774000000000001</c:v>
                </c:pt>
                <c:pt idx="430">
                  <c:v>3.8387000000000002</c:v>
                </c:pt>
                <c:pt idx="431">
                  <c:v>3.8970000000000011</c:v>
                </c:pt>
                <c:pt idx="432">
                  <c:v>3.7226999999999997</c:v>
                </c:pt>
                <c:pt idx="433">
                  <c:v>3.4927000000000001</c:v>
                </c:pt>
                <c:pt idx="434">
                  <c:v>3.4002999999999997</c:v>
                </c:pt>
                <c:pt idx="435">
                  <c:v>3.3967000000000001</c:v>
                </c:pt>
                <c:pt idx="436">
                  <c:v>3.5608999999999993</c:v>
                </c:pt>
                <c:pt idx="437">
                  <c:v>3.7021999999999995</c:v>
                </c:pt>
                <c:pt idx="438">
                  <c:v>4.0860000000000003</c:v>
                </c:pt>
                <c:pt idx="439">
                  <c:v>4.6215999999999999</c:v>
                </c:pt>
                <c:pt idx="440">
                  <c:v>4.859</c:v>
                </c:pt>
                <c:pt idx="441">
                  <c:v>4.4327000000000005</c:v>
                </c:pt>
                <c:pt idx="442">
                  <c:v>4.5399999999999991</c:v>
                </c:pt>
                <c:pt idx="443">
                  <c:v>4.3516999999999992</c:v>
                </c:pt>
                <c:pt idx="444">
                  <c:v>2.9395999999999995</c:v>
                </c:pt>
                <c:pt idx="445">
                  <c:v>3.08</c:v>
                </c:pt>
                <c:pt idx="446">
                  <c:v>2.7855999999999996</c:v>
                </c:pt>
                <c:pt idx="447">
                  <c:v>2.9572000000000003</c:v>
                </c:pt>
                <c:pt idx="448">
                  <c:v>3.0430000000000001</c:v>
                </c:pt>
                <c:pt idx="449">
                  <c:v>2.8279999999999998</c:v>
                </c:pt>
                <c:pt idx="450">
                  <c:v>3.0493000000000001</c:v>
                </c:pt>
                <c:pt idx="451">
                  <c:v>2.1058000000000003</c:v>
                </c:pt>
                <c:pt idx="452">
                  <c:v>2.5950000000000002</c:v>
                </c:pt>
                <c:pt idx="453">
                  <c:v>3.0296999999999996</c:v>
                </c:pt>
                <c:pt idx="454">
                  <c:v>3.0253000000000005</c:v>
                </c:pt>
                <c:pt idx="455">
                  <c:v>3.3327</c:v>
                </c:pt>
                <c:pt idx="456">
                  <c:v>3.4016999999999999</c:v>
                </c:pt>
                <c:pt idx="457">
                  <c:v>3.4701999999999997</c:v>
                </c:pt>
                <c:pt idx="458">
                  <c:v>3.4504000000000006</c:v>
                </c:pt>
                <c:pt idx="459">
                  <c:v>3.3439999999999999</c:v>
                </c:pt>
                <c:pt idx="460">
                  <c:v>3.2835999999999999</c:v>
                </c:pt>
                <c:pt idx="461">
                  <c:v>3.2798000000000003</c:v>
                </c:pt>
                <c:pt idx="462">
                  <c:v>3.2601999999999998</c:v>
                </c:pt>
                <c:pt idx="463">
                  <c:v>3.2988999999999997</c:v>
                </c:pt>
                <c:pt idx="464">
                  <c:v>3.3264999999999998</c:v>
                </c:pt>
                <c:pt idx="465">
                  <c:v>3.3524000000000003</c:v>
                </c:pt>
                <c:pt idx="466">
                  <c:v>3.3278000000000003</c:v>
                </c:pt>
                <c:pt idx="467">
                  <c:v>3.3625000000000003</c:v>
                </c:pt>
                <c:pt idx="468">
                  <c:v>3.4262999999999999</c:v>
                </c:pt>
                <c:pt idx="469">
                  <c:v>3.5947</c:v>
                </c:pt>
                <c:pt idx="470">
                  <c:v>3.5906000000000002</c:v>
                </c:pt>
                <c:pt idx="471">
                  <c:v>3.5389999999999997</c:v>
                </c:pt>
                <c:pt idx="472">
                  <c:v>3.4707000000000003</c:v>
                </c:pt>
                <c:pt idx="473">
                  <c:v>3.4323000000000001</c:v>
                </c:pt>
                <c:pt idx="474">
                  <c:v>3.3407999999999993</c:v>
                </c:pt>
                <c:pt idx="475">
                  <c:v>3.3709999999999996</c:v>
                </c:pt>
                <c:pt idx="476">
                  <c:v>3.2962000000000007</c:v>
                </c:pt>
                <c:pt idx="477">
                  <c:v>3.2486999999999999</c:v>
                </c:pt>
                <c:pt idx="478">
                  <c:v>3.2489000000000003</c:v>
                </c:pt>
                <c:pt idx="479">
                  <c:v>3.2189999999999999</c:v>
                </c:pt>
                <c:pt idx="480">
                  <c:v>3.2078999999999995</c:v>
                </c:pt>
                <c:pt idx="481">
                  <c:v>3.1705000000000001</c:v>
                </c:pt>
                <c:pt idx="482">
                  <c:v>3.1288</c:v>
                </c:pt>
                <c:pt idx="483">
                  <c:v>3.0883000000000003</c:v>
                </c:pt>
                <c:pt idx="484">
                  <c:v>3.0501</c:v>
                </c:pt>
                <c:pt idx="485">
                  <c:v>3.0278000000000005</c:v>
                </c:pt>
                <c:pt idx="486">
                  <c:v>2.9370000000000003</c:v>
                </c:pt>
                <c:pt idx="487">
                  <c:v>2.9437000000000002</c:v>
                </c:pt>
                <c:pt idx="488">
                  <c:v>2.9930000000000003</c:v>
                </c:pt>
                <c:pt idx="489">
                  <c:v>2.9800999999999997</c:v>
                </c:pt>
                <c:pt idx="490">
                  <c:v>3.0393999999999997</c:v>
                </c:pt>
                <c:pt idx="491">
                  <c:v>3.0007000000000001</c:v>
                </c:pt>
                <c:pt idx="492">
                  <c:v>2.8484000000000003</c:v>
                </c:pt>
                <c:pt idx="493">
                  <c:v>2.8769999999999998</c:v>
                </c:pt>
                <c:pt idx="494">
                  <c:v>2.859</c:v>
                </c:pt>
                <c:pt idx="495">
                  <c:v>2.8356000000000003</c:v>
                </c:pt>
                <c:pt idx="496">
                  <c:v>2.7830999999999997</c:v>
                </c:pt>
                <c:pt idx="497">
                  <c:v>2.8195000000000001</c:v>
                </c:pt>
                <c:pt idx="498">
                  <c:v>2.9584000000000001</c:v>
                </c:pt>
                <c:pt idx="499">
                  <c:v>3.0743</c:v>
                </c:pt>
                <c:pt idx="500">
                  <c:v>3.1494999999999997</c:v>
                </c:pt>
                <c:pt idx="501">
                  <c:v>3.2039999999999997</c:v>
                </c:pt>
                <c:pt idx="502">
                  <c:v>3.1838999999999995</c:v>
                </c:pt>
                <c:pt idx="503">
                  <c:v>3.2050999999999998</c:v>
                </c:pt>
                <c:pt idx="504">
                  <c:v>3.1748000000000003</c:v>
                </c:pt>
                <c:pt idx="505">
                  <c:v>3.1938000000000004</c:v>
                </c:pt>
                <c:pt idx="506">
                  <c:v>3.1916000000000002</c:v>
                </c:pt>
                <c:pt idx="507">
                  <c:v>3.1632999999999996</c:v>
                </c:pt>
                <c:pt idx="508">
                  <c:v>3.2937999999999996</c:v>
                </c:pt>
                <c:pt idx="509">
                  <c:v>3.3474000000000004</c:v>
                </c:pt>
                <c:pt idx="510">
                  <c:v>3.4458999999999995</c:v>
                </c:pt>
                <c:pt idx="511">
                  <c:v>3.5118000000000005</c:v>
                </c:pt>
                <c:pt idx="512">
                  <c:v>3.5306999999999999</c:v>
                </c:pt>
                <c:pt idx="513">
                  <c:v>3.5175999999999998</c:v>
                </c:pt>
                <c:pt idx="514">
                  <c:v>3.5354000000000001</c:v>
                </c:pt>
                <c:pt idx="515">
                  <c:v>3.4998</c:v>
                </c:pt>
                <c:pt idx="516">
                  <c:v>3.4954999999999998</c:v>
                </c:pt>
                <c:pt idx="517">
                  <c:v>3.4779999999999998</c:v>
                </c:pt>
                <c:pt idx="518">
                  <c:v>3.4800999999999997</c:v>
                </c:pt>
                <c:pt idx="519">
                  <c:v>3.4662000000000002</c:v>
                </c:pt>
                <c:pt idx="520">
                  <c:v>3.4507999999999996</c:v>
                </c:pt>
                <c:pt idx="521">
                  <c:v>3.5069999999999997</c:v>
                </c:pt>
                <c:pt idx="522">
                  <c:v>3.5241999999999996</c:v>
                </c:pt>
                <c:pt idx="523">
                  <c:v>3.5379999999999998</c:v>
                </c:pt>
                <c:pt idx="524">
                  <c:v>3.6057000000000001</c:v>
                </c:pt>
                <c:pt idx="525">
                  <c:v>3.6753000000000005</c:v>
                </c:pt>
                <c:pt idx="526">
                  <c:v>3.6931000000000003</c:v>
                </c:pt>
                <c:pt idx="527">
                  <c:v>3.6554000000000002</c:v>
                </c:pt>
                <c:pt idx="528">
                  <c:v>3.7039</c:v>
                </c:pt>
                <c:pt idx="529">
                  <c:v>3.7184999999999997</c:v>
                </c:pt>
                <c:pt idx="530">
                  <c:v>3.758</c:v>
                </c:pt>
                <c:pt idx="531">
                  <c:v>3.7974999999999994</c:v>
                </c:pt>
                <c:pt idx="532">
                  <c:v>3.7942999999999998</c:v>
                </c:pt>
                <c:pt idx="533">
                  <c:v>3.8521999999999998</c:v>
                </c:pt>
                <c:pt idx="534">
                  <c:v>3.8777000000000004</c:v>
                </c:pt>
                <c:pt idx="535">
                  <c:v>3.9207000000000001</c:v>
                </c:pt>
                <c:pt idx="536">
                  <c:v>4.0289999999999999</c:v>
                </c:pt>
                <c:pt idx="537">
                  <c:v>4.0752999999999995</c:v>
                </c:pt>
                <c:pt idx="538">
                  <c:v>4.1568000000000005</c:v>
                </c:pt>
                <c:pt idx="539">
                  <c:v>4.1806000000000001</c:v>
                </c:pt>
                <c:pt idx="540">
                  <c:v>4.1916000000000002</c:v>
                </c:pt>
                <c:pt idx="541">
                  <c:v>4.1751999999999994</c:v>
                </c:pt>
                <c:pt idx="542">
                  <c:v>4.1515000000000004</c:v>
                </c:pt>
                <c:pt idx="543">
                  <c:v>4.1356000000000002</c:v>
                </c:pt>
                <c:pt idx="544">
                  <c:v>4.1324000000000005</c:v>
                </c:pt>
                <c:pt idx="545">
                  <c:v>4.1074999999999999</c:v>
                </c:pt>
                <c:pt idx="546">
                  <c:v>4.0815999999999999</c:v>
                </c:pt>
                <c:pt idx="547">
                  <c:v>4.1143999999999998</c:v>
                </c:pt>
                <c:pt idx="548">
                  <c:v>4.0792000000000002</c:v>
                </c:pt>
                <c:pt idx="549">
                  <c:v>4.1242999999999999</c:v>
                </c:pt>
                <c:pt idx="550">
                  <c:v>4.1332000000000004</c:v>
                </c:pt>
                <c:pt idx="551">
                  <c:v>4.1178000000000008</c:v>
                </c:pt>
                <c:pt idx="552">
                  <c:v>4.0587999999999997</c:v>
                </c:pt>
                <c:pt idx="553">
                  <c:v>3.9912000000000001</c:v>
                </c:pt>
                <c:pt idx="554">
                  <c:v>4.0412999999999997</c:v>
                </c:pt>
                <c:pt idx="555">
                  <c:v>4.0053000000000001</c:v>
                </c:pt>
                <c:pt idx="556">
                  <c:v>3.8292999999999999</c:v>
                </c:pt>
                <c:pt idx="557">
                  <c:v>3.7637999999999998</c:v>
                </c:pt>
                <c:pt idx="558">
                  <c:v>3.7408999999999999</c:v>
                </c:pt>
                <c:pt idx="559">
                  <c:v>3.8016000000000001</c:v>
                </c:pt>
                <c:pt idx="560">
                  <c:v>3.8142</c:v>
                </c:pt>
                <c:pt idx="561">
                  <c:v>3.8261000000000003</c:v>
                </c:pt>
                <c:pt idx="562">
                  <c:v>3.8159000000000005</c:v>
                </c:pt>
                <c:pt idx="563">
                  <c:v>3.8024999999999998</c:v>
                </c:pt>
                <c:pt idx="564">
                  <c:v>3.8130000000000002</c:v>
                </c:pt>
                <c:pt idx="565">
                  <c:v>3.8206999999999995</c:v>
                </c:pt>
                <c:pt idx="566">
                  <c:v>3.8161</c:v>
                </c:pt>
                <c:pt idx="567">
                  <c:v>3.7908999999999997</c:v>
                </c:pt>
                <c:pt idx="568">
                  <c:v>3.7164999999999999</c:v>
                </c:pt>
                <c:pt idx="569">
                  <c:v>3.7675000000000001</c:v>
                </c:pt>
                <c:pt idx="570">
                  <c:v>3.7836000000000003</c:v>
                </c:pt>
                <c:pt idx="571">
                  <c:v>3.6985000000000001</c:v>
                </c:pt>
                <c:pt idx="572">
                  <c:v>3.6482000000000006</c:v>
                </c:pt>
                <c:pt idx="573">
                  <c:v>3.6242000000000001</c:v>
                </c:pt>
                <c:pt idx="574">
                  <c:v>3.5708000000000002</c:v>
                </c:pt>
                <c:pt idx="575">
                  <c:v>3.5228999999999999</c:v>
                </c:pt>
                <c:pt idx="576">
                  <c:v>3.5707</c:v>
                </c:pt>
                <c:pt idx="577">
                  <c:v>3.5606</c:v>
                </c:pt>
                <c:pt idx="578">
                  <c:v>3.5375000000000005</c:v>
                </c:pt>
                <c:pt idx="579">
                  <c:v>3.6142000000000003</c:v>
                </c:pt>
                <c:pt idx="580">
                  <c:v>3.6439000000000004</c:v>
                </c:pt>
                <c:pt idx="581">
                  <c:v>3.6583000000000001</c:v>
                </c:pt>
                <c:pt idx="582">
                  <c:v>3.6702999999999997</c:v>
                </c:pt>
                <c:pt idx="583">
                  <c:v>3.6108999999999996</c:v>
                </c:pt>
                <c:pt idx="584">
                  <c:v>3.5789</c:v>
                </c:pt>
                <c:pt idx="585">
                  <c:v>3.6120000000000001</c:v>
                </c:pt>
                <c:pt idx="586">
                  <c:v>3.5541999999999998</c:v>
                </c:pt>
                <c:pt idx="587">
                  <c:v>3.5417000000000001</c:v>
                </c:pt>
                <c:pt idx="588">
                  <c:v>3.5817999999999999</c:v>
                </c:pt>
                <c:pt idx="589">
                  <c:v>3.6703999999999999</c:v>
                </c:pt>
                <c:pt idx="590">
                  <c:v>3.6998000000000002</c:v>
                </c:pt>
                <c:pt idx="591">
                  <c:v>3.7018000000000004</c:v>
                </c:pt>
                <c:pt idx="592">
                  <c:v>3.7274000000000003</c:v>
                </c:pt>
                <c:pt idx="593">
                  <c:v>3.7282000000000002</c:v>
                </c:pt>
                <c:pt idx="594">
                  <c:v>3.6890000000000001</c:v>
                </c:pt>
                <c:pt idx="595">
                  <c:v>3.6776999999999997</c:v>
                </c:pt>
                <c:pt idx="596">
                  <c:v>3.6623999999999999</c:v>
                </c:pt>
                <c:pt idx="597">
                  <c:v>3.6610999999999998</c:v>
                </c:pt>
                <c:pt idx="598">
                  <c:v>3.6621999999999999</c:v>
                </c:pt>
                <c:pt idx="599">
                  <c:v>3.6921999999999997</c:v>
                </c:pt>
                <c:pt idx="600">
                  <c:v>3.6731999999999996</c:v>
                </c:pt>
                <c:pt idx="601">
                  <c:v>3.6921000000000004</c:v>
                </c:pt>
                <c:pt idx="602">
                  <c:v>3.6706999999999996</c:v>
                </c:pt>
                <c:pt idx="603">
                  <c:v>3.6459000000000001</c:v>
                </c:pt>
                <c:pt idx="604">
                  <c:v>3.6082999999999998</c:v>
                </c:pt>
                <c:pt idx="605">
                  <c:v>3.6272000000000002</c:v>
                </c:pt>
                <c:pt idx="606">
                  <c:v>3.6397000000000004</c:v>
                </c:pt>
                <c:pt idx="607">
                  <c:v>3.6520000000000001</c:v>
                </c:pt>
                <c:pt idx="608">
                  <c:v>3.6807999999999996</c:v>
                </c:pt>
                <c:pt idx="609">
                  <c:v>3.6669</c:v>
                </c:pt>
                <c:pt idx="610">
                  <c:v>3.6652</c:v>
                </c:pt>
                <c:pt idx="611">
                  <c:v>3.6546999999999996</c:v>
                </c:pt>
                <c:pt idx="612">
                  <c:v>3.6882999999999999</c:v>
                </c:pt>
                <c:pt idx="613">
                  <c:v>3.6468999999999996</c:v>
                </c:pt>
                <c:pt idx="614">
                  <c:v>3.6125000000000003</c:v>
                </c:pt>
                <c:pt idx="615">
                  <c:v>3.5869000000000004</c:v>
                </c:pt>
                <c:pt idx="616">
                  <c:v>3.5697000000000005</c:v>
                </c:pt>
                <c:pt idx="617">
                  <c:v>3.5510000000000006</c:v>
                </c:pt>
                <c:pt idx="618">
                  <c:v>3.5552000000000001</c:v>
                </c:pt>
                <c:pt idx="619">
                  <c:v>3.5789000000000004</c:v>
                </c:pt>
                <c:pt idx="620">
                  <c:v>3.6347</c:v>
                </c:pt>
                <c:pt idx="621">
                  <c:v>3.6712999999999996</c:v>
                </c:pt>
                <c:pt idx="622">
                  <c:v>3.6452999999999998</c:v>
                </c:pt>
                <c:pt idx="623">
                  <c:v>3.6581999999999995</c:v>
                </c:pt>
                <c:pt idx="624">
                  <c:v>3.6709999999999998</c:v>
                </c:pt>
                <c:pt idx="625">
                  <c:v>3.6615000000000002</c:v>
                </c:pt>
                <c:pt idx="626">
                  <c:v>3.6689999999999996</c:v>
                </c:pt>
                <c:pt idx="627">
                  <c:v>3.6898999999999997</c:v>
                </c:pt>
                <c:pt idx="628">
                  <c:v>3.7010000000000001</c:v>
                </c:pt>
                <c:pt idx="629">
                  <c:v>3.7627000000000006</c:v>
                </c:pt>
                <c:pt idx="630">
                  <c:v>3.7544000000000004</c:v>
                </c:pt>
                <c:pt idx="631">
                  <c:v>3.7117999999999998</c:v>
                </c:pt>
                <c:pt idx="632">
                  <c:v>3.6779999999999995</c:v>
                </c:pt>
                <c:pt idx="633">
                  <c:v>3.6351999999999998</c:v>
                </c:pt>
                <c:pt idx="634">
                  <c:v>3.6597</c:v>
                </c:pt>
                <c:pt idx="635">
                  <c:v>3.6199999999999997</c:v>
                </c:pt>
                <c:pt idx="636">
                  <c:v>3.5110999999999994</c:v>
                </c:pt>
                <c:pt idx="637">
                  <c:v>3.5165999999999995</c:v>
                </c:pt>
                <c:pt idx="638">
                  <c:v>3.5001999999999995</c:v>
                </c:pt>
                <c:pt idx="639">
                  <c:v>3.4813000000000001</c:v>
                </c:pt>
                <c:pt idx="640">
                  <c:v>3.4702999999999995</c:v>
                </c:pt>
                <c:pt idx="641">
                  <c:v>3.31</c:v>
                </c:pt>
                <c:pt idx="642">
                  <c:v>3.3795000000000002</c:v>
                </c:pt>
                <c:pt idx="643">
                  <c:v>3.3918000000000004</c:v>
                </c:pt>
                <c:pt idx="644">
                  <c:v>3.4032000000000004</c:v>
                </c:pt>
                <c:pt idx="645">
                  <c:v>3.3653</c:v>
                </c:pt>
                <c:pt idx="646">
                  <c:v>3.3299999999999996</c:v>
                </c:pt>
                <c:pt idx="647">
                  <c:v>3.3906000000000005</c:v>
                </c:pt>
                <c:pt idx="648">
                  <c:v>3.3659999999999997</c:v>
                </c:pt>
                <c:pt idx="649">
                  <c:v>3.3652000000000002</c:v>
                </c:pt>
                <c:pt idx="650">
                  <c:v>3.3646000000000003</c:v>
                </c:pt>
                <c:pt idx="651">
                  <c:v>3.2850000000000001</c:v>
                </c:pt>
                <c:pt idx="652">
                  <c:v>3.2152000000000003</c:v>
                </c:pt>
                <c:pt idx="653">
                  <c:v>3.1495999999999995</c:v>
                </c:pt>
                <c:pt idx="654">
                  <c:v>3.1216999999999997</c:v>
                </c:pt>
                <c:pt idx="655">
                  <c:v>3.1289999999999996</c:v>
                </c:pt>
                <c:pt idx="656">
                  <c:v>3.0785999999999998</c:v>
                </c:pt>
                <c:pt idx="657">
                  <c:v>3.0587</c:v>
                </c:pt>
                <c:pt idx="658">
                  <c:v>2.9741999999999997</c:v>
                </c:pt>
                <c:pt idx="659">
                  <c:v>2.9415000000000004</c:v>
                </c:pt>
                <c:pt idx="660">
                  <c:v>3.0773000000000001</c:v>
                </c:pt>
                <c:pt idx="661">
                  <c:v>3.0886000000000005</c:v>
                </c:pt>
                <c:pt idx="662">
                  <c:v>3.0911999999999997</c:v>
                </c:pt>
                <c:pt idx="663">
                  <c:v>2.9888000000000003</c:v>
                </c:pt>
                <c:pt idx="664">
                  <c:v>3.0411000000000001</c:v>
                </c:pt>
                <c:pt idx="665">
                  <c:v>3.0014000000000003</c:v>
                </c:pt>
                <c:pt idx="666">
                  <c:v>2.9908000000000001</c:v>
                </c:pt>
                <c:pt idx="667">
                  <c:v>2.9492000000000003</c:v>
                </c:pt>
                <c:pt idx="668">
                  <c:v>2.9569999999999999</c:v>
                </c:pt>
                <c:pt idx="669">
                  <c:v>2.9687000000000001</c:v>
                </c:pt>
                <c:pt idx="670">
                  <c:v>2.92</c:v>
                </c:pt>
                <c:pt idx="671">
                  <c:v>2.9481000000000002</c:v>
                </c:pt>
                <c:pt idx="672">
                  <c:v>2.9306999999999999</c:v>
                </c:pt>
                <c:pt idx="673">
                  <c:v>2.9350000000000005</c:v>
                </c:pt>
                <c:pt idx="674">
                  <c:v>2.9291999999999998</c:v>
                </c:pt>
                <c:pt idx="675">
                  <c:v>2.8887</c:v>
                </c:pt>
                <c:pt idx="676">
                  <c:v>2.9143999999999997</c:v>
                </c:pt>
                <c:pt idx="677">
                  <c:v>2.8303000000000003</c:v>
                </c:pt>
                <c:pt idx="678">
                  <c:v>2.8220000000000001</c:v>
                </c:pt>
                <c:pt idx="679">
                  <c:v>2.7652000000000001</c:v>
                </c:pt>
                <c:pt idx="680">
                  <c:v>2.7703999999999995</c:v>
                </c:pt>
                <c:pt idx="681">
                  <c:v>2.7740999999999998</c:v>
                </c:pt>
                <c:pt idx="682">
                  <c:v>2.7809000000000008</c:v>
                </c:pt>
                <c:pt idx="683">
                  <c:v>3.0102000000000002</c:v>
                </c:pt>
                <c:pt idx="684">
                  <c:v>3.0028000000000006</c:v>
                </c:pt>
                <c:pt idx="685">
                  <c:v>3.0176999999999996</c:v>
                </c:pt>
                <c:pt idx="686">
                  <c:v>3.0728</c:v>
                </c:pt>
                <c:pt idx="687">
                  <c:v>3.0824000000000007</c:v>
                </c:pt>
                <c:pt idx="688">
                  <c:v>3.0830000000000002</c:v>
                </c:pt>
                <c:pt idx="689">
                  <c:v>3.0781000000000001</c:v>
                </c:pt>
                <c:pt idx="690">
                  <c:v>3.0880000000000001</c:v>
                </c:pt>
                <c:pt idx="691">
                  <c:v>3.0961999999999996</c:v>
                </c:pt>
                <c:pt idx="692">
                  <c:v>3.0601000000000003</c:v>
                </c:pt>
                <c:pt idx="693">
                  <c:v>3.0289999999999999</c:v>
                </c:pt>
                <c:pt idx="694">
                  <c:v>2.8860000000000001</c:v>
                </c:pt>
                <c:pt idx="695">
                  <c:v>3.0755000000000008</c:v>
                </c:pt>
                <c:pt idx="696">
                  <c:v>2.5861999999999998</c:v>
                </c:pt>
                <c:pt idx="697">
                  <c:v>2.5860000000000003</c:v>
                </c:pt>
                <c:pt idx="698">
                  <c:v>2.7036000000000007</c:v>
                </c:pt>
                <c:pt idx="699">
                  <c:v>2.7592999999999996</c:v>
                </c:pt>
                <c:pt idx="700">
                  <c:v>2.7306999999999997</c:v>
                </c:pt>
                <c:pt idx="701">
                  <c:v>2.7337999999999996</c:v>
                </c:pt>
                <c:pt idx="702">
                  <c:v>2.7222</c:v>
                </c:pt>
                <c:pt idx="703">
                  <c:v>2.7346000000000004</c:v>
                </c:pt>
                <c:pt idx="704">
                  <c:v>2.7568000000000001</c:v>
                </c:pt>
                <c:pt idx="705">
                  <c:v>2.7601000000000004</c:v>
                </c:pt>
                <c:pt idx="706">
                  <c:v>2.7686999999999999</c:v>
                </c:pt>
                <c:pt idx="707">
                  <c:v>2.6573000000000002</c:v>
                </c:pt>
                <c:pt idx="708">
                  <c:v>2.6416999999999993</c:v>
                </c:pt>
                <c:pt idx="709">
                  <c:v>2.6253000000000002</c:v>
                </c:pt>
                <c:pt idx="710">
                  <c:v>2.6505000000000001</c:v>
                </c:pt>
                <c:pt idx="711">
                  <c:v>2.6433999999999997</c:v>
                </c:pt>
                <c:pt idx="712">
                  <c:v>2.6552000000000007</c:v>
                </c:pt>
                <c:pt idx="713">
                  <c:v>2.6284000000000001</c:v>
                </c:pt>
                <c:pt idx="714">
                  <c:v>2.6191000000000004</c:v>
                </c:pt>
                <c:pt idx="715">
                  <c:v>2.6265000000000001</c:v>
                </c:pt>
                <c:pt idx="716">
                  <c:v>2.6158999999999999</c:v>
                </c:pt>
                <c:pt idx="717">
                  <c:v>2.6277999999999997</c:v>
                </c:pt>
                <c:pt idx="718">
                  <c:v>2.6732999999999993</c:v>
                </c:pt>
                <c:pt idx="719">
                  <c:v>2.6654</c:v>
                </c:pt>
                <c:pt idx="720">
                  <c:v>2.6660999999999992</c:v>
                </c:pt>
                <c:pt idx="721">
                  <c:v>2.6129999999999995</c:v>
                </c:pt>
                <c:pt idx="722">
                  <c:v>2.5522999999999998</c:v>
                </c:pt>
                <c:pt idx="723">
                  <c:v>2.4686000000000003</c:v>
                </c:pt>
                <c:pt idx="724">
                  <c:v>2.4511000000000003</c:v>
                </c:pt>
                <c:pt idx="725">
                  <c:v>2.4676999999999998</c:v>
                </c:pt>
                <c:pt idx="726">
                  <c:v>2.5737999999999994</c:v>
                </c:pt>
                <c:pt idx="727">
                  <c:v>2.327</c:v>
                </c:pt>
                <c:pt idx="728">
                  <c:v>2.3761000000000001</c:v>
                </c:pt>
                <c:pt idx="729">
                  <c:v>2.4071000000000007</c:v>
                </c:pt>
                <c:pt idx="730">
                  <c:v>2.4333999999999998</c:v>
                </c:pt>
                <c:pt idx="731">
                  <c:v>2.3561000000000005</c:v>
                </c:pt>
                <c:pt idx="732">
                  <c:v>2.2953999999999999</c:v>
                </c:pt>
                <c:pt idx="733">
                  <c:v>2.2728000000000002</c:v>
                </c:pt>
                <c:pt idx="734">
                  <c:v>2.2397</c:v>
                </c:pt>
                <c:pt idx="735">
                  <c:v>2.2448999999999995</c:v>
                </c:pt>
                <c:pt idx="736">
                  <c:v>2.2430000000000003</c:v>
                </c:pt>
                <c:pt idx="737">
                  <c:v>2.2729999999999997</c:v>
                </c:pt>
                <c:pt idx="738">
                  <c:v>2.2474999999999996</c:v>
                </c:pt>
                <c:pt idx="739">
                  <c:v>2.2365000000000004</c:v>
                </c:pt>
                <c:pt idx="740">
                  <c:v>2.3241999999999994</c:v>
                </c:pt>
                <c:pt idx="741">
                  <c:v>2.3441999999999998</c:v>
                </c:pt>
                <c:pt idx="742">
                  <c:v>2.3957000000000006</c:v>
                </c:pt>
                <c:pt idx="743">
                  <c:v>2.3761999999999999</c:v>
                </c:pt>
                <c:pt idx="744">
                  <c:v>2.4224000000000006</c:v>
                </c:pt>
                <c:pt idx="745">
                  <c:v>2.3685999999999998</c:v>
                </c:pt>
                <c:pt idx="746">
                  <c:v>2.4322999999999997</c:v>
                </c:pt>
                <c:pt idx="747">
                  <c:v>2.4007000000000005</c:v>
                </c:pt>
                <c:pt idx="748">
                  <c:v>2.3100999999999994</c:v>
                </c:pt>
                <c:pt idx="749">
                  <c:v>2.3115999999999994</c:v>
                </c:pt>
                <c:pt idx="750">
                  <c:v>2.2987000000000002</c:v>
                </c:pt>
                <c:pt idx="751">
                  <c:v>2.2379999999999995</c:v>
                </c:pt>
                <c:pt idx="752">
                  <c:v>2.1934000000000005</c:v>
                </c:pt>
                <c:pt idx="753">
                  <c:v>2.1538000000000004</c:v>
                </c:pt>
                <c:pt idx="754">
                  <c:v>2.1374000000000004</c:v>
                </c:pt>
                <c:pt idx="755">
                  <c:v>2.0991999999999997</c:v>
                </c:pt>
                <c:pt idx="756">
                  <c:v>2.0804999999999998</c:v>
                </c:pt>
                <c:pt idx="757">
                  <c:v>2.0903000000000009</c:v>
                </c:pt>
                <c:pt idx="758">
                  <c:v>2.0942000000000007</c:v>
                </c:pt>
                <c:pt idx="759">
                  <c:v>2.085</c:v>
                </c:pt>
                <c:pt idx="760">
                  <c:v>2.0268999999999995</c:v>
                </c:pt>
                <c:pt idx="761">
                  <c:v>1.9980000000000002</c:v>
                </c:pt>
                <c:pt idx="762">
                  <c:v>2.0346000000000002</c:v>
                </c:pt>
                <c:pt idx="763">
                  <c:v>2.0439999999999996</c:v>
                </c:pt>
                <c:pt idx="764">
                  <c:v>2.0157999999999996</c:v>
                </c:pt>
                <c:pt idx="765">
                  <c:v>1.9901</c:v>
                </c:pt>
                <c:pt idx="766">
                  <c:v>1.9486999999999997</c:v>
                </c:pt>
                <c:pt idx="767">
                  <c:v>1.9508999999999999</c:v>
                </c:pt>
                <c:pt idx="768">
                  <c:v>1.9649000000000001</c:v>
                </c:pt>
                <c:pt idx="769">
                  <c:v>1.9778000000000002</c:v>
                </c:pt>
                <c:pt idx="770">
                  <c:v>1.9780999999999995</c:v>
                </c:pt>
                <c:pt idx="771">
                  <c:v>2.0106000000000002</c:v>
                </c:pt>
                <c:pt idx="772">
                  <c:v>2.0399000000000003</c:v>
                </c:pt>
                <c:pt idx="773">
                  <c:v>2.0539000000000005</c:v>
                </c:pt>
                <c:pt idx="774">
                  <c:v>2.0482000000000005</c:v>
                </c:pt>
                <c:pt idx="775">
                  <c:v>2.0446</c:v>
                </c:pt>
                <c:pt idx="776">
                  <c:v>2.0615999999999994</c:v>
                </c:pt>
                <c:pt idx="777">
                  <c:v>2.0605000000000002</c:v>
                </c:pt>
                <c:pt idx="778">
                  <c:v>2.1539000000000001</c:v>
                </c:pt>
                <c:pt idx="779">
                  <c:v>2.1198000000000006</c:v>
                </c:pt>
                <c:pt idx="780">
                  <c:v>2.1235999999999997</c:v>
                </c:pt>
                <c:pt idx="781">
                  <c:v>2.1107000000000005</c:v>
                </c:pt>
                <c:pt idx="782">
                  <c:v>2.1208</c:v>
                </c:pt>
                <c:pt idx="783">
                  <c:v>2.1576000000000004</c:v>
                </c:pt>
                <c:pt idx="784">
                  <c:v>2.0759999999999996</c:v>
                </c:pt>
                <c:pt idx="785">
                  <c:v>2.0272000000000006</c:v>
                </c:pt>
                <c:pt idx="786">
                  <c:v>2.0701000000000001</c:v>
                </c:pt>
                <c:pt idx="787">
                  <c:v>2.1071999999999997</c:v>
                </c:pt>
                <c:pt idx="788">
                  <c:v>2.1069000000000004</c:v>
                </c:pt>
                <c:pt idx="789">
                  <c:v>2.1361000000000008</c:v>
                </c:pt>
                <c:pt idx="790">
                  <c:v>2.1588000000000003</c:v>
                </c:pt>
                <c:pt idx="791">
                  <c:v>2.1592000000000002</c:v>
                </c:pt>
                <c:pt idx="792">
                  <c:v>2.1884000000000006</c:v>
                </c:pt>
                <c:pt idx="793">
                  <c:v>2.1879</c:v>
                </c:pt>
                <c:pt idx="794">
                  <c:v>2.2000000000000002</c:v>
                </c:pt>
                <c:pt idx="795">
                  <c:v>2.2454000000000001</c:v>
                </c:pt>
                <c:pt idx="796">
                  <c:v>2.2951000000000006</c:v>
                </c:pt>
                <c:pt idx="797">
                  <c:v>2.2205999999999992</c:v>
                </c:pt>
                <c:pt idx="798">
                  <c:v>2.1920000000000002</c:v>
                </c:pt>
                <c:pt idx="799">
                  <c:v>2.2809999999999997</c:v>
                </c:pt>
                <c:pt idx="800">
                  <c:v>2.2997999999999994</c:v>
                </c:pt>
                <c:pt idx="801">
                  <c:v>2.1677</c:v>
                </c:pt>
                <c:pt idx="802">
                  <c:v>2.1936</c:v>
                </c:pt>
                <c:pt idx="803">
                  <c:v>2.2395999999999994</c:v>
                </c:pt>
                <c:pt idx="804">
                  <c:v>2.1353</c:v>
                </c:pt>
                <c:pt idx="805">
                  <c:v>2.0642000000000005</c:v>
                </c:pt>
                <c:pt idx="806">
                  <c:v>1.9867999999999997</c:v>
                </c:pt>
                <c:pt idx="807">
                  <c:v>1.9908000000000001</c:v>
                </c:pt>
                <c:pt idx="808">
                  <c:v>2.0274999999999999</c:v>
                </c:pt>
                <c:pt idx="809">
                  <c:v>1.9305000000000003</c:v>
                </c:pt>
                <c:pt idx="810">
                  <c:v>1.6943999999999999</c:v>
                </c:pt>
                <c:pt idx="811">
                  <c:v>1.7252000000000001</c:v>
                </c:pt>
                <c:pt idx="812">
                  <c:v>1.6337000000000002</c:v>
                </c:pt>
                <c:pt idx="813">
                  <c:v>1.5453000000000001</c:v>
                </c:pt>
                <c:pt idx="814">
                  <c:v>1.5148000000000001</c:v>
                </c:pt>
                <c:pt idx="815">
                  <c:v>1.4826000000000006</c:v>
                </c:pt>
                <c:pt idx="816">
                  <c:v>1.5006000000000004</c:v>
                </c:pt>
                <c:pt idx="817">
                  <c:v>1.4819000000000004</c:v>
                </c:pt>
                <c:pt idx="818">
                  <c:v>1.4769000000000005</c:v>
                </c:pt>
                <c:pt idx="819">
                  <c:v>1.5564999999999998</c:v>
                </c:pt>
                <c:pt idx="820">
                  <c:v>1.6157000000000004</c:v>
                </c:pt>
                <c:pt idx="821">
                  <c:v>1.4946999999999999</c:v>
                </c:pt>
                <c:pt idx="822">
                  <c:v>1.4969999999999999</c:v>
                </c:pt>
                <c:pt idx="823">
                  <c:v>1.5146999999999995</c:v>
                </c:pt>
                <c:pt idx="824">
                  <c:v>1.5312000000000001</c:v>
                </c:pt>
                <c:pt idx="825">
                  <c:v>1.5070999999999994</c:v>
                </c:pt>
                <c:pt idx="826">
                  <c:v>1.4916</c:v>
                </c:pt>
                <c:pt idx="827">
                  <c:v>1.4920999999999998</c:v>
                </c:pt>
                <c:pt idx="828">
                  <c:v>1.4472000000000005</c:v>
                </c:pt>
                <c:pt idx="829">
                  <c:v>1.4876000000000005</c:v>
                </c:pt>
                <c:pt idx="830">
                  <c:v>1.3775000000000004</c:v>
                </c:pt>
                <c:pt idx="831">
                  <c:v>1.3243999999999998</c:v>
                </c:pt>
                <c:pt idx="832">
                  <c:v>1.3822000000000001</c:v>
                </c:pt>
                <c:pt idx="833">
                  <c:v>1.4197999999999995</c:v>
                </c:pt>
                <c:pt idx="834">
                  <c:v>1.5059000000000005</c:v>
                </c:pt>
                <c:pt idx="835">
                  <c:v>1.4664000000000001</c:v>
                </c:pt>
                <c:pt idx="836">
                  <c:v>1.5085000000000006</c:v>
                </c:pt>
                <c:pt idx="837">
                  <c:v>1.5192000000000005</c:v>
                </c:pt>
                <c:pt idx="838">
                  <c:v>1.5537000000000001</c:v>
                </c:pt>
                <c:pt idx="839">
                  <c:v>1.5117000000000003</c:v>
                </c:pt>
                <c:pt idx="840">
                  <c:v>1.4899000000000004</c:v>
                </c:pt>
                <c:pt idx="841">
                  <c:v>1.4490999999999996</c:v>
                </c:pt>
                <c:pt idx="842">
                  <c:v>1.3657000000000004</c:v>
                </c:pt>
                <c:pt idx="843">
                  <c:v>1.4419999999999993</c:v>
                </c:pt>
                <c:pt idx="844">
                  <c:v>1.5106999999999999</c:v>
                </c:pt>
                <c:pt idx="845">
                  <c:v>1.5409000000000006</c:v>
                </c:pt>
                <c:pt idx="846">
                  <c:v>1.5159000000000002</c:v>
                </c:pt>
                <c:pt idx="847">
                  <c:v>1.4478</c:v>
                </c:pt>
                <c:pt idx="848">
                  <c:v>1.3002000000000002</c:v>
                </c:pt>
                <c:pt idx="849">
                  <c:v>1.2624999999999993</c:v>
                </c:pt>
                <c:pt idx="850">
                  <c:v>1.3119000000000005</c:v>
                </c:pt>
                <c:pt idx="851">
                  <c:v>1.3739999999999997</c:v>
                </c:pt>
                <c:pt idx="852">
                  <c:v>1.3856999999999999</c:v>
                </c:pt>
                <c:pt idx="853">
                  <c:v>1.4238999999999997</c:v>
                </c:pt>
                <c:pt idx="854">
                  <c:v>1.4450000000000003</c:v>
                </c:pt>
                <c:pt idx="855">
                  <c:v>1.3587000000000007</c:v>
                </c:pt>
                <c:pt idx="856">
                  <c:v>1.3725999999999994</c:v>
                </c:pt>
                <c:pt idx="857">
                  <c:v>1.3308</c:v>
                </c:pt>
                <c:pt idx="858">
                  <c:v>1.3658000000000001</c:v>
                </c:pt>
                <c:pt idx="859">
                  <c:v>1.3555999999999999</c:v>
                </c:pt>
                <c:pt idx="860">
                  <c:v>1.3437000000000001</c:v>
                </c:pt>
                <c:pt idx="861">
                  <c:v>1.4132000000000007</c:v>
                </c:pt>
                <c:pt idx="862">
                  <c:v>1.3434999999999997</c:v>
                </c:pt>
                <c:pt idx="863">
                  <c:v>1.3700999999999999</c:v>
                </c:pt>
                <c:pt idx="864">
                  <c:v>1.4189999999999996</c:v>
                </c:pt>
                <c:pt idx="865">
                  <c:v>1.3720999999999997</c:v>
                </c:pt>
                <c:pt idx="866">
                  <c:v>1.3685</c:v>
                </c:pt>
                <c:pt idx="867">
                  <c:v>1.4010999999999996</c:v>
                </c:pt>
                <c:pt idx="868">
                  <c:v>1.4143999999999997</c:v>
                </c:pt>
                <c:pt idx="869">
                  <c:v>1.4540000000000006</c:v>
                </c:pt>
                <c:pt idx="870">
                  <c:v>1.4532999999999996</c:v>
                </c:pt>
                <c:pt idx="871">
                  <c:v>1.5072000000000001</c:v>
                </c:pt>
                <c:pt idx="872">
                  <c:v>1.5727000000000002</c:v>
                </c:pt>
                <c:pt idx="873">
                  <c:v>1.4931999999999999</c:v>
                </c:pt>
                <c:pt idx="874">
                  <c:v>1.5641999999999996</c:v>
                </c:pt>
                <c:pt idx="875">
                  <c:v>1.4828000000000001</c:v>
                </c:pt>
                <c:pt idx="876">
                  <c:v>1.4674999999999994</c:v>
                </c:pt>
                <c:pt idx="877">
                  <c:v>1.4071999999999996</c:v>
                </c:pt>
                <c:pt idx="878">
                  <c:v>1.3919999999999995</c:v>
                </c:pt>
                <c:pt idx="879">
                  <c:v>1.3359999999999994</c:v>
                </c:pt>
                <c:pt idx="880">
                  <c:v>1.2576999999999998</c:v>
                </c:pt>
                <c:pt idx="881">
                  <c:v>1.0982000000000003</c:v>
                </c:pt>
                <c:pt idx="882">
                  <c:v>1.109</c:v>
                </c:pt>
                <c:pt idx="883">
                  <c:v>1.0950999999999995</c:v>
                </c:pt>
                <c:pt idx="884">
                  <c:v>1.0598999999999998</c:v>
                </c:pt>
                <c:pt idx="885">
                  <c:v>1.0248000000000008</c:v>
                </c:pt>
                <c:pt idx="886">
                  <c:v>1.1085999999999991</c:v>
                </c:pt>
                <c:pt idx="887">
                  <c:v>1.1723999999999997</c:v>
                </c:pt>
                <c:pt idx="888">
                  <c:v>1.0057999999999998</c:v>
                </c:pt>
                <c:pt idx="889">
                  <c:v>1.0075000000000003</c:v>
                </c:pt>
                <c:pt idx="890">
                  <c:v>0.85500000000000043</c:v>
                </c:pt>
                <c:pt idx="891">
                  <c:v>1.0094999999999992</c:v>
                </c:pt>
                <c:pt idx="892">
                  <c:v>0.96789999999999932</c:v>
                </c:pt>
                <c:pt idx="893">
                  <c:v>0.93960000000000043</c:v>
                </c:pt>
                <c:pt idx="894">
                  <c:v>0.93689999999999962</c:v>
                </c:pt>
                <c:pt idx="895">
                  <c:v>0.81240000000000023</c:v>
                </c:pt>
                <c:pt idx="896">
                  <c:v>0.84630000000000027</c:v>
                </c:pt>
                <c:pt idx="897">
                  <c:v>0.86939999999999973</c:v>
                </c:pt>
                <c:pt idx="898">
                  <c:v>0.97149999999999981</c:v>
                </c:pt>
                <c:pt idx="899">
                  <c:v>0.99990000000000023</c:v>
                </c:pt>
                <c:pt idx="900">
                  <c:v>0.98470000000000013</c:v>
                </c:pt>
                <c:pt idx="901">
                  <c:v>0.97219999999999995</c:v>
                </c:pt>
                <c:pt idx="902">
                  <c:v>1.0388000000000002</c:v>
                </c:pt>
                <c:pt idx="903">
                  <c:v>1.3388</c:v>
                </c:pt>
                <c:pt idx="904">
                  <c:v>1.4036</c:v>
                </c:pt>
                <c:pt idx="905">
                  <c:v>1.4344999999999999</c:v>
                </c:pt>
                <c:pt idx="906">
                  <c:v>1.4215</c:v>
                </c:pt>
                <c:pt idx="907">
                  <c:v>1.4161000000000001</c:v>
                </c:pt>
                <c:pt idx="908">
                  <c:v>1.4165000000000001</c:v>
                </c:pt>
                <c:pt idx="909">
                  <c:v>1.5355000000000008</c:v>
                </c:pt>
                <c:pt idx="910">
                  <c:v>1.5688000000000004</c:v>
                </c:pt>
                <c:pt idx="911">
                  <c:v>1.5457999999999998</c:v>
                </c:pt>
                <c:pt idx="912">
                  <c:v>1.5172999999999996</c:v>
                </c:pt>
                <c:pt idx="913">
                  <c:v>1.5539999999999994</c:v>
                </c:pt>
                <c:pt idx="914">
                  <c:v>1.5863000000000005</c:v>
                </c:pt>
                <c:pt idx="915">
                  <c:v>1.4863</c:v>
                </c:pt>
                <c:pt idx="916">
                  <c:v>1.5631000000000004</c:v>
                </c:pt>
                <c:pt idx="917">
                  <c:v>1.6173999999999999</c:v>
                </c:pt>
                <c:pt idx="918">
                  <c:v>1.6448999999999998</c:v>
                </c:pt>
                <c:pt idx="919">
                  <c:v>1.6307</c:v>
                </c:pt>
                <c:pt idx="920">
                  <c:v>1.6333000000000002</c:v>
                </c:pt>
                <c:pt idx="921">
                  <c:v>1.6467000000000001</c:v>
                </c:pt>
                <c:pt idx="922">
                  <c:v>1.6627000000000001</c:v>
                </c:pt>
                <c:pt idx="923">
                  <c:v>1.6776999999999997</c:v>
                </c:pt>
                <c:pt idx="924">
                  <c:v>1.6280999999999999</c:v>
                </c:pt>
                <c:pt idx="925">
                  <c:v>1.6322000000000001</c:v>
                </c:pt>
                <c:pt idx="926">
                  <c:v>1.6340000000000003</c:v>
                </c:pt>
                <c:pt idx="927">
                  <c:v>1.6998999999999995</c:v>
                </c:pt>
                <c:pt idx="928">
                  <c:v>1.7251000000000003</c:v>
                </c:pt>
                <c:pt idx="929">
                  <c:v>1.7534999999999998</c:v>
                </c:pt>
                <c:pt idx="930">
                  <c:v>1.7431000000000001</c:v>
                </c:pt>
                <c:pt idx="931">
                  <c:v>1.7629999999999999</c:v>
                </c:pt>
                <c:pt idx="932">
                  <c:v>1.7660999999999998</c:v>
                </c:pt>
                <c:pt idx="933">
                  <c:v>1.8022</c:v>
                </c:pt>
                <c:pt idx="934">
                  <c:v>1.7587000000000002</c:v>
                </c:pt>
                <c:pt idx="935">
                  <c:v>1.7417999999999996</c:v>
                </c:pt>
                <c:pt idx="936">
                  <c:v>1.7618</c:v>
                </c:pt>
                <c:pt idx="937">
                  <c:v>1.7698999999999998</c:v>
                </c:pt>
                <c:pt idx="938">
                  <c:v>1.8199999999999994</c:v>
                </c:pt>
                <c:pt idx="939">
                  <c:v>1.7905999999999995</c:v>
                </c:pt>
                <c:pt idx="940">
                  <c:v>1.8397999999999994</c:v>
                </c:pt>
                <c:pt idx="941">
                  <c:v>1.9100000000000001</c:v>
                </c:pt>
                <c:pt idx="942">
                  <c:v>1.9532000000000007</c:v>
                </c:pt>
                <c:pt idx="943">
                  <c:v>1.9650999999999996</c:v>
                </c:pt>
                <c:pt idx="944">
                  <c:v>2.0127999999999995</c:v>
                </c:pt>
                <c:pt idx="945">
                  <c:v>2.0378000000000007</c:v>
                </c:pt>
                <c:pt idx="946">
                  <c:v>2.0312999999999999</c:v>
                </c:pt>
                <c:pt idx="947">
                  <c:v>2.0194000000000001</c:v>
                </c:pt>
                <c:pt idx="948">
                  <c:v>2.0152999999999999</c:v>
                </c:pt>
                <c:pt idx="949">
                  <c:v>2.0215000000000005</c:v>
                </c:pt>
                <c:pt idx="950">
                  <c:v>2.0708000000000002</c:v>
                </c:pt>
                <c:pt idx="951">
                  <c:v>2.1165000000000003</c:v>
                </c:pt>
                <c:pt idx="952">
                  <c:v>2.1079000000000008</c:v>
                </c:pt>
                <c:pt idx="953">
                  <c:v>2.1279000000000003</c:v>
                </c:pt>
                <c:pt idx="954">
                  <c:v>2.1356999999999999</c:v>
                </c:pt>
                <c:pt idx="955">
                  <c:v>2.1345999999999998</c:v>
                </c:pt>
                <c:pt idx="956">
                  <c:v>2.1421000000000001</c:v>
                </c:pt>
                <c:pt idx="957">
                  <c:v>2.1646000000000001</c:v>
                </c:pt>
                <c:pt idx="958">
                  <c:v>2.1727999999999996</c:v>
                </c:pt>
                <c:pt idx="959">
                  <c:v>2.1708999999999996</c:v>
                </c:pt>
                <c:pt idx="960">
                  <c:v>2.1803999999999997</c:v>
                </c:pt>
                <c:pt idx="961">
                  <c:v>2.1864999999999997</c:v>
                </c:pt>
                <c:pt idx="962">
                  <c:v>2.1838999999999995</c:v>
                </c:pt>
                <c:pt idx="963">
                  <c:v>2.1764000000000001</c:v>
                </c:pt>
                <c:pt idx="964">
                  <c:v>2.1856000000000009</c:v>
                </c:pt>
                <c:pt idx="965">
                  <c:v>2.1677000000000008</c:v>
                </c:pt>
                <c:pt idx="966">
                  <c:v>2.1560999999999995</c:v>
                </c:pt>
                <c:pt idx="967">
                  <c:v>2.1474000000000002</c:v>
                </c:pt>
                <c:pt idx="968">
                  <c:v>2.173</c:v>
                </c:pt>
                <c:pt idx="969">
                  <c:v>2.16</c:v>
                </c:pt>
                <c:pt idx="970">
                  <c:v>2.2380000000000004</c:v>
                </c:pt>
                <c:pt idx="971">
                  <c:v>2.2618999999999998</c:v>
                </c:pt>
                <c:pt idx="972">
                  <c:v>2.2192000000000007</c:v>
                </c:pt>
                <c:pt idx="973">
                  <c:v>2.1453999999999995</c:v>
                </c:pt>
                <c:pt idx="974">
                  <c:v>2.1069000000000004</c:v>
                </c:pt>
                <c:pt idx="975">
                  <c:v>2.1620000000000008</c:v>
                </c:pt>
                <c:pt idx="976">
                  <c:v>2.1875</c:v>
                </c:pt>
                <c:pt idx="977">
                  <c:v>2.2252000000000001</c:v>
                </c:pt>
                <c:pt idx="978">
                  <c:v>2.2165999999999997</c:v>
                </c:pt>
                <c:pt idx="979">
                  <c:v>2.2834000000000003</c:v>
                </c:pt>
                <c:pt idx="980">
                  <c:v>2.3378000000000005</c:v>
                </c:pt>
                <c:pt idx="981">
                  <c:v>2.3364000000000003</c:v>
                </c:pt>
                <c:pt idx="982">
                  <c:v>2.3370999999999995</c:v>
                </c:pt>
                <c:pt idx="983">
                  <c:v>2.3583999999999996</c:v>
                </c:pt>
                <c:pt idx="984">
                  <c:v>2.3671000000000006</c:v>
                </c:pt>
                <c:pt idx="985">
                  <c:v>2.2999000000000001</c:v>
                </c:pt>
                <c:pt idx="986">
                  <c:v>2.3262999999999998</c:v>
                </c:pt>
                <c:pt idx="987">
                  <c:v>2.3513999999999999</c:v>
                </c:pt>
                <c:pt idx="988">
                  <c:v>2.4008000000000003</c:v>
                </c:pt>
                <c:pt idx="989">
                  <c:v>2.4616000000000007</c:v>
                </c:pt>
                <c:pt idx="990">
                  <c:v>2.5209999999999999</c:v>
                </c:pt>
                <c:pt idx="991">
                  <c:v>2.4896000000000003</c:v>
                </c:pt>
                <c:pt idx="992">
                  <c:v>2.4877000000000002</c:v>
                </c:pt>
                <c:pt idx="993">
                  <c:v>2.4457000000000004</c:v>
                </c:pt>
                <c:pt idx="994">
                  <c:v>2.4504999999999999</c:v>
                </c:pt>
                <c:pt idx="995">
                  <c:v>2.4085999999999999</c:v>
                </c:pt>
                <c:pt idx="996">
                  <c:v>2.3648999999999996</c:v>
                </c:pt>
                <c:pt idx="997">
                  <c:v>2.3396999999999997</c:v>
                </c:pt>
                <c:pt idx="998">
                  <c:v>2.335</c:v>
                </c:pt>
                <c:pt idx="999">
                  <c:v>2.3325000000000005</c:v>
                </c:pt>
                <c:pt idx="1000">
                  <c:v>2.3117999999999999</c:v>
                </c:pt>
                <c:pt idx="1001">
                  <c:v>2.3265000000000002</c:v>
                </c:pt>
                <c:pt idx="1002">
                  <c:v>2.2482999999999995</c:v>
                </c:pt>
                <c:pt idx="1003">
                  <c:v>2.1974999999999998</c:v>
                </c:pt>
                <c:pt idx="1004">
                  <c:v>2.2046000000000001</c:v>
                </c:pt>
                <c:pt idx="1005">
                  <c:v>2.1901000000000002</c:v>
                </c:pt>
                <c:pt idx="1006">
                  <c:v>2.2059000000000006</c:v>
                </c:pt>
                <c:pt idx="1007">
                  <c:v>2.1762999999999995</c:v>
                </c:pt>
                <c:pt idx="1008">
                  <c:v>2.1900000000000004</c:v>
                </c:pt>
                <c:pt idx="1009">
                  <c:v>2.1727000000000007</c:v>
                </c:pt>
                <c:pt idx="1010">
                  <c:v>2.0908999999999995</c:v>
                </c:pt>
                <c:pt idx="1011">
                  <c:v>2.1318999999999999</c:v>
                </c:pt>
                <c:pt idx="1012">
                  <c:v>2.1368999999999998</c:v>
                </c:pt>
                <c:pt idx="1013">
                  <c:v>2.1291000000000002</c:v>
                </c:pt>
                <c:pt idx="1014">
                  <c:v>2.1702000000000004</c:v>
                </c:pt>
                <c:pt idx="1015">
                  <c:v>2.1505000000000001</c:v>
                </c:pt>
                <c:pt idx="1016">
                  <c:v>2.1875</c:v>
                </c:pt>
                <c:pt idx="1017">
                  <c:v>2.1819999999999995</c:v>
                </c:pt>
                <c:pt idx="1018">
                  <c:v>2.1500000000000004</c:v>
                </c:pt>
                <c:pt idx="1019">
                  <c:v>2.1764999999999999</c:v>
                </c:pt>
                <c:pt idx="1020">
                  <c:v>2.2137000000000002</c:v>
                </c:pt>
                <c:pt idx="1021">
                  <c:v>2.2047999999999996</c:v>
                </c:pt>
                <c:pt idx="1022">
                  <c:v>2.1993999999999998</c:v>
                </c:pt>
                <c:pt idx="1023">
                  <c:v>2.2019000000000002</c:v>
                </c:pt>
                <c:pt idx="1024">
                  <c:v>2.2035999999999998</c:v>
                </c:pt>
                <c:pt idx="1025">
                  <c:v>2.3030999999999997</c:v>
                </c:pt>
                <c:pt idx="1026">
                  <c:v>2.3134000000000006</c:v>
                </c:pt>
                <c:pt idx="1027">
                  <c:v>2.3580999999999994</c:v>
                </c:pt>
                <c:pt idx="1028">
                  <c:v>2.4005999999999998</c:v>
                </c:pt>
                <c:pt idx="1029">
                  <c:v>2.3979999999999997</c:v>
                </c:pt>
                <c:pt idx="1030">
                  <c:v>2.4378000000000002</c:v>
                </c:pt>
                <c:pt idx="1031">
                  <c:v>2.4023000000000003</c:v>
                </c:pt>
                <c:pt idx="1032">
                  <c:v>2.4162000000000008</c:v>
                </c:pt>
                <c:pt idx="1033">
                  <c:v>2.2500999999999998</c:v>
                </c:pt>
                <c:pt idx="1034">
                  <c:v>2.1848999999999998</c:v>
                </c:pt>
                <c:pt idx="1035">
                  <c:v>2.2194000000000003</c:v>
                </c:pt>
                <c:pt idx="1036">
                  <c:v>2.2436999999999996</c:v>
                </c:pt>
                <c:pt idx="1037">
                  <c:v>2.2889000000000008</c:v>
                </c:pt>
                <c:pt idx="1038">
                  <c:v>2.2852000000000006</c:v>
                </c:pt>
                <c:pt idx="1039">
                  <c:v>2.2970000000000006</c:v>
                </c:pt>
                <c:pt idx="1040">
                  <c:v>2.3300999999999998</c:v>
                </c:pt>
                <c:pt idx="1041">
                  <c:v>2.3134999999999994</c:v>
                </c:pt>
                <c:pt idx="1042">
                  <c:v>2.3567</c:v>
                </c:pt>
                <c:pt idx="1043">
                  <c:v>2.4134000000000002</c:v>
                </c:pt>
                <c:pt idx="1044">
                  <c:v>2.4352999999999998</c:v>
                </c:pt>
                <c:pt idx="1045">
                  <c:v>2.5052000000000003</c:v>
                </c:pt>
                <c:pt idx="1046">
                  <c:v>2.5650000000000004</c:v>
                </c:pt>
                <c:pt idx="1047">
                  <c:v>2.665</c:v>
                </c:pt>
                <c:pt idx="1048">
                  <c:v>2.6543999999999999</c:v>
                </c:pt>
                <c:pt idx="1049">
                  <c:v>2.7216999999999993</c:v>
                </c:pt>
                <c:pt idx="1050">
                  <c:v>2.7710999999999997</c:v>
                </c:pt>
                <c:pt idx="1051">
                  <c:v>2.7488000000000001</c:v>
                </c:pt>
                <c:pt idx="1052">
                  <c:v>2.7704999999999993</c:v>
                </c:pt>
                <c:pt idx="1053">
                  <c:v>2.7601000000000004</c:v>
                </c:pt>
                <c:pt idx="1054">
                  <c:v>2.7800000000000002</c:v>
                </c:pt>
                <c:pt idx="1055">
                  <c:v>2.7991000000000001</c:v>
                </c:pt>
                <c:pt idx="1056">
                  <c:v>2.8528000000000002</c:v>
                </c:pt>
                <c:pt idx="1057">
                  <c:v>2.9258000000000006</c:v>
                </c:pt>
                <c:pt idx="1058">
                  <c:v>2.9238999999999997</c:v>
                </c:pt>
                <c:pt idx="1059">
                  <c:v>2.9697999999999993</c:v>
                </c:pt>
                <c:pt idx="1060">
                  <c:v>2.859</c:v>
                </c:pt>
                <c:pt idx="1061">
                  <c:v>2.9788999999999994</c:v>
                </c:pt>
                <c:pt idx="1062">
                  <c:v>3.0602999999999998</c:v>
                </c:pt>
                <c:pt idx="1063">
                  <c:v>3.1283999999999992</c:v>
                </c:pt>
                <c:pt idx="1064">
                  <c:v>3.1547999999999998</c:v>
                </c:pt>
                <c:pt idx="1065">
                  <c:v>3.1451000000000002</c:v>
                </c:pt>
                <c:pt idx="1066">
                  <c:v>3.2171000000000003</c:v>
                </c:pt>
                <c:pt idx="1067">
                  <c:v>3.2400000000000011</c:v>
                </c:pt>
                <c:pt idx="1068">
                  <c:v>3.2340000000000009</c:v>
                </c:pt>
                <c:pt idx="1069">
                  <c:v>3.2331000000000003</c:v>
                </c:pt>
                <c:pt idx="1070">
                  <c:v>3.2733000000000008</c:v>
                </c:pt>
                <c:pt idx="1071">
                  <c:v>3.2524999999999995</c:v>
                </c:pt>
                <c:pt idx="1072">
                  <c:v>3.2662999999999993</c:v>
                </c:pt>
                <c:pt idx="1073">
                  <c:v>3.2590000000000003</c:v>
                </c:pt>
                <c:pt idx="1074">
                  <c:v>3.2430999999999992</c:v>
                </c:pt>
                <c:pt idx="1075">
                  <c:v>3.2809000000000008</c:v>
                </c:pt>
                <c:pt idx="1076">
                  <c:v>3.2736999999999989</c:v>
                </c:pt>
                <c:pt idx="1077">
                  <c:v>3.2563000000000004</c:v>
                </c:pt>
                <c:pt idx="1078">
                  <c:v>3.3100999999999994</c:v>
                </c:pt>
                <c:pt idx="1079">
                  <c:v>3.2871999999999995</c:v>
                </c:pt>
                <c:pt idx="1080">
                  <c:v>3.2138000000000009</c:v>
                </c:pt>
                <c:pt idx="1081">
                  <c:v>3.1790000000000003</c:v>
                </c:pt>
                <c:pt idx="1082">
                  <c:v>3.1213000000000006</c:v>
                </c:pt>
                <c:pt idx="1083">
                  <c:v>3.0952999999999991</c:v>
                </c:pt>
                <c:pt idx="1084">
                  <c:v>3.1088999999999993</c:v>
                </c:pt>
                <c:pt idx="1085">
                  <c:v>3.0985000000000005</c:v>
                </c:pt>
                <c:pt idx="1086">
                  <c:v>3.1154999999999999</c:v>
                </c:pt>
                <c:pt idx="1087">
                  <c:v>3.113999999999999</c:v>
                </c:pt>
                <c:pt idx="1088">
                  <c:v>3.125</c:v>
                </c:pt>
                <c:pt idx="1089">
                  <c:v>3.1814000000000009</c:v>
                </c:pt>
                <c:pt idx="1090">
                  <c:v>3.1589999999999998</c:v>
                </c:pt>
                <c:pt idx="1091">
                  <c:v>3.1516000000000002</c:v>
                </c:pt>
                <c:pt idx="1092">
                  <c:v>3.1955999999999998</c:v>
                </c:pt>
                <c:pt idx="1093">
                  <c:v>3.2334000000000005</c:v>
                </c:pt>
                <c:pt idx="1094">
                  <c:v>3.1749999999999998</c:v>
                </c:pt>
                <c:pt idx="1095">
                  <c:v>3.2427000000000001</c:v>
                </c:pt>
                <c:pt idx="1096">
                  <c:v>3.2217000000000011</c:v>
                </c:pt>
                <c:pt idx="1097">
                  <c:v>3.1621000000000006</c:v>
                </c:pt>
                <c:pt idx="1098">
                  <c:v>3.1805999999999992</c:v>
                </c:pt>
                <c:pt idx="1099">
                  <c:v>3.2111999999999998</c:v>
                </c:pt>
                <c:pt idx="1100">
                  <c:v>3.2856999999999994</c:v>
                </c:pt>
                <c:pt idx="1101">
                  <c:v>3.3214999999999995</c:v>
                </c:pt>
                <c:pt idx="1102">
                  <c:v>3.2948000000000004</c:v>
                </c:pt>
                <c:pt idx="1103">
                  <c:v>3.3680999999999992</c:v>
                </c:pt>
                <c:pt idx="1104">
                  <c:v>3.3372999999999999</c:v>
                </c:pt>
                <c:pt idx="1105">
                  <c:v>3.3311999999999999</c:v>
                </c:pt>
                <c:pt idx="1106">
                  <c:v>3.2985999999999995</c:v>
                </c:pt>
                <c:pt idx="1107">
                  <c:v>3.2689999999999992</c:v>
                </c:pt>
                <c:pt idx="1108">
                  <c:v>3.1976000000000004</c:v>
                </c:pt>
                <c:pt idx="1109">
                  <c:v>3.1829999999999998</c:v>
                </c:pt>
                <c:pt idx="1110">
                  <c:v>3.1051000000000002</c:v>
                </c:pt>
                <c:pt idx="1111">
                  <c:v>3.1658000000000008</c:v>
                </c:pt>
                <c:pt idx="1112">
                  <c:v>3.1907000000000005</c:v>
                </c:pt>
                <c:pt idx="1113">
                  <c:v>3.1771000000000011</c:v>
                </c:pt>
                <c:pt idx="1114">
                  <c:v>3.1578000000000008</c:v>
                </c:pt>
                <c:pt idx="1115">
                  <c:v>3.1423999999999994</c:v>
                </c:pt>
                <c:pt idx="1116">
                  <c:v>3.0515000000000008</c:v>
                </c:pt>
                <c:pt idx="1117">
                  <c:v>3.0002000000000004</c:v>
                </c:pt>
                <c:pt idx="1118">
                  <c:v>2.9687000000000001</c:v>
                </c:pt>
                <c:pt idx="1119">
                  <c:v>2.9001999999999999</c:v>
                </c:pt>
                <c:pt idx="1120">
                  <c:v>2.9169</c:v>
                </c:pt>
                <c:pt idx="1121">
                  <c:v>2.8532000000000011</c:v>
                </c:pt>
                <c:pt idx="1122">
                  <c:v>2.8715999999999999</c:v>
                </c:pt>
                <c:pt idx="1123">
                  <c:v>2.8489999999999993</c:v>
                </c:pt>
                <c:pt idx="1124">
                  <c:v>2.8675999999999995</c:v>
                </c:pt>
                <c:pt idx="1125">
                  <c:v>2.8961999999999994</c:v>
                </c:pt>
                <c:pt idx="1126">
                  <c:v>2.8836999999999993</c:v>
                </c:pt>
                <c:pt idx="1127">
                  <c:v>2.8994999999999997</c:v>
                </c:pt>
                <c:pt idx="1128">
                  <c:v>2.8837000000000002</c:v>
                </c:pt>
                <c:pt idx="1129">
                  <c:v>2.8198000000000008</c:v>
                </c:pt>
                <c:pt idx="1130">
                  <c:v>2.8717000000000006</c:v>
                </c:pt>
                <c:pt idx="1131">
                  <c:v>2.8786000000000005</c:v>
                </c:pt>
                <c:pt idx="1132">
                  <c:v>2.9192999999999998</c:v>
                </c:pt>
                <c:pt idx="1133">
                  <c:v>2.9096999999999991</c:v>
                </c:pt>
                <c:pt idx="1134">
                  <c:v>2.9376000000000007</c:v>
                </c:pt>
                <c:pt idx="1135">
                  <c:v>3.0197000000000003</c:v>
                </c:pt>
                <c:pt idx="1136">
                  <c:v>3.0004</c:v>
                </c:pt>
                <c:pt idx="1137">
                  <c:v>3.0921000000000003</c:v>
                </c:pt>
                <c:pt idx="1138">
                  <c:v>3.0855000000000006</c:v>
                </c:pt>
                <c:pt idx="1139">
                  <c:v>2.9843000000000011</c:v>
                </c:pt>
                <c:pt idx="1140">
                  <c:v>3.0296000000000012</c:v>
                </c:pt>
                <c:pt idx="1141">
                  <c:v>2.7720000000000002</c:v>
                </c:pt>
                <c:pt idx="1142">
                  <c:v>2.7800999999999991</c:v>
                </c:pt>
                <c:pt idx="1143">
                  <c:v>2.7887999999999993</c:v>
                </c:pt>
                <c:pt idx="1144">
                  <c:v>2.8067999999999991</c:v>
                </c:pt>
                <c:pt idx="1145">
                  <c:v>2.8289000000000009</c:v>
                </c:pt>
                <c:pt idx="1146">
                  <c:v>2.7819000000000011</c:v>
                </c:pt>
                <c:pt idx="1147">
                  <c:v>2.8607000000000005</c:v>
                </c:pt>
                <c:pt idx="1148">
                  <c:v>3.2048000000000005</c:v>
                </c:pt>
                <c:pt idx="1149">
                  <c:v>3.2447999999999997</c:v>
                </c:pt>
                <c:pt idx="1150">
                  <c:v>3.2654000000000005</c:v>
                </c:pt>
                <c:pt idx="1151">
                  <c:v>3.2585999999999995</c:v>
                </c:pt>
                <c:pt idx="1152">
                  <c:v>3.251100000000001</c:v>
                </c:pt>
                <c:pt idx="1153">
                  <c:v>3.3277000000000001</c:v>
                </c:pt>
                <c:pt idx="1154">
                  <c:v>3.3645000000000005</c:v>
                </c:pt>
                <c:pt idx="1155">
                  <c:v>3.3407999999999998</c:v>
                </c:pt>
                <c:pt idx="1156">
                  <c:v>3.1982000000000008</c:v>
                </c:pt>
                <c:pt idx="1157">
                  <c:v>3.2419000000000002</c:v>
                </c:pt>
                <c:pt idx="1158">
                  <c:v>2.9478999999999989</c:v>
                </c:pt>
                <c:pt idx="1159">
                  <c:v>3.9651000000000005</c:v>
                </c:pt>
                <c:pt idx="1160">
                  <c:v>3.985100000000001</c:v>
                </c:pt>
                <c:pt idx="1161">
                  <c:v>3.8801000000000005</c:v>
                </c:pt>
                <c:pt idx="1162">
                  <c:v>3.8121999999999989</c:v>
                </c:pt>
                <c:pt idx="1163">
                  <c:v>3.7551999999999994</c:v>
                </c:pt>
                <c:pt idx="1164">
                  <c:v>3.6829999999999998</c:v>
                </c:pt>
                <c:pt idx="1165">
                  <c:v>3.633799999999999</c:v>
                </c:pt>
                <c:pt idx="1166">
                  <c:v>3.9626999999999999</c:v>
                </c:pt>
                <c:pt idx="1167">
                  <c:v>3.9958000000000009</c:v>
                </c:pt>
                <c:pt idx="1168">
                  <c:v>3.9996999999999998</c:v>
                </c:pt>
                <c:pt idx="1169">
                  <c:v>4.0072999999999999</c:v>
                </c:pt>
                <c:pt idx="1170">
                  <c:v>4.0230000000000006</c:v>
                </c:pt>
                <c:pt idx="1171">
                  <c:v>3.9066000000000001</c:v>
                </c:pt>
                <c:pt idx="1172">
                  <c:v>3.9036000000000008</c:v>
                </c:pt>
                <c:pt idx="1173">
                  <c:v>3.9502000000000006</c:v>
                </c:pt>
                <c:pt idx="1174">
                  <c:v>3.9298999999999999</c:v>
                </c:pt>
                <c:pt idx="1175">
                  <c:v>3.9878</c:v>
                </c:pt>
                <c:pt idx="1176">
                  <c:v>3.950899999999999</c:v>
                </c:pt>
                <c:pt idx="1177">
                  <c:v>3.9797000000000002</c:v>
                </c:pt>
                <c:pt idx="1178">
                  <c:v>3.9854000000000003</c:v>
                </c:pt>
                <c:pt idx="1179">
                  <c:v>3.9745999999999997</c:v>
                </c:pt>
                <c:pt idx="1180">
                  <c:v>3.9356</c:v>
                </c:pt>
                <c:pt idx="1181">
                  <c:v>3.9851999999999999</c:v>
                </c:pt>
                <c:pt idx="1182">
                  <c:v>3.9627000000000008</c:v>
                </c:pt>
                <c:pt idx="1183">
                  <c:v>4.0199999999999996</c:v>
                </c:pt>
                <c:pt idx="1184">
                  <c:v>3.9793999999999992</c:v>
                </c:pt>
                <c:pt idx="1185">
                  <c:v>3.9558999999999997</c:v>
                </c:pt>
                <c:pt idx="1186">
                  <c:v>4.0233999999999996</c:v>
                </c:pt>
                <c:pt idx="1187">
                  <c:v>4.0681000000000003</c:v>
                </c:pt>
                <c:pt idx="1188">
                  <c:v>4.0812999999999997</c:v>
                </c:pt>
                <c:pt idx="1189">
                  <c:v>4.0674000000000001</c:v>
                </c:pt>
                <c:pt idx="1190">
                  <c:v>4.0728999999999997</c:v>
                </c:pt>
                <c:pt idx="1191">
                  <c:v>4.0751999999999997</c:v>
                </c:pt>
                <c:pt idx="1192">
                  <c:v>4.1095999999999995</c:v>
                </c:pt>
                <c:pt idx="1193">
                  <c:v>4.1258999999999997</c:v>
                </c:pt>
                <c:pt idx="1194">
                  <c:v>4.4068999999999994</c:v>
                </c:pt>
                <c:pt idx="1195">
                  <c:v>4.4444999999999997</c:v>
                </c:pt>
                <c:pt idx="1196">
                  <c:v>4.5127000000000006</c:v>
                </c:pt>
                <c:pt idx="1197">
                  <c:v>4.6021000000000001</c:v>
                </c:pt>
                <c:pt idx="1198">
                  <c:v>4.6245999999999992</c:v>
                </c:pt>
                <c:pt idx="1199">
                  <c:v>4.6532</c:v>
                </c:pt>
                <c:pt idx="1200">
                  <c:v>4.6721000000000004</c:v>
                </c:pt>
                <c:pt idx="1201">
                  <c:v>4.6527999999999992</c:v>
                </c:pt>
                <c:pt idx="1202">
                  <c:v>4.605900000000001</c:v>
                </c:pt>
                <c:pt idx="1203">
                  <c:v>4.7361000000000004</c:v>
                </c:pt>
                <c:pt idx="1204">
                  <c:v>4.7873000000000001</c:v>
                </c:pt>
                <c:pt idx="1205">
                  <c:v>4.7059999999999995</c:v>
                </c:pt>
                <c:pt idx="1206">
                  <c:v>4.7609000000000004</c:v>
                </c:pt>
                <c:pt idx="1207">
                  <c:v>4.801499999999999</c:v>
                </c:pt>
                <c:pt idx="1208">
                  <c:v>4.8175000000000008</c:v>
                </c:pt>
                <c:pt idx="1209">
                  <c:v>4.8156000000000008</c:v>
                </c:pt>
                <c:pt idx="1210">
                  <c:v>4.8214000000000006</c:v>
                </c:pt>
                <c:pt idx="1211">
                  <c:v>4.9079000000000006</c:v>
                </c:pt>
                <c:pt idx="1212">
                  <c:v>4.8334000000000001</c:v>
                </c:pt>
                <c:pt idx="1213">
                  <c:v>4.8863000000000003</c:v>
                </c:pt>
                <c:pt idx="1214">
                  <c:v>4.8185000000000011</c:v>
                </c:pt>
                <c:pt idx="1215">
                  <c:v>4.7930000000000001</c:v>
                </c:pt>
                <c:pt idx="1216">
                  <c:v>4.7127000000000008</c:v>
                </c:pt>
                <c:pt idx="1217">
                  <c:v>4.7049999999999992</c:v>
                </c:pt>
                <c:pt idx="1218">
                  <c:v>4.7252999999999998</c:v>
                </c:pt>
                <c:pt idx="1219">
                  <c:v>4.7961999999999998</c:v>
                </c:pt>
                <c:pt idx="1220">
                  <c:v>4.8129000000000008</c:v>
                </c:pt>
                <c:pt idx="1221">
                  <c:v>4.8223000000000003</c:v>
                </c:pt>
                <c:pt idx="1222">
                  <c:v>4.8494999999999999</c:v>
                </c:pt>
                <c:pt idx="1223">
                  <c:v>4.8581999999999992</c:v>
                </c:pt>
                <c:pt idx="1224">
                  <c:v>4.8954999999999993</c:v>
                </c:pt>
                <c:pt idx="1225">
                  <c:v>4.8348999999999993</c:v>
                </c:pt>
                <c:pt idx="1226">
                  <c:v>4.8137000000000008</c:v>
                </c:pt>
                <c:pt idx="1227">
                  <c:v>4.8451999999999993</c:v>
                </c:pt>
                <c:pt idx="1228">
                  <c:v>4.7846000000000002</c:v>
                </c:pt>
                <c:pt idx="1229">
                  <c:v>4.7866000000000009</c:v>
                </c:pt>
                <c:pt idx="1230">
                  <c:v>4.7405999999999997</c:v>
                </c:pt>
                <c:pt idx="1231">
                  <c:v>4.726</c:v>
                </c:pt>
                <c:pt idx="1232">
                  <c:v>4.7946000000000009</c:v>
                </c:pt>
                <c:pt idx="1233">
                  <c:v>4.4941000000000004</c:v>
                </c:pt>
                <c:pt idx="1234">
                  <c:v>4.5648</c:v>
                </c:pt>
                <c:pt idx="1235">
                  <c:v>4.5488</c:v>
                </c:pt>
                <c:pt idx="1236">
                  <c:v>4.515299999999999</c:v>
                </c:pt>
                <c:pt idx="1237">
                  <c:v>4.5718000000000005</c:v>
                </c:pt>
                <c:pt idx="1238">
                  <c:v>4.5503999999999998</c:v>
                </c:pt>
                <c:pt idx="1239">
                  <c:v>4.5534999999999997</c:v>
                </c:pt>
                <c:pt idx="1240">
                  <c:v>4.6890000000000009</c:v>
                </c:pt>
                <c:pt idx="1241">
                  <c:v>4.700899999999999</c:v>
                </c:pt>
                <c:pt idx="1242">
                  <c:v>4.6369000000000007</c:v>
                </c:pt>
                <c:pt idx="1243">
                  <c:v>4.5996000000000006</c:v>
                </c:pt>
                <c:pt idx="1244">
                  <c:v>4.4239999999999995</c:v>
                </c:pt>
                <c:pt idx="1245">
                  <c:v>4.452</c:v>
                </c:pt>
                <c:pt idx="1246">
                  <c:v>4.4043000000000001</c:v>
                </c:pt>
                <c:pt idx="1247">
                  <c:v>4.4352</c:v>
                </c:pt>
                <c:pt idx="1248">
                  <c:v>4.5601999999999991</c:v>
                </c:pt>
                <c:pt idx="1249">
                  <c:v>4.5549999999999988</c:v>
                </c:pt>
                <c:pt idx="1250">
                  <c:v>4.5869999999999997</c:v>
                </c:pt>
                <c:pt idx="1251">
                  <c:v>4.6346999999999996</c:v>
                </c:pt>
                <c:pt idx="1252">
                  <c:v>4.5200999999999993</c:v>
                </c:pt>
                <c:pt idx="1253">
                  <c:v>4.5389999999999997</c:v>
                </c:pt>
                <c:pt idx="1254">
                  <c:v>4.4151000000000007</c:v>
                </c:pt>
                <c:pt idx="1255">
                  <c:v>4.3797999999999995</c:v>
                </c:pt>
                <c:pt idx="1256">
                  <c:v>4.3620000000000001</c:v>
                </c:pt>
                <c:pt idx="1257">
                  <c:v>4.3614000000000006</c:v>
                </c:pt>
                <c:pt idx="1258">
                  <c:v>4.3654999999999999</c:v>
                </c:pt>
                <c:pt idx="1259">
                  <c:v>4.3201999999999998</c:v>
                </c:pt>
                <c:pt idx="1260">
                  <c:v>4.2358999999999991</c:v>
                </c:pt>
                <c:pt idx="1261">
                  <c:v>4.2680000000000007</c:v>
                </c:pt>
                <c:pt idx="1262">
                  <c:v>4.2001999999999997</c:v>
                </c:pt>
                <c:pt idx="1263">
                  <c:v>4.1870999999999992</c:v>
                </c:pt>
                <c:pt idx="1264">
                  <c:v>4.206500000000001</c:v>
                </c:pt>
                <c:pt idx="1265">
                  <c:v>4.1885999999999992</c:v>
                </c:pt>
                <c:pt idx="1266">
                  <c:v>4.1093999999999999</c:v>
                </c:pt>
                <c:pt idx="1267">
                  <c:v>4.0453999999999999</c:v>
                </c:pt>
                <c:pt idx="1268">
                  <c:v>3.9770000000000003</c:v>
                </c:pt>
                <c:pt idx="1269">
                  <c:v>3.8754999999999988</c:v>
                </c:pt>
                <c:pt idx="1270">
                  <c:v>3.7933000000000003</c:v>
                </c:pt>
                <c:pt idx="1271">
                  <c:v>3.8132000000000001</c:v>
                </c:pt>
                <c:pt idx="1272">
                  <c:v>3.7252999999999998</c:v>
                </c:pt>
                <c:pt idx="1273">
                  <c:v>3.6904000000000003</c:v>
                </c:pt>
                <c:pt idx="1274">
                  <c:v>3.8868999999999998</c:v>
                </c:pt>
                <c:pt idx="1275">
                  <c:v>3.9167999999999994</c:v>
                </c:pt>
                <c:pt idx="1276">
                  <c:v>3.9367000000000001</c:v>
                </c:pt>
                <c:pt idx="1277">
                  <c:v>3.9218000000000002</c:v>
                </c:pt>
                <c:pt idx="1278">
                  <c:v>4.0100999999999996</c:v>
                </c:pt>
                <c:pt idx="1279">
                  <c:v>4.0730999999999993</c:v>
                </c:pt>
                <c:pt idx="1280">
                  <c:v>4.1243999999999996</c:v>
                </c:pt>
                <c:pt idx="1281">
                  <c:v>4.152499999999999</c:v>
                </c:pt>
                <c:pt idx="1282">
                  <c:v>4.0693999999999999</c:v>
                </c:pt>
                <c:pt idx="1283">
                  <c:v>4.0872000000000011</c:v>
                </c:pt>
                <c:pt idx="1284">
                  <c:v>4.1076000000000006</c:v>
                </c:pt>
                <c:pt idx="1285">
                  <c:v>3.9906000000000006</c:v>
                </c:pt>
                <c:pt idx="1286">
                  <c:v>4.2100999999999988</c:v>
                </c:pt>
                <c:pt idx="1287">
                  <c:v>4.2535000000000007</c:v>
                </c:pt>
                <c:pt idx="1288">
                  <c:v>4.4991000000000003</c:v>
                </c:pt>
                <c:pt idx="1289">
                  <c:v>4.6146000000000003</c:v>
                </c:pt>
                <c:pt idx="1290">
                  <c:v>4.6204000000000001</c:v>
                </c:pt>
                <c:pt idx="1291">
                  <c:v>4.5923000000000007</c:v>
                </c:pt>
                <c:pt idx="1292">
                  <c:v>4.539600000000001</c:v>
                </c:pt>
                <c:pt idx="1293">
                  <c:v>4.4951999999999988</c:v>
                </c:pt>
                <c:pt idx="1294">
                  <c:v>4.5221000000000009</c:v>
                </c:pt>
                <c:pt idx="1295">
                  <c:v>4.5366</c:v>
                </c:pt>
                <c:pt idx="1296">
                  <c:v>4.5940999999999992</c:v>
                </c:pt>
                <c:pt idx="1297">
                  <c:v>4.6641999999999992</c:v>
                </c:pt>
                <c:pt idx="1298">
                  <c:v>4.7910000000000004</c:v>
                </c:pt>
                <c:pt idx="1299">
                  <c:v>4.8626999999999994</c:v>
                </c:pt>
                <c:pt idx="1300">
                  <c:v>4.8993000000000002</c:v>
                </c:pt>
                <c:pt idx="1301">
                  <c:v>4.974899999999999</c:v>
                </c:pt>
                <c:pt idx="1302">
                  <c:v>4.9626999999999999</c:v>
                </c:pt>
                <c:pt idx="1303">
                  <c:v>4.9149000000000003</c:v>
                </c:pt>
                <c:pt idx="1304">
                  <c:v>4.9377000000000004</c:v>
                </c:pt>
                <c:pt idx="1305">
                  <c:v>4.9085000000000001</c:v>
                </c:pt>
                <c:pt idx="1306">
                  <c:v>4.8965000000000005</c:v>
                </c:pt>
                <c:pt idx="1307">
                  <c:v>4.9188000000000009</c:v>
                </c:pt>
                <c:pt idx="1308">
                  <c:v>4.9081999999999999</c:v>
                </c:pt>
                <c:pt idx="1309">
                  <c:v>4.8819000000000008</c:v>
                </c:pt>
                <c:pt idx="1310">
                  <c:v>4.8657000000000004</c:v>
                </c:pt>
                <c:pt idx="1311">
                  <c:v>4.9139000000000008</c:v>
                </c:pt>
                <c:pt idx="1312">
                  <c:v>4.8448000000000002</c:v>
                </c:pt>
                <c:pt idx="1313">
                  <c:v>4.7816999999999998</c:v>
                </c:pt>
                <c:pt idx="1314">
                  <c:v>4.6926000000000005</c:v>
                </c:pt>
                <c:pt idx="1315">
                  <c:v>4.5918999999999999</c:v>
                </c:pt>
                <c:pt idx="1316">
                  <c:v>4.6391</c:v>
                </c:pt>
                <c:pt idx="1317">
                  <c:v>4.6050000000000004</c:v>
                </c:pt>
                <c:pt idx="1318">
                  <c:v>4.6054000000000004</c:v>
                </c:pt>
                <c:pt idx="1319">
                  <c:v>4.6543000000000001</c:v>
                </c:pt>
                <c:pt idx="1320">
                  <c:v>4.6433999999999997</c:v>
                </c:pt>
                <c:pt idx="1321">
                  <c:v>4.5787999999999993</c:v>
                </c:pt>
                <c:pt idx="1322">
                  <c:v>4.5048000000000004</c:v>
                </c:pt>
                <c:pt idx="1323">
                  <c:v>4.5264000000000006</c:v>
                </c:pt>
                <c:pt idx="1324">
                  <c:v>4.573500000000001</c:v>
                </c:pt>
                <c:pt idx="1325">
                  <c:v>4.5769999999999991</c:v>
                </c:pt>
                <c:pt idx="1326">
                  <c:v>4.5092000000000008</c:v>
                </c:pt>
                <c:pt idx="1327">
                  <c:v>4.5188999999999995</c:v>
                </c:pt>
                <c:pt idx="1328">
                  <c:v>4.6278999999999995</c:v>
                </c:pt>
                <c:pt idx="1329">
                  <c:v>4.6168000000000005</c:v>
                </c:pt>
                <c:pt idx="1330">
                  <c:v>4.6852</c:v>
                </c:pt>
                <c:pt idx="1331">
                  <c:v>4.7179000000000002</c:v>
                </c:pt>
                <c:pt idx="1332">
                  <c:v>4.6414999999999997</c:v>
                </c:pt>
                <c:pt idx="1333">
                  <c:v>4.6720000000000006</c:v>
                </c:pt>
                <c:pt idx="1334">
                  <c:v>4.6356999999999999</c:v>
                </c:pt>
                <c:pt idx="1335">
                  <c:v>4.6872999999999996</c:v>
                </c:pt>
                <c:pt idx="1336">
                  <c:v>4.6852</c:v>
                </c:pt>
                <c:pt idx="1337">
                  <c:v>4.7720000000000002</c:v>
                </c:pt>
                <c:pt idx="1338">
                  <c:v>4.6848000000000001</c:v>
                </c:pt>
                <c:pt idx="1339">
                  <c:v>4.7542</c:v>
                </c:pt>
                <c:pt idx="1340">
                  <c:v>4.7754000000000003</c:v>
                </c:pt>
                <c:pt idx="1341">
                  <c:v>4.8824999999999994</c:v>
                </c:pt>
                <c:pt idx="1342">
                  <c:v>4.8880000000000008</c:v>
                </c:pt>
                <c:pt idx="1343">
                  <c:v>4.9553000000000011</c:v>
                </c:pt>
                <c:pt idx="1344">
                  <c:v>5.0123999999999995</c:v>
                </c:pt>
                <c:pt idx="1345">
                  <c:v>5.0632000000000001</c:v>
                </c:pt>
                <c:pt idx="1346">
                  <c:v>5.1116000000000001</c:v>
                </c:pt>
                <c:pt idx="1347">
                  <c:v>5.2111999999999989</c:v>
                </c:pt>
                <c:pt idx="1348">
                  <c:v>5.2843000000000009</c:v>
                </c:pt>
                <c:pt idx="1349">
                  <c:v>5.3630999999999993</c:v>
                </c:pt>
                <c:pt idx="1350">
                  <c:v>5.3407999999999998</c:v>
                </c:pt>
                <c:pt idx="1351">
                  <c:v>5.3447000000000005</c:v>
                </c:pt>
                <c:pt idx="1352">
                  <c:v>5.2911999999999999</c:v>
                </c:pt>
                <c:pt idx="1353">
                  <c:v>5.3396000000000008</c:v>
                </c:pt>
                <c:pt idx="1354">
                  <c:v>5.3527000000000005</c:v>
                </c:pt>
                <c:pt idx="1355">
                  <c:v>5.3442000000000007</c:v>
                </c:pt>
                <c:pt idx="1356">
                  <c:v>5.2711999999999994</c:v>
                </c:pt>
                <c:pt idx="1357">
                  <c:v>5.2841000000000005</c:v>
                </c:pt>
                <c:pt idx="1358">
                  <c:v>5.2460000000000004</c:v>
                </c:pt>
                <c:pt idx="1359">
                  <c:v>5.2671000000000001</c:v>
                </c:pt>
                <c:pt idx="1360">
                  <c:v>5.2545000000000002</c:v>
                </c:pt>
                <c:pt idx="1361">
                  <c:v>5.2469000000000001</c:v>
                </c:pt>
                <c:pt idx="1362">
                  <c:v>5.2226999999999997</c:v>
                </c:pt>
                <c:pt idx="1363">
                  <c:v>5.2349999999999994</c:v>
                </c:pt>
                <c:pt idx="1364">
                  <c:v>5.2594000000000003</c:v>
                </c:pt>
                <c:pt idx="1365">
                  <c:v>5.2693999999999992</c:v>
                </c:pt>
                <c:pt idx="1366">
                  <c:v>5.2454000000000001</c:v>
                </c:pt>
                <c:pt idx="1367">
                  <c:v>5.3078999999999992</c:v>
                </c:pt>
                <c:pt idx="1368">
                  <c:v>5.2920999999999996</c:v>
                </c:pt>
                <c:pt idx="1369">
                  <c:v>5.2446000000000002</c:v>
                </c:pt>
                <c:pt idx="1370">
                  <c:v>5.1655000000000006</c:v>
                </c:pt>
                <c:pt idx="1371">
                  <c:v>5.141</c:v>
                </c:pt>
                <c:pt idx="1372">
                  <c:v>5.0828999999999995</c:v>
                </c:pt>
                <c:pt idx="1373">
                  <c:v>5.0353000000000003</c:v>
                </c:pt>
                <c:pt idx="1374">
                  <c:v>4.9888999999999992</c:v>
                </c:pt>
                <c:pt idx="1375">
                  <c:v>5.0157000000000007</c:v>
                </c:pt>
                <c:pt idx="1376">
                  <c:v>5.1450999999999993</c:v>
                </c:pt>
                <c:pt idx="1377">
                  <c:v>5.1461000000000006</c:v>
                </c:pt>
                <c:pt idx="1378">
                  <c:v>5.2479000000000005</c:v>
                </c:pt>
                <c:pt idx="1379">
                  <c:v>5.2383000000000006</c:v>
                </c:pt>
                <c:pt idx="1380">
                  <c:v>5.2771000000000008</c:v>
                </c:pt>
                <c:pt idx="1381">
                  <c:v>5.2916999999999996</c:v>
                </c:pt>
                <c:pt idx="1382">
                  <c:v>5.3054999999999994</c:v>
                </c:pt>
                <c:pt idx="1383">
                  <c:v>5.2804000000000002</c:v>
                </c:pt>
                <c:pt idx="1384">
                  <c:v>5.2920000000000007</c:v>
                </c:pt>
                <c:pt idx="1385">
                  <c:v>5.2430999999999992</c:v>
                </c:pt>
                <c:pt idx="1386">
                  <c:v>5.2870000000000008</c:v>
                </c:pt>
                <c:pt idx="1387">
                  <c:v>5.2205000000000004</c:v>
                </c:pt>
                <c:pt idx="1388">
                  <c:v>5.2459000000000007</c:v>
                </c:pt>
                <c:pt idx="1389">
                  <c:v>5.1881000000000004</c:v>
                </c:pt>
                <c:pt idx="1390">
                  <c:v>5.1906999999999996</c:v>
                </c:pt>
                <c:pt idx="1391">
                  <c:v>5.2221000000000002</c:v>
                </c:pt>
                <c:pt idx="1392">
                  <c:v>5.2821999999999996</c:v>
                </c:pt>
                <c:pt idx="1393">
                  <c:v>5.3258000000000001</c:v>
                </c:pt>
                <c:pt idx="1394">
                  <c:v>5.4812999999999992</c:v>
                </c:pt>
                <c:pt idx="1395">
                  <c:v>5.543400000000001</c:v>
                </c:pt>
                <c:pt idx="1396">
                  <c:v>5.5955000000000004</c:v>
                </c:pt>
                <c:pt idx="1397">
                  <c:v>4.5968999999999998</c:v>
                </c:pt>
                <c:pt idx="1398">
                  <c:v>4.6403000000000008</c:v>
                </c:pt>
                <c:pt idx="1399">
                  <c:v>4.6033000000000008</c:v>
                </c:pt>
                <c:pt idx="1400">
                  <c:v>4.5422000000000002</c:v>
                </c:pt>
                <c:pt idx="1401">
                  <c:v>4.3814000000000002</c:v>
                </c:pt>
                <c:pt idx="1402">
                  <c:v>4.4438999999999993</c:v>
                </c:pt>
                <c:pt idx="1403">
                  <c:v>4.4245999999999999</c:v>
                </c:pt>
                <c:pt idx="1404">
                  <c:v>4.5432000000000006</c:v>
                </c:pt>
                <c:pt idx="1405">
                  <c:v>4.6213000000000006</c:v>
                </c:pt>
                <c:pt idx="1406">
                  <c:v>4.6854000000000005</c:v>
                </c:pt>
                <c:pt idx="1407">
                  <c:v>4.8819000000000008</c:v>
                </c:pt>
                <c:pt idx="1408">
                  <c:v>4.8892000000000007</c:v>
                </c:pt>
                <c:pt idx="1409">
                  <c:v>4.8746000000000009</c:v>
                </c:pt>
                <c:pt idx="1410">
                  <c:v>5.0250000000000004</c:v>
                </c:pt>
                <c:pt idx="1411">
                  <c:v>5.0724999999999998</c:v>
                </c:pt>
                <c:pt idx="1412">
                  <c:v>5.1567000000000007</c:v>
                </c:pt>
                <c:pt idx="1413">
                  <c:v>5.1654999999999998</c:v>
                </c:pt>
                <c:pt idx="1414">
                  <c:v>5.1446999999999994</c:v>
                </c:pt>
                <c:pt idx="1415">
                  <c:v>5.1729000000000003</c:v>
                </c:pt>
                <c:pt idx="1416">
                  <c:v>5.0618999999999996</c:v>
                </c:pt>
                <c:pt idx="1417">
                  <c:v>5.1449999999999996</c:v>
                </c:pt>
                <c:pt idx="1418">
                  <c:v>5.1453000000000007</c:v>
                </c:pt>
                <c:pt idx="1419">
                  <c:v>5.0629000000000008</c:v>
                </c:pt>
                <c:pt idx="1420">
                  <c:v>5.0414000000000003</c:v>
                </c:pt>
                <c:pt idx="1421">
                  <c:v>5.0104000000000006</c:v>
                </c:pt>
                <c:pt idx="1422">
                  <c:v>4.944799999999999</c:v>
                </c:pt>
                <c:pt idx="1423">
                  <c:v>4.8477000000000006</c:v>
                </c:pt>
                <c:pt idx="1424">
                  <c:v>4.8597999999999999</c:v>
                </c:pt>
                <c:pt idx="1425">
                  <c:v>4.8396999999999988</c:v>
                </c:pt>
                <c:pt idx="1426">
                  <c:v>4.9422000000000006</c:v>
                </c:pt>
                <c:pt idx="1427">
                  <c:v>4.8895999999999997</c:v>
                </c:pt>
                <c:pt idx="1428">
                  <c:v>4.9801000000000002</c:v>
                </c:pt>
                <c:pt idx="1429">
                  <c:v>5.1282999999999994</c:v>
                </c:pt>
                <c:pt idx="1430">
                  <c:v>5.2062999999999997</c:v>
                </c:pt>
                <c:pt idx="1431">
                  <c:v>5.2680999999999996</c:v>
                </c:pt>
                <c:pt idx="1432">
                  <c:v>5.3414999999999999</c:v>
                </c:pt>
                <c:pt idx="1433">
                  <c:v>5.3385000000000007</c:v>
                </c:pt>
                <c:pt idx="1434">
                  <c:v>5.148299999999999</c:v>
                </c:pt>
                <c:pt idx="1435">
                  <c:v>5.2162000000000006</c:v>
                </c:pt>
                <c:pt idx="1436">
                  <c:v>5.226</c:v>
                </c:pt>
                <c:pt idx="1437">
                  <c:v>5.125</c:v>
                </c:pt>
                <c:pt idx="1438">
                  <c:v>5.1906000000000008</c:v>
                </c:pt>
                <c:pt idx="1439">
                  <c:v>5.2272999999999996</c:v>
                </c:pt>
                <c:pt idx="1440">
                  <c:v>5.2263999999999999</c:v>
                </c:pt>
                <c:pt idx="1441">
                  <c:v>5.4823000000000004</c:v>
                </c:pt>
                <c:pt idx="1442">
                  <c:v>5.4926000000000004</c:v>
                </c:pt>
                <c:pt idx="1443">
                  <c:v>5.6532000000000009</c:v>
                </c:pt>
                <c:pt idx="1444">
                  <c:v>5.6068999999999996</c:v>
                </c:pt>
                <c:pt idx="1445">
                  <c:v>5.5627000000000004</c:v>
                </c:pt>
                <c:pt idx="1446">
                  <c:v>5.4931000000000001</c:v>
                </c:pt>
                <c:pt idx="1447">
                  <c:v>5.6463000000000001</c:v>
                </c:pt>
                <c:pt idx="1448">
                  <c:v>5.920300000000001</c:v>
                </c:pt>
                <c:pt idx="1449">
                  <c:v>5.7443999999999997</c:v>
                </c:pt>
                <c:pt idx="1450">
                  <c:v>5.6795000000000009</c:v>
                </c:pt>
                <c:pt idx="1451">
                  <c:v>5.6396999999999995</c:v>
                </c:pt>
                <c:pt idx="1452">
                  <c:v>5.2784999999999993</c:v>
                </c:pt>
                <c:pt idx="1453">
                  <c:v>5.2676999999999996</c:v>
                </c:pt>
                <c:pt idx="1454">
                  <c:v>5.5928000000000004</c:v>
                </c:pt>
                <c:pt idx="1455">
                  <c:v>5.646300000000001</c:v>
                </c:pt>
                <c:pt idx="1456">
                  <c:v>5.5262000000000002</c:v>
                </c:pt>
                <c:pt idx="1457">
                  <c:v>5.4708999999999994</c:v>
                </c:pt>
                <c:pt idx="1458">
                  <c:v>5.3398999999999992</c:v>
                </c:pt>
                <c:pt idx="1459">
                  <c:v>5.1977000000000002</c:v>
                </c:pt>
                <c:pt idx="1460">
                  <c:v>5.3008000000000006</c:v>
                </c:pt>
                <c:pt idx="1461">
                  <c:v>5.2580999999999989</c:v>
                </c:pt>
                <c:pt idx="1462">
                  <c:v>4.9925999999999995</c:v>
                </c:pt>
                <c:pt idx="1463">
                  <c:v>4.8756000000000004</c:v>
                </c:pt>
                <c:pt idx="1464">
                  <c:v>4.9964000000000004</c:v>
                </c:pt>
                <c:pt idx="1465">
                  <c:v>4.9895000000000005</c:v>
                </c:pt>
                <c:pt idx="1466">
                  <c:v>4.9315000000000007</c:v>
                </c:pt>
                <c:pt idx="1467">
                  <c:v>4.8537999999999997</c:v>
                </c:pt>
                <c:pt idx="1468">
                  <c:v>4.7654999999999994</c:v>
                </c:pt>
                <c:pt idx="1469">
                  <c:v>4.789299999999999</c:v>
                </c:pt>
                <c:pt idx="1470">
                  <c:v>4.6021000000000001</c:v>
                </c:pt>
                <c:pt idx="1471">
                  <c:v>4.4956000000000005</c:v>
                </c:pt>
                <c:pt idx="1472">
                  <c:v>4.5955999999999992</c:v>
                </c:pt>
                <c:pt idx="1473">
                  <c:v>4.5781999999999998</c:v>
                </c:pt>
                <c:pt idx="1474">
                  <c:v>4.4548999999999994</c:v>
                </c:pt>
                <c:pt idx="1475">
                  <c:v>4.3994</c:v>
                </c:pt>
                <c:pt idx="1476">
                  <c:v>4.2946000000000009</c:v>
                </c:pt>
                <c:pt idx="1477">
                  <c:v>4.2267000000000001</c:v>
                </c:pt>
                <c:pt idx="1478">
                  <c:v>4.1421999999999999</c:v>
                </c:pt>
                <c:pt idx="1479">
                  <c:v>3.9981999999999998</c:v>
                </c:pt>
                <c:pt idx="1480">
                  <c:v>4.1233000000000004</c:v>
                </c:pt>
                <c:pt idx="1481">
                  <c:v>4.0196000000000005</c:v>
                </c:pt>
                <c:pt idx="1482">
                  <c:v>4.1575999999999995</c:v>
                </c:pt>
                <c:pt idx="1483">
                  <c:v>4.0089000000000006</c:v>
                </c:pt>
                <c:pt idx="1484">
                  <c:v>3.9536999999999995</c:v>
                </c:pt>
                <c:pt idx="1485">
                  <c:v>3.9824999999999999</c:v>
                </c:pt>
                <c:pt idx="1486">
                  <c:v>3.9977999999999998</c:v>
                </c:pt>
                <c:pt idx="1487">
                  <c:v>3.9783999999999997</c:v>
                </c:pt>
                <c:pt idx="1488">
                  <c:v>3.9738999999999995</c:v>
                </c:pt>
                <c:pt idx="1489">
                  <c:v>4.0026000000000002</c:v>
                </c:pt>
                <c:pt idx="1490">
                  <c:v>4.2314999999999996</c:v>
                </c:pt>
                <c:pt idx="1491">
                  <c:v>3.7596999999999996</c:v>
                </c:pt>
                <c:pt idx="1492">
                  <c:v>3.8607999999999993</c:v>
                </c:pt>
                <c:pt idx="1493">
                  <c:v>3.8178999999999998</c:v>
                </c:pt>
                <c:pt idx="1494">
                  <c:v>3.8184999999999993</c:v>
                </c:pt>
                <c:pt idx="1495">
                  <c:v>3.8322000000000003</c:v>
                </c:pt>
                <c:pt idx="1496">
                  <c:v>3.8435000000000006</c:v>
                </c:pt>
                <c:pt idx="1497">
                  <c:v>3.8068999999999988</c:v>
                </c:pt>
                <c:pt idx="1498">
                  <c:v>3.8318999999999992</c:v>
                </c:pt>
                <c:pt idx="1499">
                  <c:v>3.8814999999999991</c:v>
                </c:pt>
                <c:pt idx="1500">
                  <c:v>3.867</c:v>
                </c:pt>
                <c:pt idx="1501">
                  <c:v>3.8951999999999991</c:v>
                </c:pt>
                <c:pt idx="1502">
                  <c:v>3.6707000000000001</c:v>
                </c:pt>
                <c:pt idx="1503">
                  <c:v>3.6911999999999994</c:v>
                </c:pt>
                <c:pt idx="1504">
                  <c:v>3.6557000000000004</c:v>
                </c:pt>
                <c:pt idx="1505">
                  <c:v>3.6415000000000006</c:v>
                </c:pt>
                <c:pt idx="1506">
                  <c:v>3.5942000000000007</c:v>
                </c:pt>
                <c:pt idx="1507">
                  <c:v>3.5819000000000001</c:v>
                </c:pt>
                <c:pt idx="1508">
                  <c:v>3.5797999999999996</c:v>
                </c:pt>
                <c:pt idx="1509">
                  <c:v>3.6049999999999995</c:v>
                </c:pt>
                <c:pt idx="1510">
                  <c:v>3.5658000000000003</c:v>
                </c:pt>
                <c:pt idx="1511">
                  <c:v>3.5769999999999991</c:v>
                </c:pt>
                <c:pt idx="1512">
                  <c:v>3.6773000000000007</c:v>
                </c:pt>
                <c:pt idx="1513">
                  <c:v>3.6520000000000001</c:v>
                </c:pt>
                <c:pt idx="1514">
                  <c:v>3.6686999999999994</c:v>
                </c:pt>
                <c:pt idx="1515">
                  <c:v>3.7247999999999992</c:v>
                </c:pt>
                <c:pt idx="1516">
                  <c:v>3.7869999999999999</c:v>
                </c:pt>
                <c:pt idx="1517">
                  <c:v>3.8029000000000002</c:v>
                </c:pt>
                <c:pt idx="1518">
                  <c:v>3.8734999999999999</c:v>
                </c:pt>
                <c:pt idx="1519">
                  <c:v>3.8844999999999992</c:v>
                </c:pt>
                <c:pt idx="1520">
                  <c:v>3.9098000000000006</c:v>
                </c:pt>
                <c:pt idx="1521">
                  <c:v>3.9004000000000003</c:v>
                </c:pt>
                <c:pt idx="1522">
                  <c:v>3.8954000000000004</c:v>
                </c:pt>
                <c:pt idx="1523">
                  <c:v>3.9687000000000001</c:v>
                </c:pt>
                <c:pt idx="1524">
                  <c:v>3.9643000000000006</c:v>
                </c:pt>
                <c:pt idx="1525">
                  <c:v>3.9359999999999991</c:v>
                </c:pt>
                <c:pt idx="1526">
                  <c:v>3.9828000000000001</c:v>
                </c:pt>
                <c:pt idx="1527">
                  <c:v>4.0724999999999989</c:v>
                </c:pt>
                <c:pt idx="1528">
                  <c:v>4.1502000000000008</c:v>
                </c:pt>
                <c:pt idx="1529">
                  <c:v>4.2861000000000002</c:v>
                </c:pt>
                <c:pt idx="1530">
                  <c:v>4.3909000000000002</c:v>
                </c:pt>
                <c:pt idx="1531">
                  <c:v>4.4038999999999993</c:v>
                </c:pt>
                <c:pt idx="1532">
                  <c:v>4.3960999999999997</c:v>
                </c:pt>
                <c:pt idx="1533">
                  <c:v>4.3126000000000007</c:v>
                </c:pt>
                <c:pt idx="1534">
                  <c:v>4.325499999999999</c:v>
                </c:pt>
                <c:pt idx="1535">
                  <c:v>4.2920000000000007</c:v>
                </c:pt>
                <c:pt idx="1536">
                  <c:v>4.2896000000000001</c:v>
                </c:pt>
                <c:pt idx="1537">
                  <c:v>4.2928999999999995</c:v>
                </c:pt>
                <c:pt idx="1538">
                  <c:v>4.3037999999999998</c:v>
                </c:pt>
                <c:pt idx="1539">
                  <c:v>4.2039000000000009</c:v>
                </c:pt>
                <c:pt idx="1540">
                  <c:v>4.2027999999999999</c:v>
                </c:pt>
                <c:pt idx="1541">
                  <c:v>4.1199000000000003</c:v>
                </c:pt>
                <c:pt idx="1542">
                  <c:v>4.2215000000000007</c:v>
                </c:pt>
                <c:pt idx="1543">
                  <c:v>4.3118999999999996</c:v>
                </c:pt>
                <c:pt idx="1544">
                  <c:v>4.2355999999999998</c:v>
                </c:pt>
                <c:pt idx="1545">
                  <c:v>4.0076000000000001</c:v>
                </c:pt>
                <c:pt idx="1546">
                  <c:v>4.0336000000000007</c:v>
                </c:pt>
                <c:pt idx="1547">
                  <c:v>4.0002999999999993</c:v>
                </c:pt>
                <c:pt idx="1548">
                  <c:v>3.9147999999999996</c:v>
                </c:pt>
                <c:pt idx="1549">
                  <c:v>3.7985999999999995</c:v>
                </c:pt>
                <c:pt idx="1550">
                  <c:v>3.6783000000000001</c:v>
                </c:pt>
                <c:pt idx="1551">
                  <c:v>3.6357999999999997</c:v>
                </c:pt>
                <c:pt idx="1552">
                  <c:v>3.5490000000000004</c:v>
                </c:pt>
                <c:pt idx="1553">
                  <c:v>3.5484999999999998</c:v>
                </c:pt>
                <c:pt idx="1554">
                  <c:v>3.5546000000000006</c:v>
                </c:pt>
                <c:pt idx="1555">
                  <c:v>3.6289999999999996</c:v>
                </c:pt>
                <c:pt idx="1556">
                  <c:v>3.5768999999999993</c:v>
                </c:pt>
                <c:pt idx="1557">
                  <c:v>3.3872000000000009</c:v>
                </c:pt>
                <c:pt idx="1558">
                  <c:v>3.3205000000000009</c:v>
                </c:pt>
                <c:pt idx="1559">
                  <c:v>3.3840000000000003</c:v>
                </c:pt>
                <c:pt idx="1560">
                  <c:v>3.4753999999999996</c:v>
                </c:pt>
                <c:pt idx="1561">
                  <c:v>3.4068999999999994</c:v>
                </c:pt>
                <c:pt idx="1562">
                  <c:v>3.5100000000000007</c:v>
                </c:pt>
                <c:pt idx="1563">
                  <c:v>3.3602999999999996</c:v>
                </c:pt>
                <c:pt idx="1564">
                  <c:v>3.4113999999999995</c:v>
                </c:pt>
                <c:pt idx="1565">
                  <c:v>3.2359999999999998</c:v>
                </c:pt>
                <c:pt idx="1566">
                  <c:v>3.2718000000000007</c:v>
                </c:pt>
                <c:pt idx="1567">
                  <c:v>2.3552999999999997</c:v>
                </c:pt>
                <c:pt idx="1568">
                  <c:v>2.2387000000000006</c:v>
                </c:pt>
                <c:pt idx="1569">
                  <c:v>2.6548999999999996</c:v>
                </c:pt>
                <c:pt idx="1570">
                  <c:v>2.801400000000001</c:v>
                </c:pt>
                <c:pt idx="1571">
                  <c:v>2.1614999999999993</c:v>
                </c:pt>
                <c:pt idx="1572">
                  <c:v>2.202</c:v>
                </c:pt>
                <c:pt idx="1573">
                  <c:v>2.1840999999999999</c:v>
                </c:pt>
                <c:pt idx="1574">
                  <c:v>2.2676000000000007</c:v>
                </c:pt>
                <c:pt idx="1575">
                  <c:v>2.5269000000000013</c:v>
                </c:pt>
                <c:pt idx="1576">
                  <c:v>2.5325999999999995</c:v>
                </c:pt>
                <c:pt idx="1577">
                  <c:v>2.5014999999999992</c:v>
                </c:pt>
                <c:pt idx="1578">
                  <c:v>2.4600999999999997</c:v>
                </c:pt>
                <c:pt idx="1579">
                  <c:v>2.3503000000000007</c:v>
                </c:pt>
                <c:pt idx="1580">
                  <c:v>2.2499000000000002</c:v>
                </c:pt>
                <c:pt idx="1581">
                  <c:v>2.2943000000000007</c:v>
                </c:pt>
                <c:pt idx="1582">
                  <c:v>2.2216000000000005</c:v>
                </c:pt>
                <c:pt idx="1583">
                  <c:v>2.0465999999999998</c:v>
                </c:pt>
                <c:pt idx="1584">
                  <c:v>2.3065999999999995</c:v>
                </c:pt>
                <c:pt idx="1585">
                  <c:v>2.3099000000000007</c:v>
                </c:pt>
                <c:pt idx="1586">
                  <c:v>2.4953999999999992</c:v>
                </c:pt>
                <c:pt idx="1587">
                  <c:v>2.5981999999999994</c:v>
                </c:pt>
                <c:pt idx="1588">
                  <c:v>2.6931000000000003</c:v>
                </c:pt>
                <c:pt idx="1589">
                  <c:v>2.4335000000000013</c:v>
                </c:pt>
                <c:pt idx="1590">
                  <c:v>2.4622000000000002</c:v>
                </c:pt>
                <c:pt idx="1591">
                  <c:v>2.3691000000000004</c:v>
                </c:pt>
                <c:pt idx="1592">
                  <c:v>2.3752000000000004</c:v>
                </c:pt>
                <c:pt idx="1593">
                  <c:v>2.4737000000000009</c:v>
                </c:pt>
                <c:pt idx="1594">
                  <c:v>2.5924000000000005</c:v>
                </c:pt>
                <c:pt idx="1595">
                  <c:v>2.6616</c:v>
                </c:pt>
                <c:pt idx="1596">
                  <c:v>2.7376999999999994</c:v>
                </c:pt>
                <c:pt idx="1597">
                  <c:v>2.6865999999999994</c:v>
                </c:pt>
                <c:pt idx="1598">
                  <c:v>2.6619000000000002</c:v>
                </c:pt>
                <c:pt idx="1599">
                  <c:v>2.6635999999999997</c:v>
                </c:pt>
                <c:pt idx="1600">
                  <c:v>2.6533000000000007</c:v>
                </c:pt>
                <c:pt idx="1601">
                  <c:v>2.6086000000000009</c:v>
                </c:pt>
                <c:pt idx="1602">
                  <c:v>2.6269000000000009</c:v>
                </c:pt>
                <c:pt idx="1603">
                  <c:v>2.5597000000000003</c:v>
                </c:pt>
                <c:pt idx="1604">
                  <c:v>2.6221000000000005</c:v>
                </c:pt>
                <c:pt idx="1605">
                  <c:v>2.8035999999999994</c:v>
                </c:pt>
                <c:pt idx="1606">
                  <c:v>2.9231999999999996</c:v>
                </c:pt>
                <c:pt idx="1607">
                  <c:v>2.9258999999999995</c:v>
                </c:pt>
                <c:pt idx="1608">
                  <c:v>3.0501000000000005</c:v>
                </c:pt>
                <c:pt idx="1609">
                  <c:v>3.0374000000000008</c:v>
                </c:pt>
                <c:pt idx="1610">
                  <c:v>2.9945000000000004</c:v>
                </c:pt>
                <c:pt idx="1611">
                  <c:v>3.0244</c:v>
                </c:pt>
                <c:pt idx="1612">
                  <c:v>3.0105000000000004</c:v>
                </c:pt>
                <c:pt idx="1613">
                  <c:v>3.0086000000000004</c:v>
                </c:pt>
                <c:pt idx="1614">
                  <c:v>3.0290999999999997</c:v>
                </c:pt>
                <c:pt idx="1615">
                  <c:v>3.3706999999999994</c:v>
                </c:pt>
                <c:pt idx="1616">
                  <c:v>3.4595000000000002</c:v>
                </c:pt>
                <c:pt idx="1617">
                  <c:v>3.4372000000000007</c:v>
                </c:pt>
                <c:pt idx="1618">
                  <c:v>3.4220999999999995</c:v>
                </c:pt>
                <c:pt idx="1619">
                  <c:v>3.4680999999999997</c:v>
                </c:pt>
                <c:pt idx="1620">
                  <c:v>3.4375999999999998</c:v>
                </c:pt>
                <c:pt idx="1621">
                  <c:v>3.4460999999999995</c:v>
                </c:pt>
                <c:pt idx="1622">
                  <c:v>3.4936999999999996</c:v>
                </c:pt>
                <c:pt idx="1623">
                  <c:v>3.4934000000000003</c:v>
                </c:pt>
                <c:pt idx="1624">
                  <c:v>3.5232999999999999</c:v>
                </c:pt>
                <c:pt idx="1625">
                  <c:v>3.543499999999999</c:v>
                </c:pt>
                <c:pt idx="1626">
                  <c:v>3.6158000000000001</c:v>
                </c:pt>
                <c:pt idx="1627">
                  <c:v>3.6147</c:v>
                </c:pt>
                <c:pt idx="1628">
                  <c:v>3.6875999999999998</c:v>
                </c:pt>
                <c:pt idx="1629">
                  <c:v>3.6772000000000009</c:v>
                </c:pt>
                <c:pt idx="1630">
                  <c:v>3.6534000000000004</c:v>
                </c:pt>
                <c:pt idx="1631">
                  <c:v>3.6633999999999993</c:v>
                </c:pt>
                <c:pt idx="1632">
                  <c:v>3.6982999999999997</c:v>
                </c:pt>
                <c:pt idx="1633">
                  <c:v>3.7925000000000004</c:v>
                </c:pt>
                <c:pt idx="1634">
                  <c:v>3.7917000000000005</c:v>
                </c:pt>
                <c:pt idx="1635">
                  <c:v>3.9015000000000004</c:v>
                </c:pt>
                <c:pt idx="1636">
                  <c:v>3.8978999999999999</c:v>
                </c:pt>
                <c:pt idx="1637">
                  <c:v>3.9109999999999996</c:v>
                </c:pt>
                <c:pt idx="1638">
                  <c:v>3.9160000000000004</c:v>
                </c:pt>
                <c:pt idx="1639">
                  <c:v>3.9161000000000001</c:v>
                </c:pt>
                <c:pt idx="1640">
                  <c:v>3.9223999999999997</c:v>
                </c:pt>
                <c:pt idx="1641">
                  <c:v>3.8963000000000001</c:v>
                </c:pt>
                <c:pt idx="1642">
                  <c:v>3.8912999999999993</c:v>
                </c:pt>
                <c:pt idx="1643">
                  <c:v>3.9579000000000004</c:v>
                </c:pt>
                <c:pt idx="1644">
                  <c:v>3.8877000000000006</c:v>
                </c:pt>
                <c:pt idx="1645">
                  <c:v>3.9398999999999997</c:v>
                </c:pt>
                <c:pt idx="1646">
                  <c:v>4.0430999999999999</c:v>
                </c:pt>
                <c:pt idx="1647">
                  <c:v>3.9770000000000003</c:v>
                </c:pt>
                <c:pt idx="1648">
                  <c:v>3.9566000000000008</c:v>
                </c:pt>
                <c:pt idx="1649">
                  <c:v>4.0062999999999995</c:v>
                </c:pt>
                <c:pt idx="1650">
                  <c:v>4.0270999999999999</c:v>
                </c:pt>
                <c:pt idx="1651">
                  <c:v>4.0773000000000001</c:v>
                </c:pt>
                <c:pt idx="1652">
                  <c:v>4.1114000000000006</c:v>
                </c:pt>
                <c:pt idx="1653">
                  <c:v>4.2030999999999992</c:v>
                </c:pt>
                <c:pt idx="1654">
                  <c:v>4.1582999999999997</c:v>
                </c:pt>
                <c:pt idx="1655">
                  <c:v>4.2315000000000005</c:v>
                </c:pt>
                <c:pt idx="1656">
                  <c:v>4.263300000000001</c:v>
                </c:pt>
                <c:pt idx="1657">
                  <c:v>4.3475000000000001</c:v>
                </c:pt>
                <c:pt idx="1658">
                  <c:v>4.3672000000000004</c:v>
                </c:pt>
                <c:pt idx="1659">
                  <c:v>4.3405000000000005</c:v>
                </c:pt>
                <c:pt idx="1660">
                  <c:v>4.2195</c:v>
                </c:pt>
                <c:pt idx="1661">
                  <c:v>4.2495000000000003</c:v>
                </c:pt>
                <c:pt idx="1662">
                  <c:v>4.3415999999999997</c:v>
                </c:pt>
                <c:pt idx="1663">
                  <c:v>4.2996999999999996</c:v>
                </c:pt>
                <c:pt idx="1664">
                  <c:v>4.1355000000000004</c:v>
                </c:pt>
                <c:pt idx="1665">
                  <c:v>4.1557999999999993</c:v>
                </c:pt>
                <c:pt idx="1666">
                  <c:v>4.2021000000000006</c:v>
                </c:pt>
                <c:pt idx="1667">
                  <c:v>4.2905000000000006</c:v>
                </c:pt>
                <c:pt idx="1668">
                  <c:v>4.2438000000000002</c:v>
                </c:pt>
                <c:pt idx="1669">
                  <c:v>4.2527000000000008</c:v>
                </c:pt>
                <c:pt idx="1670">
                  <c:v>4.2878999999999996</c:v>
                </c:pt>
                <c:pt idx="1671">
                  <c:v>4.2814000000000005</c:v>
                </c:pt>
                <c:pt idx="1672">
                  <c:v>4.3147999999999991</c:v>
                </c:pt>
                <c:pt idx="1673">
                  <c:v>4.3829000000000011</c:v>
                </c:pt>
                <c:pt idx="1674">
                  <c:v>4.3404999999999987</c:v>
                </c:pt>
                <c:pt idx="1675">
                  <c:v>4.3460000000000001</c:v>
                </c:pt>
                <c:pt idx="1676">
                  <c:v>4.2834000000000003</c:v>
                </c:pt>
                <c:pt idx="1677">
                  <c:v>4.3028000000000004</c:v>
                </c:pt>
                <c:pt idx="1678">
                  <c:v>4.3304</c:v>
                </c:pt>
                <c:pt idx="1679">
                  <c:v>4.2405000000000008</c:v>
                </c:pt>
                <c:pt idx="1680">
                  <c:v>4.3112000000000004</c:v>
                </c:pt>
                <c:pt idx="1681">
                  <c:v>4.355500000000001</c:v>
                </c:pt>
                <c:pt idx="1682">
                  <c:v>4.3774999999999995</c:v>
                </c:pt>
                <c:pt idx="1683">
                  <c:v>4.2494000000000005</c:v>
                </c:pt>
                <c:pt idx="1684">
                  <c:v>4.1399000000000008</c:v>
                </c:pt>
                <c:pt idx="1685">
                  <c:v>4.1471</c:v>
                </c:pt>
                <c:pt idx="1686">
                  <c:v>4.0903</c:v>
                </c:pt>
                <c:pt idx="1687">
                  <c:v>4.0949999999999998</c:v>
                </c:pt>
                <c:pt idx="1688">
                  <c:v>3.9315000000000007</c:v>
                </c:pt>
                <c:pt idx="1689">
                  <c:v>3.9056000000000006</c:v>
                </c:pt>
                <c:pt idx="1690">
                  <c:v>3.8933000000000009</c:v>
                </c:pt>
                <c:pt idx="1691">
                  <c:v>3.9508999999999999</c:v>
                </c:pt>
                <c:pt idx="1692">
                  <c:v>3.8203000000000005</c:v>
                </c:pt>
                <c:pt idx="1693">
                  <c:v>3.8013000000000003</c:v>
                </c:pt>
                <c:pt idx="1694">
                  <c:v>3.7747000000000002</c:v>
                </c:pt>
                <c:pt idx="1695">
                  <c:v>3.7789000000000001</c:v>
                </c:pt>
                <c:pt idx="1696">
                  <c:v>3.7921000000000005</c:v>
                </c:pt>
                <c:pt idx="1697">
                  <c:v>3.8211000000000004</c:v>
                </c:pt>
                <c:pt idx="1698">
                  <c:v>3.8396999999999997</c:v>
                </c:pt>
                <c:pt idx="1699">
                  <c:v>3.8498000000000001</c:v>
                </c:pt>
                <c:pt idx="1700">
                  <c:v>3.8180000000000005</c:v>
                </c:pt>
                <c:pt idx="1701">
                  <c:v>3.9496999999999991</c:v>
                </c:pt>
                <c:pt idx="1702">
                  <c:v>3.9090999999999996</c:v>
                </c:pt>
                <c:pt idx="1703">
                  <c:v>3.7664999999999997</c:v>
                </c:pt>
                <c:pt idx="1704">
                  <c:v>3.7626000000000008</c:v>
                </c:pt>
                <c:pt idx="1705">
                  <c:v>3.6839000000000004</c:v>
                </c:pt>
                <c:pt idx="1706">
                  <c:v>3.752699999999999</c:v>
                </c:pt>
                <c:pt idx="1707">
                  <c:v>3.7571000000000003</c:v>
                </c:pt>
                <c:pt idx="1708">
                  <c:v>3.6823000000000006</c:v>
                </c:pt>
                <c:pt idx="1709">
                  <c:v>3.8792</c:v>
                </c:pt>
                <c:pt idx="1710">
                  <c:v>3.8847000000000005</c:v>
                </c:pt>
                <c:pt idx="1711">
                  <c:v>3.9374000000000002</c:v>
                </c:pt>
                <c:pt idx="1712">
                  <c:v>3.990800000000001</c:v>
                </c:pt>
                <c:pt idx="1713">
                  <c:v>3.9935999999999998</c:v>
                </c:pt>
                <c:pt idx="1714">
                  <c:v>4.1187000000000005</c:v>
                </c:pt>
                <c:pt idx="1715">
                  <c:v>3.9311999999999996</c:v>
                </c:pt>
                <c:pt idx="1716">
                  <c:v>3.8800999999999997</c:v>
                </c:pt>
                <c:pt idx="1717">
                  <c:v>3.9111000000000002</c:v>
                </c:pt>
                <c:pt idx="1718">
                  <c:v>3.9338000000000006</c:v>
                </c:pt>
                <c:pt idx="1719">
                  <c:v>4.0084</c:v>
                </c:pt>
                <c:pt idx="1720">
                  <c:v>4.0191999999999997</c:v>
                </c:pt>
                <c:pt idx="1721">
                  <c:v>3.9940999999999995</c:v>
                </c:pt>
                <c:pt idx="1722">
                  <c:v>3.9965999999999999</c:v>
                </c:pt>
                <c:pt idx="1723">
                  <c:v>4.0268999999999995</c:v>
                </c:pt>
                <c:pt idx="1724">
                  <c:v>3.9577999999999998</c:v>
                </c:pt>
                <c:pt idx="1725">
                  <c:v>4.0735999999999999</c:v>
                </c:pt>
                <c:pt idx="1726">
                  <c:v>4.0652999999999997</c:v>
                </c:pt>
                <c:pt idx="1727">
                  <c:v>4.0970999999999993</c:v>
                </c:pt>
                <c:pt idx="1728">
                  <c:v>4.0920000000000005</c:v>
                </c:pt>
                <c:pt idx="1729">
                  <c:v>4.1791999999999989</c:v>
                </c:pt>
                <c:pt idx="1730">
                  <c:v>4.2684000000000006</c:v>
                </c:pt>
                <c:pt idx="1731">
                  <c:v>4.298</c:v>
                </c:pt>
                <c:pt idx="1732">
                  <c:v>4.4210000000000003</c:v>
                </c:pt>
                <c:pt idx="1733">
                  <c:v>4.4573999999999998</c:v>
                </c:pt>
                <c:pt idx="1734">
                  <c:v>4.470600000000001</c:v>
                </c:pt>
                <c:pt idx="1735">
                  <c:v>4.5402999999999993</c:v>
                </c:pt>
                <c:pt idx="1736">
                  <c:v>4.6394000000000002</c:v>
                </c:pt>
                <c:pt idx="1737">
                  <c:v>4.551800000000001</c:v>
                </c:pt>
                <c:pt idx="1738">
                  <c:v>4.4564000000000004</c:v>
                </c:pt>
                <c:pt idx="1739">
                  <c:v>4.4571999999999994</c:v>
                </c:pt>
                <c:pt idx="1740">
                  <c:v>4.4407000000000005</c:v>
                </c:pt>
                <c:pt idx="1741">
                  <c:v>4.3397000000000006</c:v>
                </c:pt>
                <c:pt idx="1742">
                  <c:v>4.3389999999999995</c:v>
                </c:pt>
                <c:pt idx="1743">
                  <c:v>4.2378999999999998</c:v>
                </c:pt>
                <c:pt idx="1744">
                  <c:v>4.2333999999999996</c:v>
                </c:pt>
                <c:pt idx="1745">
                  <c:v>4.2201000000000004</c:v>
                </c:pt>
                <c:pt idx="1746">
                  <c:v>4.1326000000000001</c:v>
                </c:pt>
                <c:pt idx="1747">
                  <c:v>4.1880999999999995</c:v>
                </c:pt>
                <c:pt idx="1748">
                  <c:v>4.0686000000000009</c:v>
                </c:pt>
                <c:pt idx="1749">
                  <c:v>4.0949</c:v>
                </c:pt>
                <c:pt idx="1750">
                  <c:v>4.1119000000000003</c:v>
                </c:pt>
                <c:pt idx="1751">
                  <c:v>4.0455000000000005</c:v>
                </c:pt>
                <c:pt idx="1752">
                  <c:v>4.0245000000000006</c:v>
                </c:pt>
                <c:pt idx="1753">
                  <c:v>4.0739999999999998</c:v>
                </c:pt>
                <c:pt idx="1754">
                  <c:v>4.0937999999999999</c:v>
                </c:pt>
                <c:pt idx="1755">
                  <c:v>3.9964999999999993</c:v>
                </c:pt>
                <c:pt idx="1756">
                  <c:v>4.0242999999999993</c:v>
                </c:pt>
                <c:pt idx="1757">
                  <c:v>3.9967999999999995</c:v>
                </c:pt>
                <c:pt idx="1758">
                  <c:v>3.980900000000001</c:v>
                </c:pt>
                <c:pt idx="1759">
                  <c:v>3.9101000000000008</c:v>
                </c:pt>
                <c:pt idx="1760">
                  <c:v>3.8276000000000003</c:v>
                </c:pt>
                <c:pt idx="1761">
                  <c:v>3.6972999999999994</c:v>
                </c:pt>
                <c:pt idx="1762">
                  <c:v>3.6078000000000001</c:v>
                </c:pt>
                <c:pt idx="1763">
                  <c:v>3.5767999999999995</c:v>
                </c:pt>
                <c:pt idx="1764">
                  <c:v>3.5377000000000001</c:v>
                </c:pt>
                <c:pt idx="1765">
                  <c:v>3.5978999999999992</c:v>
                </c:pt>
                <c:pt idx="1766">
                  <c:v>3.6331000000000007</c:v>
                </c:pt>
                <c:pt idx="1767">
                  <c:v>3.7181999999999995</c:v>
                </c:pt>
                <c:pt idx="1768">
                  <c:v>3.8240000000000007</c:v>
                </c:pt>
                <c:pt idx="1769">
                  <c:v>3.9232999999999993</c:v>
                </c:pt>
                <c:pt idx="1770">
                  <c:v>3.9528000000000008</c:v>
                </c:pt>
                <c:pt idx="1771">
                  <c:v>3.9249999999999998</c:v>
                </c:pt>
                <c:pt idx="1772">
                  <c:v>3.8565000000000005</c:v>
                </c:pt>
                <c:pt idx="1773">
                  <c:v>3.7872999999999992</c:v>
                </c:pt>
                <c:pt idx="1774">
                  <c:v>3.9189000000000007</c:v>
                </c:pt>
                <c:pt idx="1775">
                  <c:v>4.0633999999999997</c:v>
                </c:pt>
                <c:pt idx="1776">
                  <c:v>4.0832000000000006</c:v>
                </c:pt>
                <c:pt idx="1777">
                  <c:v>4.0484999999999998</c:v>
                </c:pt>
                <c:pt idx="1778">
                  <c:v>4.0110000000000001</c:v>
                </c:pt>
                <c:pt idx="1779">
                  <c:v>3.9487999999999994</c:v>
                </c:pt>
                <c:pt idx="1780">
                  <c:v>3.9253999999999998</c:v>
                </c:pt>
                <c:pt idx="1781">
                  <c:v>3.6686000000000005</c:v>
                </c:pt>
                <c:pt idx="1782">
                  <c:v>3.6660999999999992</c:v>
                </c:pt>
                <c:pt idx="1783">
                  <c:v>3.5121000000000011</c:v>
                </c:pt>
                <c:pt idx="1784">
                  <c:v>3.4527999999999999</c:v>
                </c:pt>
                <c:pt idx="1785">
                  <c:v>3.4472999999999994</c:v>
                </c:pt>
                <c:pt idx="1786">
                  <c:v>3.4364000000000008</c:v>
                </c:pt>
                <c:pt idx="1787">
                  <c:v>3.5412000000000008</c:v>
                </c:pt>
                <c:pt idx="1788">
                  <c:v>3.5487999999999991</c:v>
                </c:pt>
                <c:pt idx="1789">
                  <c:v>3.6095999999999995</c:v>
                </c:pt>
                <c:pt idx="1790">
                  <c:v>3.6944999999999988</c:v>
                </c:pt>
                <c:pt idx="1791">
                  <c:v>3.7543000000000006</c:v>
                </c:pt>
                <c:pt idx="1792">
                  <c:v>3.8460000000000001</c:v>
                </c:pt>
                <c:pt idx="1793">
                  <c:v>3.7816000000000001</c:v>
                </c:pt>
                <c:pt idx="1794">
                  <c:v>3.8855000000000004</c:v>
                </c:pt>
                <c:pt idx="1795">
                  <c:v>3.9782999999999991</c:v>
                </c:pt>
                <c:pt idx="1796">
                  <c:v>3.8964999999999996</c:v>
                </c:pt>
                <c:pt idx="1797">
                  <c:v>3.8641999999999994</c:v>
                </c:pt>
                <c:pt idx="1798">
                  <c:v>3.9422999999999995</c:v>
                </c:pt>
                <c:pt idx="1799">
                  <c:v>3.8121</c:v>
                </c:pt>
                <c:pt idx="1800">
                  <c:v>4.0203999999999995</c:v>
                </c:pt>
                <c:pt idx="1801">
                  <c:v>3.8567</c:v>
                </c:pt>
                <c:pt idx="1802">
                  <c:v>3.9642999999999997</c:v>
                </c:pt>
                <c:pt idx="1803">
                  <c:v>3.9780000000000006</c:v>
                </c:pt>
                <c:pt idx="1804">
                  <c:v>4.2233999999999998</c:v>
                </c:pt>
                <c:pt idx="1805">
                  <c:v>4.3643000000000001</c:v>
                </c:pt>
                <c:pt idx="1806">
                  <c:v>4.3170000000000002</c:v>
                </c:pt>
                <c:pt idx="1807">
                  <c:v>4.2873999999999999</c:v>
                </c:pt>
                <c:pt idx="1808">
                  <c:v>4.3408999999999995</c:v>
                </c:pt>
                <c:pt idx="1809">
                  <c:v>4.4092000000000002</c:v>
                </c:pt>
                <c:pt idx="1810">
                  <c:v>4.2408000000000001</c:v>
                </c:pt>
                <c:pt idx="1811">
                  <c:v>4.3114999999999997</c:v>
                </c:pt>
                <c:pt idx="1812">
                  <c:v>4.3696999999999999</c:v>
                </c:pt>
                <c:pt idx="1813">
                  <c:v>4.4281000000000006</c:v>
                </c:pt>
                <c:pt idx="1814">
                  <c:v>4.3538999999999994</c:v>
                </c:pt>
                <c:pt idx="1815">
                  <c:v>4.2352000000000007</c:v>
                </c:pt>
                <c:pt idx="1816">
                  <c:v>4.0770999999999997</c:v>
                </c:pt>
                <c:pt idx="1817">
                  <c:v>4.000799999999999</c:v>
                </c:pt>
                <c:pt idx="1818">
                  <c:v>4.0524000000000004</c:v>
                </c:pt>
                <c:pt idx="1819">
                  <c:v>3.9907000000000004</c:v>
                </c:pt>
                <c:pt idx="1820">
                  <c:v>4.3220999999999998</c:v>
                </c:pt>
                <c:pt idx="1821">
                  <c:v>4.3058000000000005</c:v>
                </c:pt>
                <c:pt idx="1822">
                  <c:v>4.3202000000000007</c:v>
                </c:pt>
                <c:pt idx="1823">
                  <c:v>4.270900000000001</c:v>
                </c:pt>
                <c:pt idx="1824">
                  <c:v>4.2133000000000003</c:v>
                </c:pt>
                <c:pt idx="1825">
                  <c:v>4.4131</c:v>
                </c:pt>
                <c:pt idx="1826">
                  <c:v>4.3728000000000007</c:v>
                </c:pt>
                <c:pt idx="1827">
                  <c:v>4.4399000000000006</c:v>
                </c:pt>
                <c:pt idx="1828">
                  <c:v>4.4223999999999997</c:v>
                </c:pt>
                <c:pt idx="1829">
                  <c:v>4.3191000000000006</c:v>
                </c:pt>
                <c:pt idx="1830">
                  <c:v>4.2744000000000009</c:v>
                </c:pt>
                <c:pt idx="1831">
                  <c:v>4.5330000000000013</c:v>
                </c:pt>
                <c:pt idx="1832">
                  <c:v>4.4471999999999996</c:v>
                </c:pt>
                <c:pt idx="1833">
                  <c:v>4.4114999999999993</c:v>
                </c:pt>
                <c:pt idx="1834">
                  <c:v>4.5444999999999993</c:v>
                </c:pt>
                <c:pt idx="1835">
                  <c:v>4.6634000000000002</c:v>
                </c:pt>
                <c:pt idx="1836">
                  <c:v>4.7419999999999991</c:v>
                </c:pt>
                <c:pt idx="1837">
                  <c:v>4.7569000000000008</c:v>
                </c:pt>
                <c:pt idx="1838">
                  <c:v>4.8112999999999992</c:v>
                </c:pt>
                <c:pt idx="1839">
                  <c:v>4.6920000000000002</c:v>
                </c:pt>
                <c:pt idx="1840">
                  <c:v>4.6301999999999994</c:v>
                </c:pt>
                <c:pt idx="1841">
                  <c:v>4.6381999999999994</c:v>
                </c:pt>
                <c:pt idx="1842">
                  <c:v>4.6654</c:v>
                </c:pt>
                <c:pt idx="1843">
                  <c:v>4.5223000000000004</c:v>
                </c:pt>
                <c:pt idx="1844">
                  <c:v>4.5005999999999995</c:v>
                </c:pt>
                <c:pt idx="1845">
                  <c:v>4.4301000000000013</c:v>
                </c:pt>
                <c:pt idx="1846">
                  <c:v>4.3340000000000005</c:v>
                </c:pt>
                <c:pt idx="1847">
                  <c:v>4.4263000000000003</c:v>
                </c:pt>
                <c:pt idx="1848">
                  <c:v>4.4706999999999999</c:v>
                </c:pt>
                <c:pt idx="1849">
                  <c:v>4.4675000000000002</c:v>
                </c:pt>
                <c:pt idx="1850">
                  <c:v>4.408199999999999</c:v>
                </c:pt>
                <c:pt idx="1851">
                  <c:v>4.182199999999999</c:v>
                </c:pt>
                <c:pt idx="1852">
                  <c:v>4.3616999999999999</c:v>
                </c:pt>
                <c:pt idx="1853">
                  <c:v>4.4608999999999996</c:v>
                </c:pt>
                <c:pt idx="1854">
                  <c:v>4.5088999999999997</c:v>
                </c:pt>
                <c:pt idx="1855">
                  <c:v>4.1312999999999995</c:v>
                </c:pt>
                <c:pt idx="1856">
                  <c:v>4.091400000000001</c:v>
                </c:pt>
                <c:pt idx="1857">
                  <c:v>4.1563999999999997</c:v>
                </c:pt>
                <c:pt idx="1858">
                  <c:v>3.9937000000000005</c:v>
                </c:pt>
                <c:pt idx="1859">
                  <c:v>4.1181000000000001</c:v>
                </c:pt>
                <c:pt idx="1860">
                  <c:v>4.0624000000000002</c:v>
                </c:pt>
                <c:pt idx="1861">
                  <c:v>4.1641000000000004</c:v>
                </c:pt>
                <c:pt idx="1862">
                  <c:v>4.2093000000000007</c:v>
                </c:pt>
                <c:pt idx="1863">
                  <c:v>4.2764000000000006</c:v>
                </c:pt>
                <c:pt idx="1864">
                  <c:v>4.3342000000000001</c:v>
                </c:pt>
                <c:pt idx="1865">
                  <c:v>4.3681999999999999</c:v>
                </c:pt>
                <c:pt idx="1866">
                  <c:v>4.3581000000000003</c:v>
                </c:pt>
                <c:pt idx="1867">
                  <c:v>4.413899999999999</c:v>
                </c:pt>
                <c:pt idx="1868">
                  <c:v>4.4977999999999998</c:v>
                </c:pt>
                <c:pt idx="1869">
                  <c:v>4.3802000000000003</c:v>
                </c:pt>
                <c:pt idx="1870">
                  <c:v>4.914200000000001</c:v>
                </c:pt>
                <c:pt idx="1871">
                  <c:v>4.7675000000000001</c:v>
                </c:pt>
                <c:pt idx="1872">
                  <c:v>4.7996999999999996</c:v>
                </c:pt>
                <c:pt idx="1873">
                  <c:v>4.7666999999999993</c:v>
                </c:pt>
                <c:pt idx="1874">
                  <c:v>4.1482999999999999</c:v>
                </c:pt>
                <c:pt idx="1875">
                  <c:v>4.1626000000000003</c:v>
                </c:pt>
                <c:pt idx="1876">
                  <c:v>4.1910999999999996</c:v>
                </c:pt>
                <c:pt idx="1877">
                  <c:v>4.2346999999999992</c:v>
                </c:pt>
                <c:pt idx="1878">
                  <c:v>4.2284999999999995</c:v>
                </c:pt>
                <c:pt idx="1879">
                  <c:v>4.2037000000000004</c:v>
                </c:pt>
                <c:pt idx="1880">
                  <c:v>4.1981999999999999</c:v>
                </c:pt>
                <c:pt idx="1881">
                  <c:v>4.1390000000000002</c:v>
                </c:pt>
                <c:pt idx="1882">
                  <c:v>4.2042999999999999</c:v>
                </c:pt>
                <c:pt idx="1883">
                  <c:v>4.1356000000000002</c:v>
                </c:pt>
                <c:pt idx="1884">
                  <c:v>4.1666000000000007</c:v>
                </c:pt>
                <c:pt idx="1885">
                  <c:v>4.2443000000000008</c:v>
                </c:pt>
                <c:pt idx="1886">
                  <c:v>4.2145999999999999</c:v>
                </c:pt>
                <c:pt idx="1887">
                  <c:v>4.2171000000000003</c:v>
                </c:pt>
                <c:pt idx="1888">
                  <c:v>4.1674999999999995</c:v>
                </c:pt>
                <c:pt idx="1889">
                  <c:v>4.1544000000000008</c:v>
                </c:pt>
                <c:pt idx="1890">
                  <c:v>4.1862999999999992</c:v>
                </c:pt>
                <c:pt idx="1891">
                  <c:v>3.7892000000000001</c:v>
                </c:pt>
                <c:pt idx="1892">
                  <c:v>3.8447999999999993</c:v>
                </c:pt>
                <c:pt idx="1893">
                  <c:v>3.9778000000000002</c:v>
                </c:pt>
                <c:pt idx="1894">
                  <c:v>3.8778000000000006</c:v>
                </c:pt>
                <c:pt idx="1895">
                  <c:v>3.8808000000000007</c:v>
                </c:pt>
                <c:pt idx="1896">
                  <c:v>3.846000000000001</c:v>
                </c:pt>
                <c:pt idx="1897">
                  <c:v>3.8665000000000003</c:v>
                </c:pt>
                <c:pt idx="1898">
                  <c:v>3.9238000000000008</c:v>
                </c:pt>
                <c:pt idx="1899">
                  <c:v>3.7360999999999995</c:v>
                </c:pt>
                <c:pt idx="1900">
                  <c:v>3.7654999999999994</c:v>
                </c:pt>
                <c:pt idx="1901">
                  <c:v>3.7882000000000007</c:v>
                </c:pt>
                <c:pt idx="1902">
                  <c:v>3.8746000000000009</c:v>
                </c:pt>
                <c:pt idx="1903">
                  <c:v>3.9932999999999996</c:v>
                </c:pt>
                <c:pt idx="1904">
                  <c:v>3.9228999999999994</c:v>
                </c:pt>
                <c:pt idx="1905">
                  <c:v>3.8522999999999996</c:v>
                </c:pt>
                <c:pt idx="1906">
                  <c:v>3.8258000000000001</c:v>
                </c:pt>
                <c:pt idx="1907">
                  <c:v>3.8956</c:v>
                </c:pt>
                <c:pt idx="1908">
                  <c:v>3.8952</c:v>
                </c:pt>
                <c:pt idx="1909">
                  <c:v>3.9168000000000003</c:v>
                </c:pt>
                <c:pt idx="1910">
                  <c:v>3.8502999999999998</c:v>
                </c:pt>
                <c:pt idx="1911">
                  <c:v>3.7595000000000001</c:v>
                </c:pt>
                <c:pt idx="1912">
                  <c:v>3.7425999999999995</c:v>
                </c:pt>
                <c:pt idx="1913">
                  <c:v>3.7340999999999998</c:v>
                </c:pt>
                <c:pt idx="1914">
                  <c:v>3.7506000000000004</c:v>
                </c:pt>
                <c:pt idx="1915">
                  <c:v>3.6512000000000011</c:v>
                </c:pt>
                <c:pt idx="1916">
                  <c:v>3.6581999999999999</c:v>
                </c:pt>
                <c:pt idx="1917">
                  <c:v>3.700499999999999</c:v>
                </c:pt>
                <c:pt idx="1918">
                  <c:v>3.7364999999999995</c:v>
                </c:pt>
                <c:pt idx="1919">
                  <c:v>3.8002999999999991</c:v>
                </c:pt>
                <c:pt idx="1920">
                  <c:v>3.758799999999999</c:v>
                </c:pt>
                <c:pt idx="1921">
                  <c:v>3.6273000000000009</c:v>
                </c:pt>
                <c:pt idx="1922">
                  <c:v>3.6738999999999997</c:v>
                </c:pt>
                <c:pt idx="1923">
                  <c:v>3.5629</c:v>
                </c:pt>
                <c:pt idx="1924">
                  <c:v>3.5307000000000013</c:v>
                </c:pt>
                <c:pt idx="1925">
                  <c:v>3.5206</c:v>
                </c:pt>
                <c:pt idx="1926">
                  <c:v>3.5632000000000001</c:v>
                </c:pt>
                <c:pt idx="1927">
                  <c:v>3.5373999999999999</c:v>
                </c:pt>
                <c:pt idx="1928">
                  <c:v>3.4872000000000005</c:v>
                </c:pt>
                <c:pt idx="1929">
                  <c:v>3.4301999999999992</c:v>
                </c:pt>
                <c:pt idx="1930">
                  <c:v>3.4317000000000002</c:v>
                </c:pt>
                <c:pt idx="1931">
                  <c:v>3.3434000000000008</c:v>
                </c:pt>
                <c:pt idx="1932">
                  <c:v>3.3364999999999991</c:v>
                </c:pt>
                <c:pt idx="1933">
                  <c:v>3.3030999999999997</c:v>
                </c:pt>
                <c:pt idx="1934">
                  <c:v>3.5362</c:v>
                </c:pt>
                <c:pt idx="1935">
                  <c:v>3.6448000000000009</c:v>
                </c:pt>
                <c:pt idx="1936">
                  <c:v>3.7618999999999998</c:v>
                </c:pt>
                <c:pt idx="1937">
                  <c:v>3.8232999999999997</c:v>
                </c:pt>
                <c:pt idx="1938">
                  <c:v>3.8845000000000001</c:v>
                </c:pt>
                <c:pt idx="1939">
                  <c:v>3.9397000000000002</c:v>
                </c:pt>
                <c:pt idx="1940">
                  <c:v>4.0514000000000001</c:v>
                </c:pt>
                <c:pt idx="1941">
                  <c:v>4.0831999999999997</c:v>
                </c:pt>
                <c:pt idx="1942">
                  <c:v>4.1105</c:v>
                </c:pt>
                <c:pt idx="1943">
                  <c:v>4.1511000000000005</c:v>
                </c:pt>
                <c:pt idx="1944">
                  <c:v>4.1999000000000004</c:v>
                </c:pt>
                <c:pt idx="1945">
                  <c:v>4.2963000000000005</c:v>
                </c:pt>
                <c:pt idx="1946">
                  <c:v>4.222599999999999</c:v>
                </c:pt>
                <c:pt idx="1947">
                  <c:v>4.1775000000000002</c:v>
                </c:pt>
                <c:pt idx="1948">
                  <c:v>4.1212000000000009</c:v>
                </c:pt>
                <c:pt idx="1949">
                  <c:v>4.0077000000000007</c:v>
                </c:pt>
                <c:pt idx="1950">
                  <c:v>3.9459</c:v>
                </c:pt>
                <c:pt idx="1951">
                  <c:v>3.8016000000000005</c:v>
                </c:pt>
                <c:pt idx="1952">
                  <c:v>3.8230999999999993</c:v>
                </c:pt>
                <c:pt idx="1953">
                  <c:v>3.7895999999999992</c:v>
                </c:pt>
                <c:pt idx="1954">
                  <c:v>3.6369999999999996</c:v>
                </c:pt>
                <c:pt idx="1955">
                  <c:v>3.7460999999999993</c:v>
                </c:pt>
                <c:pt idx="1956">
                  <c:v>3.7359</c:v>
                </c:pt>
                <c:pt idx="1957">
                  <c:v>3.5584999999999996</c:v>
                </c:pt>
                <c:pt idx="1958">
                  <c:v>3.6035000000000004</c:v>
                </c:pt>
                <c:pt idx="1959">
                  <c:v>3.6282999999999994</c:v>
                </c:pt>
                <c:pt idx="1960">
                  <c:v>3.6330999999999998</c:v>
                </c:pt>
                <c:pt idx="1961">
                  <c:v>3.6161000000000012</c:v>
                </c:pt>
                <c:pt idx="1962">
                  <c:v>3.5866999999999996</c:v>
                </c:pt>
                <c:pt idx="1963">
                  <c:v>3.617</c:v>
                </c:pt>
                <c:pt idx="1964">
                  <c:v>3.4820000000000002</c:v>
                </c:pt>
                <c:pt idx="1965">
                  <c:v>3.4276999999999997</c:v>
                </c:pt>
                <c:pt idx="1966">
                  <c:v>3.3371000000000004</c:v>
                </c:pt>
                <c:pt idx="1967">
                  <c:v>3.3244999999999996</c:v>
                </c:pt>
                <c:pt idx="1968">
                  <c:v>3.2391000000000005</c:v>
                </c:pt>
                <c:pt idx="1969">
                  <c:v>3.1257999999999999</c:v>
                </c:pt>
                <c:pt idx="1970">
                  <c:v>3.0444999999999993</c:v>
                </c:pt>
                <c:pt idx="1971">
                  <c:v>2.9546999999999999</c:v>
                </c:pt>
                <c:pt idx="1972">
                  <c:v>2.8830999999999998</c:v>
                </c:pt>
                <c:pt idx="1973">
                  <c:v>2.8618999999999994</c:v>
                </c:pt>
                <c:pt idx="1974">
                  <c:v>2.0760000000000005</c:v>
                </c:pt>
                <c:pt idx="1975">
                  <c:v>2.0855999999999995</c:v>
                </c:pt>
                <c:pt idx="1976">
                  <c:v>2.1556000000000006</c:v>
                </c:pt>
                <c:pt idx="1977">
                  <c:v>2.2024999999999997</c:v>
                </c:pt>
                <c:pt idx="1978">
                  <c:v>2.2131000000000007</c:v>
                </c:pt>
                <c:pt idx="1979">
                  <c:v>2.2127999999999997</c:v>
                </c:pt>
                <c:pt idx="1980">
                  <c:v>2.0625999999999998</c:v>
                </c:pt>
                <c:pt idx="1981">
                  <c:v>2.0963000000000003</c:v>
                </c:pt>
                <c:pt idx="1982">
                  <c:v>2.1540999999999997</c:v>
                </c:pt>
                <c:pt idx="1983">
                  <c:v>2.1073000000000004</c:v>
                </c:pt>
                <c:pt idx="1984">
                  <c:v>2.1090999999999998</c:v>
                </c:pt>
                <c:pt idx="1985">
                  <c:v>2.0808000000000009</c:v>
                </c:pt>
                <c:pt idx="1986">
                  <c:v>2.1428000000000011</c:v>
                </c:pt>
                <c:pt idx="1987">
                  <c:v>2.1929999999999996</c:v>
                </c:pt>
                <c:pt idx="1988">
                  <c:v>2.0886999999999993</c:v>
                </c:pt>
                <c:pt idx="1989">
                  <c:v>2.3036000000000003</c:v>
                </c:pt>
                <c:pt idx="1990">
                  <c:v>2.2318999999999996</c:v>
                </c:pt>
                <c:pt idx="1991">
                  <c:v>2.2649000000000008</c:v>
                </c:pt>
                <c:pt idx="1992">
                  <c:v>2.2483000000000004</c:v>
                </c:pt>
                <c:pt idx="1993">
                  <c:v>2.1728000000000005</c:v>
                </c:pt>
                <c:pt idx="1994">
                  <c:v>2.1409000000000002</c:v>
                </c:pt>
                <c:pt idx="1995">
                  <c:v>1.9779999999999989</c:v>
                </c:pt>
                <c:pt idx="1996">
                  <c:v>2.0999999999999996</c:v>
                </c:pt>
                <c:pt idx="1997">
                  <c:v>2.1256000000000004</c:v>
                </c:pt>
                <c:pt idx="1998">
                  <c:v>2.0790000000000006</c:v>
                </c:pt>
                <c:pt idx="1999">
                  <c:v>2.1086999999999998</c:v>
                </c:pt>
                <c:pt idx="2000">
                  <c:v>2.1454000000000004</c:v>
                </c:pt>
                <c:pt idx="2001">
                  <c:v>2.1284999999999998</c:v>
                </c:pt>
                <c:pt idx="2002">
                  <c:v>2.1485000000000003</c:v>
                </c:pt>
                <c:pt idx="2003">
                  <c:v>2.1405000000000003</c:v>
                </c:pt>
                <c:pt idx="2004">
                  <c:v>2.1699000000000002</c:v>
                </c:pt>
                <c:pt idx="2005">
                  <c:v>2.2061999999999999</c:v>
                </c:pt>
                <c:pt idx="2006">
                  <c:v>2.1802000000000001</c:v>
                </c:pt>
                <c:pt idx="2007">
                  <c:v>2.1270999999999995</c:v>
                </c:pt>
                <c:pt idx="2008">
                  <c:v>2.1322000000000001</c:v>
                </c:pt>
                <c:pt idx="2009">
                  <c:v>2.1095999999999995</c:v>
                </c:pt>
                <c:pt idx="2010">
                  <c:v>2.0809999999999995</c:v>
                </c:pt>
                <c:pt idx="2011">
                  <c:v>2.1362000000000005</c:v>
                </c:pt>
                <c:pt idx="2012">
                  <c:v>2.1941000000000006</c:v>
                </c:pt>
                <c:pt idx="2013">
                  <c:v>2.1871000000000009</c:v>
                </c:pt>
                <c:pt idx="2014">
                  <c:v>2.0631000000000004</c:v>
                </c:pt>
                <c:pt idx="2015">
                  <c:v>2.0656999999999996</c:v>
                </c:pt>
                <c:pt idx="2016">
                  <c:v>2.0773000000000001</c:v>
                </c:pt>
                <c:pt idx="2017">
                  <c:v>2.0410000000000004</c:v>
                </c:pt>
                <c:pt idx="2018">
                  <c:v>2.0253000000000005</c:v>
                </c:pt>
                <c:pt idx="2019">
                  <c:v>1.9361000000000006</c:v>
                </c:pt>
                <c:pt idx="2020">
                  <c:v>1.8993000000000002</c:v>
                </c:pt>
                <c:pt idx="2021">
                  <c:v>1.8997999999999999</c:v>
                </c:pt>
                <c:pt idx="2022">
                  <c:v>1.8999999999999995</c:v>
                </c:pt>
                <c:pt idx="2023">
                  <c:v>1.9236999999999993</c:v>
                </c:pt>
                <c:pt idx="2024">
                  <c:v>1.9922999999999993</c:v>
                </c:pt>
                <c:pt idx="2025">
                  <c:v>2.0900000000000007</c:v>
                </c:pt>
                <c:pt idx="2026">
                  <c:v>2.2035999999999998</c:v>
                </c:pt>
                <c:pt idx="2027">
                  <c:v>2.2247000000000003</c:v>
                </c:pt>
                <c:pt idx="2028">
                  <c:v>2.2666000000000004</c:v>
                </c:pt>
                <c:pt idx="2029">
                  <c:v>2.2701000000000002</c:v>
                </c:pt>
                <c:pt idx="2030">
                  <c:v>2.3531000000000004</c:v>
                </c:pt>
                <c:pt idx="2031">
                  <c:v>2.3792</c:v>
                </c:pt>
                <c:pt idx="2032">
                  <c:v>2.4775999999999998</c:v>
                </c:pt>
                <c:pt idx="2033">
                  <c:v>2.4417999999999997</c:v>
                </c:pt>
                <c:pt idx="2034">
                  <c:v>2.5794000000000006</c:v>
                </c:pt>
                <c:pt idx="2035">
                  <c:v>2.5230000000000006</c:v>
                </c:pt>
                <c:pt idx="2036">
                  <c:v>2.5612000000000004</c:v>
                </c:pt>
                <c:pt idx="2037">
                  <c:v>2.3395000000000001</c:v>
                </c:pt>
                <c:pt idx="2038">
                  <c:v>2.2711999999999994</c:v>
                </c:pt>
                <c:pt idx="2039">
                  <c:v>2.2782999999999998</c:v>
                </c:pt>
                <c:pt idx="2040">
                  <c:v>2.3371999999999993</c:v>
                </c:pt>
                <c:pt idx="2041">
                  <c:v>2.5499000000000001</c:v>
                </c:pt>
                <c:pt idx="2042">
                  <c:v>2.5905000000000005</c:v>
                </c:pt>
                <c:pt idx="2043">
                  <c:v>2.6652999999999993</c:v>
                </c:pt>
                <c:pt idx="2044">
                  <c:v>2.7189999999999994</c:v>
                </c:pt>
                <c:pt idx="2045">
                  <c:v>2.8203000000000005</c:v>
                </c:pt>
                <c:pt idx="2046">
                  <c:v>2.9014999999999986</c:v>
                </c:pt>
                <c:pt idx="2047">
                  <c:v>2.8924000000000003</c:v>
                </c:pt>
                <c:pt idx="2048">
                  <c:v>2.8714999999999993</c:v>
                </c:pt>
                <c:pt idx="2049">
                  <c:v>2.859700000000001</c:v>
                </c:pt>
                <c:pt idx="2050">
                  <c:v>2.8065000000000007</c:v>
                </c:pt>
                <c:pt idx="2051">
                  <c:v>2.8086000000000002</c:v>
                </c:pt>
                <c:pt idx="2052">
                  <c:v>2.7640999999999991</c:v>
                </c:pt>
                <c:pt idx="2053">
                  <c:v>2.7136999999999993</c:v>
                </c:pt>
                <c:pt idx="2054">
                  <c:v>2.7581000000000007</c:v>
                </c:pt>
                <c:pt idx="2055">
                  <c:v>2.7888999999999999</c:v>
                </c:pt>
                <c:pt idx="2056">
                  <c:v>2.7781000000000002</c:v>
                </c:pt>
                <c:pt idx="2057">
                  <c:v>2.7899999999999991</c:v>
                </c:pt>
                <c:pt idx="2058">
                  <c:v>3.2606999999999999</c:v>
                </c:pt>
                <c:pt idx="2059">
                  <c:v>3.3165999999999993</c:v>
                </c:pt>
                <c:pt idx="2060">
                  <c:v>3.3643000000000001</c:v>
                </c:pt>
                <c:pt idx="2061">
                  <c:v>3.3262999999999998</c:v>
                </c:pt>
                <c:pt idx="2062">
                  <c:v>3.2614000000000001</c:v>
                </c:pt>
                <c:pt idx="2063">
                  <c:v>3.2471999999999994</c:v>
                </c:pt>
                <c:pt idx="2064">
                  <c:v>3.2088000000000001</c:v>
                </c:pt>
                <c:pt idx="2065">
                  <c:v>3.2124999999999995</c:v>
                </c:pt>
                <c:pt idx="2066">
                  <c:v>3.1637000000000004</c:v>
                </c:pt>
                <c:pt idx="2067">
                  <c:v>3.1401000000000003</c:v>
                </c:pt>
                <c:pt idx="2068">
                  <c:v>3.0878000000000005</c:v>
                </c:pt>
                <c:pt idx="2069">
                  <c:v>3.0824999999999996</c:v>
                </c:pt>
                <c:pt idx="2070">
                  <c:v>3.1432000000000002</c:v>
                </c:pt>
                <c:pt idx="2071">
                  <c:v>3.2095000000000011</c:v>
                </c:pt>
                <c:pt idx="2072">
                  <c:v>3.2461000000000002</c:v>
                </c:pt>
                <c:pt idx="2073">
                  <c:v>3.2254999999999994</c:v>
                </c:pt>
                <c:pt idx="2074">
                  <c:v>3.3233000000000006</c:v>
                </c:pt>
                <c:pt idx="2075">
                  <c:v>3.2715999999999994</c:v>
                </c:pt>
                <c:pt idx="2076">
                  <c:v>3.2858999999999998</c:v>
                </c:pt>
                <c:pt idx="2077">
                  <c:v>2.9883000000000006</c:v>
                </c:pt>
                <c:pt idx="2078">
                  <c:v>3.0195000000000007</c:v>
                </c:pt>
                <c:pt idx="2079">
                  <c:v>2.9707999999999997</c:v>
                </c:pt>
                <c:pt idx="2080">
                  <c:v>2.9022000000000006</c:v>
                </c:pt>
                <c:pt idx="2081">
                  <c:v>2.9389000000000003</c:v>
                </c:pt>
                <c:pt idx="2082">
                  <c:v>2.9302999999999999</c:v>
                </c:pt>
                <c:pt idx="2083">
                  <c:v>2.9116999999999997</c:v>
                </c:pt>
                <c:pt idx="2084">
                  <c:v>2.9179999999999993</c:v>
                </c:pt>
                <c:pt idx="2085">
                  <c:v>2.8511000000000006</c:v>
                </c:pt>
                <c:pt idx="2086">
                  <c:v>2.8558999999999992</c:v>
                </c:pt>
                <c:pt idx="2087">
                  <c:v>2.9406000000000008</c:v>
                </c:pt>
                <c:pt idx="2088">
                  <c:v>2.9828000000000001</c:v>
                </c:pt>
                <c:pt idx="2089">
                  <c:v>3.0187000000000008</c:v>
                </c:pt>
                <c:pt idx="2090">
                  <c:v>3.0421999999999993</c:v>
                </c:pt>
                <c:pt idx="2091">
                  <c:v>3.1593</c:v>
                </c:pt>
                <c:pt idx="2092">
                  <c:v>3.1749999999999998</c:v>
                </c:pt>
                <c:pt idx="2093">
                  <c:v>3.1559999999999997</c:v>
                </c:pt>
                <c:pt idx="2094">
                  <c:v>3.2146000000000008</c:v>
                </c:pt>
                <c:pt idx="2095">
                  <c:v>3.0236000000000001</c:v>
                </c:pt>
                <c:pt idx="2096">
                  <c:v>2.9351999999999991</c:v>
                </c:pt>
                <c:pt idx="2097">
                  <c:v>3.1194000000000006</c:v>
                </c:pt>
                <c:pt idx="2098">
                  <c:v>2.9315000000000007</c:v>
                </c:pt>
                <c:pt idx="2099">
                  <c:v>3.0124999999999993</c:v>
                </c:pt>
                <c:pt idx="2100">
                  <c:v>3.0578000000000003</c:v>
                </c:pt>
                <c:pt idx="2101">
                  <c:v>2.9649999999999999</c:v>
                </c:pt>
                <c:pt idx="2102">
                  <c:v>3.057900000000001</c:v>
                </c:pt>
                <c:pt idx="2103">
                  <c:v>3.0963000000000003</c:v>
                </c:pt>
                <c:pt idx="2104">
                  <c:v>3.2997000000000005</c:v>
                </c:pt>
                <c:pt idx="2105">
                  <c:v>3.3191999999999995</c:v>
                </c:pt>
                <c:pt idx="2106">
                  <c:v>3.3887</c:v>
                </c:pt>
                <c:pt idx="2107">
                  <c:v>3.3010000000000002</c:v>
                </c:pt>
                <c:pt idx="2108">
                  <c:v>3.3211000000000004</c:v>
                </c:pt>
                <c:pt idx="2109">
                  <c:v>3.1316000000000006</c:v>
                </c:pt>
                <c:pt idx="2110">
                  <c:v>2.9869000000000003</c:v>
                </c:pt>
                <c:pt idx="2111">
                  <c:v>3.0158999999999994</c:v>
                </c:pt>
                <c:pt idx="2112">
                  <c:v>2.9322000000000008</c:v>
                </c:pt>
                <c:pt idx="2113">
                  <c:v>2.9244000000000003</c:v>
                </c:pt>
                <c:pt idx="2114">
                  <c:v>3.1480000000000006</c:v>
                </c:pt>
                <c:pt idx="2115">
                  <c:v>3.2138</c:v>
                </c:pt>
                <c:pt idx="2116">
                  <c:v>3.0246999999999993</c:v>
                </c:pt>
                <c:pt idx="2117">
                  <c:v>3.0278999999999989</c:v>
                </c:pt>
                <c:pt idx="2118">
                  <c:v>2.9740000000000011</c:v>
                </c:pt>
                <c:pt idx="2119">
                  <c:v>2.8485000000000005</c:v>
                </c:pt>
                <c:pt idx="2120">
                  <c:v>2.7182000000000004</c:v>
                </c:pt>
                <c:pt idx="2121">
                  <c:v>2.5737999999999994</c:v>
                </c:pt>
                <c:pt idx="2122">
                  <c:v>2.3735999999999997</c:v>
                </c:pt>
                <c:pt idx="2123">
                  <c:v>2.3715000000000002</c:v>
                </c:pt>
                <c:pt idx="2124">
                  <c:v>2.2354000000000003</c:v>
                </c:pt>
                <c:pt idx="2125">
                  <c:v>2.2559000000000005</c:v>
                </c:pt>
                <c:pt idx="2126">
                  <c:v>2.3017000000000003</c:v>
                </c:pt>
                <c:pt idx="2127">
                  <c:v>2.3115000000000006</c:v>
                </c:pt>
                <c:pt idx="2128">
                  <c:v>2.3138000000000005</c:v>
                </c:pt>
                <c:pt idx="2129">
                  <c:v>2.2586000000000004</c:v>
                </c:pt>
                <c:pt idx="2130">
                  <c:v>2.2769000000000004</c:v>
                </c:pt>
                <c:pt idx="2131">
                  <c:v>2.4425999999999997</c:v>
                </c:pt>
                <c:pt idx="2132">
                  <c:v>2.4739000000000004</c:v>
                </c:pt>
                <c:pt idx="2133">
                  <c:v>2.4386999999999999</c:v>
                </c:pt>
                <c:pt idx="2134">
                  <c:v>2.3901000000000003</c:v>
                </c:pt>
                <c:pt idx="2135">
                  <c:v>2.5489000000000006</c:v>
                </c:pt>
                <c:pt idx="2136">
                  <c:v>2.4833999999999996</c:v>
                </c:pt>
                <c:pt idx="2137">
                  <c:v>2.4987000000000004</c:v>
                </c:pt>
                <c:pt idx="2138">
                  <c:v>2.4013</c:v>
                </c:pt>
                <c:pt idx="2139">
                  <c:v>2.2904999999999998</c:v>
                </c:pt>
                <c:pt idx="2140">
                  <c:v>2.1366999999999994</c:v>
                </c:pt>
                <c:pt idx="2141">
                  <c:v>1.7485999999999997</c:v>
                </c:pt>
                <c:pt idx="2142">
                  <c:v>2.0775999999999994</c:v>
                </c:pt>
                <c:pt idx="2143">
                  <c:v>2.1410999999999998</c:v>
                </c:pt>
                <c:pt idx="2144">
                  <c:v>2.2465999999999999</c:v>
                </c:pt>
                <c:pt idx="2145">
                  <c:v>2.2848000000000006</c:v>
                </c:pt>
                <c:pt idx="2146">
                  <c:v>2.0232999999999999</c:v>
                </c:pt>
                <c:pt idx="2147">
                  <c:v>2.1402999999999999</c:v>
                </c:pt>
                <c:pt idx="2148">
                  <c:v>2.2077</c:v>
                </c:pt>
                <c:pt idx="2149">
                  <c:v>2.440900000000001</c:v>
                </c:pt>
                <c:pt idx="2150">
                  <c:v>2.4487999999999994</c:v>
                </c:pt>
                <c:pt idx="2151">
                  <c:v>2.5095999999999998</c:v>
                </c:pt>
                <c:pt idx="2152">
                  <c:v>2.4801000000000002</c:v>
                </c:pt>
                <c:pt idx="2153">
                  <c:v>2.3726000000000003</c:v>
                </c:pt>
                <c:pt idx="2154">
                  <c:v>2.3632999999999997</c:v>
                </c:pt>
                <c:pt idx="2155">
                  <c:v>2.5396999999999998</c:v>
                </c:pt>
                <c:pt idx="2156">
                  <c:v>2.4645000000000001</c:v>
                </c:pt>
                <c:pt idx="2157">
                  <c:v>2.5972999999999997</c:v>
                </c:pt>
                <c:pt idx="2158">
                  <c:v>2.7202999999999999</c:v>
                </c:pt>
                <c:pt idx="2159">
                  <c:v>2.9522000000000004</c:v>
                </c:pt>
                <c:pt idx="2160">
                  <c:v>2.9721000000000002</c:v>
                </c:pt>
                <c:pt idx="2161">
                  <c:v>2.9996</c:v>
                </c:pt>
                <c:pt idx="2162">
                  <c:v>3.0087000000000002</c:v>
                </c:pt>
                <c:pt idx="2163">
                  <c:v>3.0468000000000002</c:v>
                </c:pt>
                <c:pt idx="2164">
                  <c:v>3.0491999999999999</c:v>
                </c:pt>
                <c:pt idx="2165">
                  <c:v>3.0461999999999998</c:v>
                </c:pt>
                <c:pt idx="2166">
                  <c:v>3.0143000000000004</c:v>
                </c:pt>
                <c:pt idx="2167">
                  <c:v>3.1547999999999998</c:v>
                </c:pt>
                <c:pt idx="2168">
                  <c:v>3.0933000000000002</c:v>
                </c:pt>
                <c:pt idx="2169">
                  <c:v>3.1375000000000002</c:v>
                </c:pt>
                <c:pt idx="2170">
                  <c:v>3.2007000000000003</c:v>
                </c:pt>
                <c:pt idx="2171">
                  <c:v>3.1740000000000004</c:v>
                </c:pt>
                <c:pt idx="2172">
                  <c:v>3.1118999999999994</c:v>
                </c:pt>
                <c:pt idx="2173">
                  <c:v>3.0814000000000004</c:v>
                </c:pt>
                <c:pt idx="2174">
                  <c:v>3.1008999999999993</c:v>
                </c:pt>
                <c:pt idx="2175">
                  <c:v>2.9939999999999998</c:v>
                </c:pt>
                <c:pt idx="2176">
                  <c:v>2.9444999999999997</c:v>
                </c:pt>
                <c:pt idx="2177">
                  <c:v>2.9288999999999996</c:v>
                </c:pt>
                <c:pt idx="2178">
                  <c:v>2.9051999999999998</c:v>
                </c:pt>
                <c:pt idx="2179">
                  <c:v>2.9447999999999999</c:v>
                </c:pt>
                <c:pt idx="2180">
                  <c:v>2.9584000000000001</c:v>
                </c:pt>
                <c:pt idx="2181">
                  <c:v>2.9652000000000003</c:v>
                </c:pt>
                <c:pt idx="2182">
                  <c:v>2.9664999999999999</c:v>
                </c:pt>
                <c:pt idx="2183">
                  <c:v>2.9301000000000004</c:v>
                </c:pt>
                <c:pt idx="2184">
                  <c:v>2.7645999999999997</c:v>
                </c:pt>
                <c:pt idx="2185">
                  <c:v>2.7701000000000002</c:v>
                </c:pt>
                <c:pt idx="2186">
                  <c:v>2.8437999999999999</c:v>
                </c:pt>
                <c:pt idx="2187">
                  <c:v>2.8776000000000002</c:v>
                </c:pt>
                <c:pt idx="2188">
                  <c:v>2.8868999999999998</c:v>
                </c:pt>
                <c:pt idx="2189">
                  <c:v>2.9242999999999997</c:v>
                </c:pt>
                <c:pt idx="2190">
                  <c:v>2.8924999999999992</c:v>
                </c:pt>
                <c:pt idx="2191">
                  <c:v>2.8647999999999998</c:v>
                </c:pt>
                <c:pt idx="2192">
                  <c:v>2.8945999999999996</c:v>
                </c:pt>
                <c:pt idx="2193">
                  <c:v>2.7218</c:v>
                </c:pt>
                <c:pt idx="2194">
                  <c:v>2.6917</c:v>
                </c:pt>
                <c:pt idx="2195">
                  <c:v>2.7745000000000006</c:v>
                </c:pt>
                <c:pt idx="2196">
                  <c:v>2.7464000000000004</c:v>
                </c:pt>
                <c:pt idx="2197">
                  <c:v>2.8159999999999998</c:v>
                </c:pt>
                <c:pt idx="2198">
                  <c:v>2.9514999999999993</c:v>
                </c:pt>
                <c:pt idx="2199">
                  <c:v>2.9542999999999999</c:v>
                </c:pt>
                <c:pt idx="2200">
                  <c:v>2.8764000000000003</c:v>
                </c:pt>
                <c:pt idx="2201">
                  <c:v>2.8667999999999996</c:v>
                </c:pt>
                <c:pt idx="2202">
                  <c:v>2.7743000000000002</c:v>
                </c:pt>
                <c:pt idx="2203">
                  <c:v>2.9196</c:v>
                </c:pt>
                <c:pt idx="2204">
                  <c:v>2.9963999999999995</c:v>
                </c:pt>
                <c:pt idx="2205">
                  <c:v>2.9789000000000003</c:v>
                </c:pt>
                <c:pt idx="2206">
                  <c:v>2.9401999999999999</c:v>
                </c:pt>
                <c:pt idx="2207">
                  <c:v>2.9172000000000002</c:v>
                </c:pt>
                <c:pt idx="2208">
                  <c:v>2.9053000000000004</c:v>
                </c:pt>
                <c:pt idx="2209">
                  <c:v>2.9863</c:v>
                </c:pt>
                <c:pt idx="2210">
                  <c:v>3.0549999999999997</c:v>
                </c:pt>
                <c:pt idx="2211">
                  <c:v>3.0590999999999999</c:v>
                </c:pt>
                <c:pt idx="2212">
                  <c:v>3.1354000000000002</c:v>
                </c:pt>
                <c:pt idx="2213">
                  <c:v>3.1521000000000003</c:v>
                </c:pt>
                <c:pt idx="2214">
                  <c:v>3.1471000000000005</c:v>
                </c:pt>
                <c:pt idx="2215">
                  <c:v>3.0865</c:v>
                </c:pt>
                <c:pt idx="2216">
                  <c:v>3.0634999999999999</c:v>
                </c:pt>
                <c:pt idx="2217">
                  <c:v>3.0435000000000008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42-4141-A9A4-74D9B74510A7}"/>
            </c:ext>
          </c:extLst>
        </c:ser>
        <c:ser>
          <c:idx val="4"/>
          <c:order val="4"/>
          <c:tx>
            <c:strRef>
              <c:f>'DY IFIX vs NTNB'!$AL$1</c:f>
              <c:strCache>
                <c:ptCount val="1"/>
                <c:pt idx="0">
                  <c:v>Pré 1Y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'DY IFIX vs NTNB'!$AG$2:$AG$2219</c:f>
              <c:numCache>
                <c:formatCode>m/d/yyyy</c:formatCode>
                <c:ptCount val="2218"/>
                <c:pt idx="0">
                  <c:v>44560</c:v>
                </c:pt>
                <c:pt idx="1">
                  <c:v>44559</c:v>
                </c:pt>
                <c:pt idx="2">
                  <c:v>44558</c:v>
                </c:pt>
                <c:pt idx="3">
                  <c:v>44557</c:v>
                </c:pt>
                <c:pt idx="4">
                  <c:v>44553</c:v>
                </c:pt>
                <c:pt idx="5">
                  <c:v>44552</c:v>
                </c:pt>
                <c:pt idx="6">
                  <c:v>44551</c:v>
                </c:pt>
                <c:pt idx="7">
                  <c:v>44550</c:v>
                </c:pt>
                <c:pt idx="8">
                  <c:v>44547</c:v>
                </c:pt>
                <c:pt idx="9">
                  <c:v>44546</c:v>
                </c:pt>
                <c:pt idx="10">
                  <c:v>44545</c:v>
                </c:pt>
                <c:pt idx="11">
                  <c:v>44544</c:v>
                </c:pt>
                <c:pt idx="12">
                  <c:v>44543</c:v>
                </c:pt>
                <c:pt idx="13">
                  <c:v>44540</c:v>
                </c:pt>
                <c:pt idx="14">
                  <c:v>44539</c:v>
                </c:pt>
                <c:pt idx="15">
                  <c:v>44538</c:v>
                </c:pt>
                <c:pt idx="16">
                  <c:v>44537</c:v>
                </c:pt>
                <c:pt idx="17">
                  <c:v>44536</c:v>
                </c:pt>
                <c:pt idx="18">
                  <c:v>44533</c:v>
                </c:pt>
                <c:pt idx="19">
                  <c:v>44532</c:v>
                </c:pt>
                <c:pt idx="20">
                  <c:v>44531</c:v>
                </c:pt>
                <c:pt idx="21">
                  <c:v>44530</c:v>
                </c:pt>
                <c:pt idx="22">
                  <c:v>44529</c:v>
                </c:pt>
                <c:pt idx="23">
                  <c:v>44526</c:v>
                </c:pt>
                <c:pt idx="24">
                  <c:v>44525</c:v>
                </c:pt>
                <c:pt idx="25">
                  <c:v>44524</c:v>
                </c:pt>
                <c:pt idx="26">
                  <c:v>44523</c:v>
                </c:pt>
                <c:pt idx="27">
                  <c:v>44522</c:v>
                </c:pt>
                <c:pt idx="28">
                  <c:v>44519</c:v>
                </c:pt>
                <c:pt idx="29">
                  <c:v>44518</c:v>
                </c:pt>
                <c:pt idx="30">
                  <c:v>44517</c:v>
                </c:pt>
                <c:pt idx="31">
                  <c:v>44516</c:v>
                </c:pt>
                <c:pt idx="32">
                  <c:v>44512</c:v>
                </c:pt>
                <c:pt idx="33">
                  <c:v>44511</c:v>
                </c:pt>
                <c:pt idx="34">
                  <c:v>44510</c:v>
                </c:pt>
                <c:pt idx="35">
                  <c:v>44509</c:v>
                </c:pt>
                <c:pt idx="36">
                  <c:v>44508</c:v>
                </c:pt>
                <c:pt idx="37">
                  <c:v>44505</c:v>
                </c:pt>
                <c:pt idx="38">
                  <c:v>44504</c:v>
                </c:pt>
                <c:pt idx="39">
                  <c:v>44503</c:v>
                </c:pt>
                <c:pt idx="40">
                  <c:v>44501</c:v>
                </c:pt>
                <c:pt idx="41">
                  <c:v>44498</c:v>
                </c:pt>
                <c:pt idx="42">
                  <c:v>44497</c:v>
                </c:pt>
                <c:pt idx="43">
                  <c:v>44496</c:v>
                </c:pt>
                <c:pt idx="44">
                  <c:v>44495</c:v>
                </c:pt>
                <c:pt idx="45">
                  <c:v>44494</c:v>
                </c:pt>
                <c:pt idx="46">
                  <c:v>44491</c:v>
                </c:pt>
                <c:pt idx="47">
                  <c:v>44490</c:v>
                </c:pt>
                <c:pt idx="48">
                  <c:v>44489</c:v>
                </c:pt>
                <c:pt idx="49">
                  <c:v>44488</c:v>
                </c:pt>
                <c:pt idx="50">
                  <c:v>44487</c:v>
                </c:pt>
                <c:pt idx="51">
                  <c:v>44484</c:v>
                </c:pt>
                <c:pt idx="52">
                  <c:v>44483</c:v>
                </c:pt>
                <c:pt idx="53">
                  <c:v>44482</c:v>
                </c:pt>
                <c:pt idx="54">
                  <c:v>44480</c:v>
                </c:pt>
                <c:pt idx="55">
                  <c:v>44477</c:v>
                </c:pt>
                <c:pt idx="56">
                  <c:v>44476</c:v>
                </c:pt>
                <c:pt idx="57">
                  <c:v>44475</c:v>
                </c:pt>
                <c:pt idx="58">
                  <c:v>44474</c:v>
                </c:pt>
                <c:pt idx="59">
                  <c:v>44473</c:v>
                </c:pt>
                <c:pt idx="60">
                  <c:v>44470</c:v>
                </c:pt>
                <c:pt idx="61">
                  <c:v>44469</c:v>
                </c:pt>
                <c:pt idx="62">
                  <c:v>44468</c:v>
                </c:pt>
                <c:pt idx="63">
                  <c:v>44467</c:v>
                </c:pt>
                <c:pt idx="64">
                  <c:v>44466</c:v>
                </c:pt>
                <c:pt idx="65">
                  <c:v>44463</c:v>
                </c:pt>
                <c:pt idx="66">
                  <c:v>44462</c:v>
                </c:pt>
                <c:pt idx="67">
                  <c:v>44461</c:v>
                </c:pt>
                <c:pt idx="68">
                  <c:v>44460</c:v>
                </c:pt>
                <c:pt idx="69">
                  <c:v>44459</c:v>
                </c:pt>
                <c:pt idx="70">
                  <c:v>44456</c:v>
                </c:pt>
                <c:pt idx="71">
                  <c:v>44455</c:v>
                </c:pt>
                <c:pt idx="72">
                  <c:v>44454</c:v>
                </c:pt>
                <c:pt idx="73">
                  <c:v>44453</c:v>
                </c:pt>
                <c:pt idx="74">
                  <c:v>44452</c:v>
                </c:pt>
                <c:pt idx="75">
                  <c:v>44449</c:v>
                </c:pt>
                <c:pt idx="76">
                  <c:v>44448</c:v>
                </c:pt>
                <c:pt idx="77">
                  <c:v>44447</c:v>
                </c:pt>
                <c:pt idx="78">
                  <c:v>44445</c:v>
                </c:pt>
                <c:pt idx="79">
                  <c:v>44442</c:v>
                </c:pt>
                <c:pt idx="80">
                  <c:v>44441</c:v>
                </c:pt>
                <c:pt idx="81">
                  <c:v>44440</c:v>
                </c:pt>
                <c:pt idx="82">
                  <c:v>44439</c:v>
                </c:pt>
                <c:pt idx="83">
                  <c:v>44438</c:v>
                </c:pt>
                <c:pt idx="84">
                  <c:v>44435</c:v>
                </c:pt>
                <c:pt idx="85">
                  <c:v>44434</c:v>
                </c:pt>
                <c:pt idx="86">
                  <c:v>44433</c:v>
                </c:pt>
                <c:pt idx="87">
                  <c:v>44432</c:v>
                </c:pt>
                <c:pt idx="88">
                  <c:v>44431</c:v>
                </c:pt>
                <c:pt idx="89">
                  <c:v>44428</c:v>
                </c:pt>
                <c:pt idx="90">
                  <c:v>44427</c:v>
                </c:pt>
                <c:pt idx="91">
                  <c:v>44426</c:v>
                </c:pt>
                <c:pt idx="92">
                  <c:v>44425</c:v>
                </c:pt>
                <c:pt idx="93">
                  <c:v>44424</c:v>
                </c:pt>
                <c:pt idx="94">
                  <c:v>44421</c:v>
                </c:pt>
                <c:pt idx="95">
                  <c:v>44420</c:v>
                </c:pt>
                <c:pt idx="96">
                  <c:v>44419</c:v>
                </c:pt>
                <c:pt idx="97">
                  <c:v>44418</c:v>
                </c:pt>
                <c:pt idx="98">
                  <c:v>44417</c:v>
                </c:pt>
                <c:pt idx="99">
                  <c:v>44414</c:v>
                </c:pt>
                <c:pt idx="100">
                  <c:v>44413</c:v>
                </c:pt>
                <c:pt idx="101">
                  <c:v>44412</c:v>
                </c:pt>
                <c:pt idx="102">
                  <c:v>44411</c:v>
                </c:pt>
                <c:pt idx="103">
                  <c:v>44410</c:v>
                </c:pt>
                <c:pt idx="104">
                  <c:v>44407</c:v>
                </c:pt>
                <c:pt idx="105">
                  <c:v>44406</c:v>
                </c:pt>
                <c:pt idx="106">
                  <c:v>44405</c:v>
                </c:pt>
                <c:pt idx="107">
                  <c:v>44404</c:v>
                </c:pt>
                <c:pt idx="108">
                  <c:v>44403</c:v>
                </c:pt>
                <c:pt idx="109">
                  <c:v>44400</c:v>
                </c:pt>
                <c:pt idx="110">
                  <c:v>44399</c:v>
                </c:pt>
                <c:pt idx="111">
                  <c:v>44398</c:v>
                </c:pt>
                <c:pt idx="112">
                  <c:v>44397</c:v>
                </c:pt>
                <c:pt idx="113">
                  <c:v>44396</c:v>
                </c:pt>
                <c:pt idx="114">
                  <c:v>44393</c:v>
                </c:pt>
                <c:pt idx="115">
                  <c:v>44392</c:v>
                </c:pt>
                <c:pt idx="116">
                  <c:v>44391</c:v>
                </c:pt>
                <c:pt idx="117">
                  <c:v>44390</c:v>
                </c:pt>
                <c:pt idx="118">
                  <c:v>44389</c:v>
                </c:pt>
                <c:pt idx="119">
                  <c:v>44385</c:v>
                </c:pt>
                <c:pt idx="120">
                  <c:v>44384</c:v>
                </c:pt>
                <c:pt idx="121">
                  <c:v>44383</c:v>
                </c:pt>
                <c:pt idx="122">
                  <c:v>44382</c:v>
                </c:pt>
                <c:pt idx="123">
                  <c:v>44379</c:v>
                </c:pt>
                <c:pt idx="124">
                  <c:v>44378</c:v>
                </c:pt>
                <c:pt idx="125">
                  <c:v>44377</c:v>
                </c:pt>
                <c:pt idx="126">
                  <c:v>44376</c:v>
                </c:pt>
                <c:pt idx="127">
                  <c:v>44375</c:v>
                </c:pt>
                <c:pt idx="128">
                  <c:v>44372</c:v>
                </c:pt>
                <c:pt idx="129">
                  <c:v>44371</c:v>
                </c:pt>
                <c:pt idx="130">
                  <c:v>44370</c:v>
                </c:pt>
                <c:pt idx="131">
                  <c:v>44369</c:v>
                </c:pt>
                <c:pt idx="132">
                  <c:v>44368</c:v>
                </c:pt>
                <c:pt idx="133">
                  <c:v>44365</c:v>
                </c:pt>
                <c:pt idx="134">
                  <c:v>44364</c:v>
                </c:pt>
                <c:pt idx="135">
                  <c:v>44363</c:v>
                </c:pt>
                <c:pt idx="136">
                  <c:v>44362</c:v>
                </c:pt>
                <c:pt idx="137">
                  <c:v>44361</c:v>
                </c:pt>
                <c:pt idx="138">
                  <c:v>44358</c:v>
                </c:pt>
                <c:pt idx="139">
                  <c:v>44357</c:v>
                </c:pt>
                <c:pt idx="140">
                  <c:v>44356</c:v>
                </c:pt>
                <c:pt idx="141">
                  <c:v>44355</c:v>
                </c:pt>
                <c:pt idx="142">
                  <c:v>44354</c:v>
                </c:pt>
                <c:pt idx="143">
                  <c:v>44351</c:v>
                </c:pt>
                <c:pt idx="144">
                  <c:v>44348</c:v>
                </c:pt>
                <c:pt idx="145">
                  <c:v>44347</c:v>
                </c:pt>
                <c:pt idx="146">
                  <c:v>44344</c:v>
                </c:pt>
                <c:pt idx="147">
                  <c:v>44343</c:v>
                </c:pt>
                <c:pt idx="148">
                  <c:v>44342</c:v>
                </c:pt>
                <c:pt idx="149">
                  <c:v>44341</c:v>
                </c:pt>
                <c:pt idx="150">
                  <c:v>44340</c:v>
                </c:pt>
                <c:pt idx="151">
                  <c:v>44337</c:v>
                </c:pt>
                <c:pt idx="152">
                  <c:v>44336</c:v>
                </c:pt>
                <c:pt idx="153">
                  <c:v>44335</c:v>
                </c:pt>
                <c:pt idx="154">
                  <c:v>44334</c:v>
                </c:pt>
                <c:pt idx="155">
                  <c:v>44333</c:v>
                </c:pt>
                <c:pt idx="156">
                  <c:v>44330</c:v>
                </c:pt>
                <c:pt idx="157">
                  <c:v>44329</c:v>
                </c:pt>
                <c:pt idx="158">
                  <c:v>44328</c:v>
                </c:pt>
                <c:pt idx="159">
                  <c:v>44327</c:v>
                </c:pt>
                <c:pt idx="160">
                  <c:v>44326</c:v>
                </c:pt>
                <c:pt idx="161">
                  <c:v>44323</c:v>
                </c:pt>
                <c:pt idx="162">
                  <c:v>44322</c:v>
                </c:pt>
                <c:pt idx="163">
                  <c:v>44321</c:v>
                </c:pt>
                <c:pt idx="164">
                  <c:v>44320</c:v>
                </c:pt>
                <c:pt idx="165">
                  <c:v>44319</c:v>
                </c:pt>
                <c:pt idx="166">
                  <c:v>44316</c:v>
                </c:pt>
                <c:pt idx="167">
                  <c:v>44315</c:v>
                </c:pt>
                <c:pt idx="168">
                  <c:v>44314</c:v>
                </c:pt>
                <c:pt idx="169">
                  <c:v>44313</c:v>
                </c:pt>
                <c:pt idx="170">
                  <c:v>44312</c:v>
                </c:pt>
                <c:pt idx="171">
                  <c:v>44309</c:v>
                </c:pt>
                <c:pt idx="172">
                  <c:v>44308</c:v>
                </c:pt>
                <c:pt idx="173">
                  <c:v>44306</c:v>
                </c:pt>
                <c:pt idx="174">
                  <c:v>44302</c:v>
                </c:pt>
                <c:pt idx="175">
                  <c:v>44301</c:v>
                </c:pt>
                <c:pt idx="176">
                  <c:v>44300</c:v>
                </c:pt>
                <c:pt idx="177">
                  <c:v>44299</c:v>
                </c:pt>
                <c:pt idx="178">
                  <c:v>44298</c:v>
                </c:pt>
                <c:pt idx="179">
                  <c:v>44295</c:v>
                </c:pt>
                <c:pt idx="180">
                  <c:v>44294</c:v>
                </c:pt>
                <c:pt idx="181">
                  <c:v>44293</c:v>
                </c:pt>
                <c:pt idx="182">
                  <c:v>44292</c:v>
                </c:pt>
                <c:pt idx="183">
                  <c:v>44291</c:v>
                </c:pt>
                <c:pt idx="184">
                  <c:v>44287</c:v>
                </c:pt>
                <c:pt idx="185">
                  <c:v>44286</c:v>
                </c:pt>
                <c:pt idx="186">
                  <c:v>44284</c:v>
                </c:pt>
                <c:pt idx="187">
                  <c:v>44281</c:v>
                </c:pt>
                <c:pt idx="188">
                  <c:v>44280</c:v>
                </c:pt>
                <c:pt idx="189">
                  <c:v>44279</c:v>
                </c:pt>
                <c:pt idx="190">
                  <c:v>44278</c:v>
                </c:pt>
                <c:pt idx="191">
                  <c:v>44277</c:v>
                </c:pt>
                <c:pt idx="192">
                  <c:v>44274</c:v>
                </c:pt>
                <c:pt idx="193">
                  <c:v>44273</c:v>
                </c:pt>
                <c:pt idx="194">
                  <c:v>44272</c:v>
                </c:pt>
                <c:pt idx="195">
                  <c:v>44271</c:v>
                </c:pt>
                <c:pt idx="196">
                  <c:v>44270</c:v>
                </c:pt>
                <c:pt idx="197">
                  <c:v>44267</c:v>
                </c:pt>
                <c:pt idx="198">
                  <c:v>44266</c:v>
                </c:pt>
                <c:pt idx="199">
                  <c:v>44265</c:v>
                </c:pt>
                <c:pt idx="200">
                  <c:v>44264</c:v>
                </c:pt>
                <c:pt idx="201">
                  <c:v>44263</c:v>
                </c:pt>
                <c:pt idx="202">
                  <c:v>44260</c:v>
                </c:pt>
                <c:pt idx="203">
                  <c:v>44259</c:v>
                </c:pt>
                <c:pt idx="204">
                  <c:v>44258</c:v>
                </c:pt>
                <c:pt idx="205">
                  <c:v>44257</c:v>
                </c:pt>
                <c:pt idx="206">
                  <c:v>44256</c:v>
                </c:pt>
                <c:pt idx="207">
                  <c:v>44253</c:v>
                </c:pt>
                <c:pt idx="208">
                  <c:v>44252</c:v>
                </c:pt>
                <c:pt idx="209">
                  <c:v>44251</c:v>
                </c:pt>
                <c:pt idx="210">
                  <c:v>44250</c:v>
                </c:pt>
                <c:pt idx="211">
                  <c:v>44249</c:v>
                </c:pt>
                <c:pt idx="212">
                  <c:v>44246</c:v>
                </c:pt>
                <c:pt idx="213">
                  <c:v>44245</c:v>
                </c:pt>
                <c:pt idx="214">
                  <c:v>44244</c:v>
                </c:pt>
                <c:pt idx="215">
                  <c:v>44239</c:v>
                </c:pt>
                <c:pt idx="216">
                  <c:v>44238</c:v>
                </c:pt>
                <c:pt idx="217">
                  <c:v>44237</c:v>
                </c:pt>
                <c:pt idx="218">
                  <c:v>44232</c:v>
                </c:pt>
                <c:pt idx="219">
                  <c:v>44231</c:v>
                </c:pt>
                <c:pt idx="220">
                  <c:v>44230</c:v>
                </c:pt>
                <c:pt idx="221">
                  <c:v>44229</c:v>
                </c:pt>
                <c:pt idx="222">
                  <c:v>44228</c:v>
                </c:pt>
                <c:pt idx="223">
                  <c:v>44225</c:v>
                </c:pt>
                <c:pt idx="224">
                  <c:v>44224</c:v>
                </c:pt>
                <c:pt idx="225">
                  <c:v>44223</c:v>
                </c:pt>
                <c:pt idx="226">
                  <c:v>44222</c:v>
                </c:pt>
                <c:pt idx="227">
                  <c:v>44221</c:v>
                </c:pt>
                <c:pt idx="228">
                  <c:v>44218</c:v>
                </c:pt>
                <c:pt idx="229">
                  <c:v>44217</c:v>
                </c:pt>
                <c:pt idx="230">
                  <c:v>44216</c:v>
                </c:pt>
                <c:pt idx="231">
                  <c:v>44215</c:v>
                </c:pt>
                <c:pt idx="232">
                  <c:v>44211</c:v>
                </c:pt>
                <c:pt idx="233">
                  <c:v>44210</c:v>
                </c:pt>
                <c:pt idx="234">
                  <c:v>44209</c:v>
                </c:pt>
                <c:pt idx="235">
                  <c:v>44208</c:v>
                </c:pt>
                <c:pt idx="236">
                  <c:v>44207</c:v>
                </c:pt>
                <c:pt idx="237">
                  <c:v>44204</c:v>
                </c:pt>
                <c:pt idx="238">
                  <c:v>44203</c:v>
                </c:pt>
                <c:pt idx="239">
                  <c:v>44202</c:v>
                </c:pt>
                <c:pt idx="240">
                  <c:v>44201</c:v>
                </c:pt>
                <c:pt idx="241">
                  <c:v>44200</c:v>
                </c:pt>
                <c:pt idx="242">
                  <c:v>44196</c:v>
                </c:pt>
                <c:pt idx="243">
                  <c:v>44195</c:v>
                </c:pt>
                <c:pt idx="244">
                  <c:v>44194</c:v>
                </c:pt>
                <c:pt idx="245">
                  <c:v>44193</c:v>
                </c:pt>
                <c:pt idx="246">
                  <c:v>44189</c:v>
                </c:pt>
                <c:pt idx="247">
                  <c:v>44186</c:v>
                </c:pt>
                <c:pt idx="248">
                  <c:v>44183</c:v>
                </c:pt>
                <c:pt idx="249">
                  <c:v>44182</c:v>
                </c:pt>
                <c:pt idx="250">
                  <c:v>44179</c:v>
                </c:pt>
                <c:pt idx="251">
                  <c:v>44176</c:v>
                </c:pt>
                <c:pt idx="252">
                  <c:v>44175</c:v>
                </c:pt>
                <c:pt idx="253">
                  <c:v>44174</c:v>
                </c:pt>
                <c:pt idx="254">
                  <c:v>44173</c:v>
                </c:pt>
                <c:pt idx="255">
                  <c:v>44172</c:v>
                </c:pt>
                <c:pt idx="256">
                  <c:v>44169</c:v>
                </c:pt>
                <c:pt idx="257">
                  <c:v>44168</c:v>
                </c:pt>
                <c:pt idx="258">
                  <c:v>44167</c:v>
                </c:pt>
                <c:pt idx="259">
                  <c:v>44166</c:v>
                </c:pt>
                <c:pt idx="260">
                  <c:v>44165</c:v>
                </c:pt>
                <c:pt idx="261">
                  <c:v>44162</c:v>
                </c:pt>
                <c:pt idx="262">
                  <c:v>44161</c:v>
                </c:pt>
                <c:pt idx="263">
                  <c:v>44160</c:v>
                </c:pt>
                <c:pt idx="264">
                  <c:v>44159</c:v>
                </c:pt>
                <c:pt idx="265">
                  <c:v>44158</c:v>
                </c:pt>
                <c:pt idx="266">
                  <c:v>44155</c:v>
                </c:pt>
                <c:pt idx="267">
                  <c:v>44154</c:v>
                </c:pt>
                <c:pt idx="268">
                  <c:v>44153</c:v>
                </c:pt>
                <c:pt idx="269">
                  <c:v>44152</c:v>
                </c:pt>
                <c:pt idx="270">
                  <c:v>44151</c:v>
                </c:pt>
                <c:pt idx="271">
                  <c:v>44148</c:v>
                </c:pt>
                <c:pt idx="272">
                  <c:v>44147</c:v>
                </c:pt>
                <c:pt idx="273">
                  <c:v>44146</c:v>
                </c:pt>
                <c:pt idx="274">
                  <c:v>44145</c:v>
                </c:pt>
                <c:pt idx="275">
                  <c:v>44144</c:v>
                </c:pt>
                <c:pt idx="276">
                  <c:v>44141</c:v>
                </c:pt>
                <c:pt idx="277">
                  <c:v>44140</c:v>
                </c:pt>
                <c:pt idx="278">
                  <c:v>44139</c:v>
                </c:pt>
                <c:pt idx="279">
                  <c:v>44138</c:v>
                </c:pt>
                <c:pt idx="280">
                  <c:v>44134</c:v>
                </c:pt>
                <c:pt idx="281">
                  <c:v>44133</c:v>
                </c:pt>
                <c:pt idx="282">
                  <c:v>44132</c:v>
                </c:pt>
                <c:pt idx="283">
                  <c:v>44131</c:v>
                </c:pt>
                <c:pt idx="284">
                  <c:v>44130</c:v>
                </c:pt>
                <c:pt idx="285">
                  <c:v>44127</c:v>
                </c:pt>
                <c:pt idx="286">
                  <c:v>44126</c:v>
                </c:pt>
                <c:pt idx="287">
                  <c:v>44124</c:v>
                </c:pt>
                <c:pt idx="288">
                  <c:v>44123</c:v>
                </c:pt>
                <c:pt idx="289">
                  <c:v>44120</c:v>
                </c:pt>
                <c:pt idx="290">
                  <c:v>44119</c:v>
                </c:pt>
                <c:pt idx="291">
                  <c:v>44118</c:v>
                </c:pt>
                <c:pt idx="292">
                  <c:v>44117</c:v>
                </c:pt>
                <c:pt idx="293">
                  <c:v>44113</c:v>
                </c:pt>
                <c:pt idx="294">
                  <c:v>44112</c:v>
                </c:pt>
                <c:pt idx="295">
                  <c:v>44111</c:v>
                </c:pt>
                <c:pt idx="296">
                  <c:v>44110</c:v>
                </c:pt>
                <c:pt idx="297">
                  <c:v>44109</c:v>
                </c:pt>
                <c:pt idx="298">
                  <c:v>44106</c:v>
                </c:pt>
                <c:pt idx="299">
                  <c:v>44105</c:v>
                </c:pt>
                <c:pt idx="300">
                  <c:v>44104</c:v>
                </c:pt>
                <c:pt idx="301">
                  <c:v>44102</c:v>
                </c:pt>
                <c:pt idx="302">
                  <c:v>44099</c:v>
                </c:pt>
                <c:pt idx="303">
                  <c:v>44098</c:v>
                </c:pt>
                <c:pt idx="304">
                  <c:v>44097</c:v>
                </c:pt>
                <c:pt idx="305">
                  <c:v>44096</c:v>
                </c:pt>
                <c:pt idx="306">
                  <c:v>44095</c:v>
                </c:pt>
                <c:pt idx="307">
                  <c:v>44092</c:v>
                </c:pt>
                <c:pt idx="308">
                  <c:v>44091</c:v>
                </c:pt>
                <c:pt idx="309">
                  <c:v>44090</c:v>
                </c:pt>
                <c:pt idx="310">
                  <c:v>44089</c:v>
                </c:pt>
                <c:pt idx="311">
                  <c:v>44088</c:v>
                </c:pt>
                <c:pt idx="312">
                  <c:v>44085</c:v>
                </c:pt>
                <c:pt idx="313">
                  <c:v>44084</c:v>
                </c:pt>
                <c:pt idx="314">
                  <c:v>44083</c:v>
                </c:pt>
                <c:pt idx="315">
                  <c:v>44082</c:v>
                </c:pt>
                <c:pt idx="316">
                  <c:v>44078</c:v>
                </c:pt>
                <c:pt idx="317">
                  <c:v>44077</c:v>
                </c:pt>
                <c:pt idx="318">
                  <c:v>44076</c:v>
                </c:pt>
                <c:pt idx="319">
                  <c:v>44075</c:v>
                </c:pt>
                <c:pt idx="320">
                  <c:v>44074</c:v>
                </c:pt>
                <c:pt idx="321">
                  <c:v>44071</c:v>
                </c:pt>
                <c:pt idx="322">
                  <c:v>44070</c:v>
                </c:pt>
                <c:pt idx="323">
                  <c:v>44069</c:v>
                </c:pt>
                <c:pt idx="324">
                  <c:v>44068</c:v>
                </c:pt>
                <c:pt idx="325">
                  <c:v>44064</c:v>
                </c:pt>
                <c:pt idx="326">
                  <c:v>44063</c:v>
                </c:pt>
                <c:pt idx="327">
                  <c:v>44062</c:v>
                </c:pt>
                <c:pt idx="328">
                  <c:v>44061</c:v>
                </c:pt>
                <c:pt idx="329">
                  <c:v>44060</c:v>
                </c:pt>
                <c:pt idx="330">
                  <c:v>44057</c:v>
                </c:pt>
                <c:pt idx="331">
                  <c:v>44056</c:v>
                </c:pt>
                <c:pt idx="332">
                  <c:v>44055</c:v>
                </c:pt>
                <c:pt idx="333">
                  <c:v>44054</c:v>
                </c:pt>
                <c:pt idx="334">
                  <c:v>44053</c:v>
                </c:pt>
                <c:pt idx="335">
                  <c:v>44050</c:v>
                </c:pt>
                <c:pt idx="336">
                  <c:v>44049</c:v>
                </c:pt>
                <c:pt idx="337">
                  <c:v>44048</c:v>
                </c:pt>
                <c:pt idx="338">
                  <c:v>44047</c:v>
                </c:pt>
                <c:pt idx="339">
                  <c:v>44046</c:v>
                </c:pt>
                <c:pt idx="340">
                  <c:v>44043</c:v>
                </c:pt>
                <c:pt idx="341">
                  <c:v>44042</c:v>
                </c:pt>
                <c:pt idx="342">
                  <c:v>44041</c:v>
                </c:pt>
                <c:pt idx="343">
                  <c:v>44040</c:v>
                </c:pt>
                <c:pt idx="344">
                  <c:v>44039</c:v>
                </c:pt>
                <c:pt idx="345">
                  <c:v>44036</c:v>
                </c:pt>
                <c:pt idx="346">
                  <c:v>44035</c:v>
                </c:pt>
                <c:pt idx="347">
                  <c:v>44034</c:v>
                </c:pt>
                <c:pt idx="348">
                  <c:v>44033</c:v>
                </c:pt>
                <c:pt idx="349">
                  <c:v>44032</c:v>
                </c:pt>
                <c:pt idx="350">
                  <c:v>44029</c:v>
                </c:pt>
                <c:pt idx="351">
                  <c:v>44028</c:v>
                </c:pt>
                <c:pt idx="352">
                  <c:v>44027</c:v>
                </c:pt>
                <c:pt idx="353">
                  <c:v>44026</c:v>
                </c:pt>
                <c:pt idx="354">
                  <c:v>44025</c:v>
                </c:pt>
                <c:pt idx="355">
                  <c:v>44022</c:v>
                </c:pt>
                <c:pt idx="356">
                  <c:v>44021</c:v>
                </c:pt>
                <c:pt idx="357">
                  <c:v>44020</c:v>
                </c:pt>
                <c:pt idx="358">
                  <c:v>44019</c:v>
                </c:pt>
                <c:pt idx="359">
                  <c:v>44018</c:v>
                </c:pt>
                <c:pt idx="360">
                  <c:v>44015</c:v>
                </c:pt>
                <c:pt idx="361">
                  <c:v>44014</c:v>
                </c:pt>
                <c:pt idx="362">
                  <c:v>44013</c:v>
                </c:pt>
                <c:pt idx="363">
                  <c:v>44012</c:v>
                </c:pt>
                <c:pt idx="364">
                  <c:v>44011</c:v>
                </c:pt>
                <c:pt idx="365">
                  <c:v>44008</c:v>
                </c:pt>
                <c:pt idx="366">
                  <c:v>44007</c:v>
                </c:pt>
                <c:pt idx="367">
                  <c:v>44006</c:v>
                </c:pt>
                <c:pt idx="368">
                  <c:v>44005</c:v>
                </c:pt>
                <c:pt idx="369">
                  <c:v>44004</c:v>
                </c:pt>
                <c:pt idx="370">
                  <c:v>44001</c:v>
                </c:pt>
                <c:pt idx="371">
                  <c:v>44000</c:v>
                </c:pt>
                <c:pt idx="372">
                  <c:v>43999</c:v>
                </c:pt>
                <c:pt idx="373">
                  <c:v>43998</c:v>
                </c:pt>
                <c:pt idx="374">
                  <c:v>43997</c:v>
                </c:pt>
                <c:pt idx="375">
                  <c:v>43994</c:v>
                </c:pt>
                <c:pt idx="376">
                  <c:v>43992</c:v>
                </c:pt>
                <c:pt idx="377">
                  <c:v>43991</c:v>
                </c:pt>
                <c:pt idx="378">
                  <c:v>43990</c:v>
                </c:pt>
                <c:pt idx="379">
                  <c:v>43987</c:v>
                </c:pt>
                <c:pt idx="380">
                  <c:v>43986</c:v>
                </c:pt>
                <c:pt idx="381">
                  <c:v>43985</c:v>
                </c:pt>
                <c:pt idx="382">
                  <c:v>43984</c:v>
                </c:pt>
                <c:pt idx="383">
                  <c:v>43983</c:v>
                </c:pt>
                <c:pt idx="384">
                  <c:v>43980</c:v>
                </c:pt>
                <c:pt idx="385">
                  <c:v>43979</c:v>
                </c:pt>
                <c:pt idx="386">
                  <c:v>43977</c:v>
                </c:pt>
                <c:pt idx="387">
                  <c:v>43976</c:v>
                </c:pt>
                <c:pt idx="388">
                  <c:v>43973</c:v>
                </c:pt>
                <c:pt idx="389">
                  <c:v>43972</c:v>
                </c:pt>
                <c:pt idx="390">
                  <c:v>43971</c:v>
                </c:pt>
                <c:pt idx="391">
                  <c:v>43970</c:v>
                </c:pt>
                <c:pt idx="392">
                  <c:v>43969</c:v>
                </c:pt>
                <c:pt idx="393">
                  <c:v>43966</c:v>
                </c:pt>
                <c:pt idx="394">
                  <c:v>43965</c:v>
                </c:pt>
                <c:pt idx="395">
                  <c:v>43964</c:v>
                </c:pt>
                <c:pt idx="396">
                  <c:v>43963</c:v>
                </c:pt>
                <c:pt idx="397">
                  <c:v>43962</c:v>
                </c:pt>
                <c:pt idx="398">
                  <c:v>43959</c:v>
                </c:pt>
                <c:pt idx="399">
                  <c:v>43958</c:v>
                </c:pt>
                <c:pt idx="400">
                  <c:v>43957</c:v>
                </c:pt>
                <c:pt idx="401">
                  <c:v>43956</c:v>
                </c:pt>
                <c:pt idx="402">
                  <c:v>43955</c:v>
                </c:pt>
                <c:pt idx="403">
                  <c:v>43951</c:v>
                </c:pt>
                <c:pt idx="404">
                  <c:v>43950</c:v>
                </c:pt>
                <c:pt idx="405">
                  <c:v>43949</c:v>
                </c:pt>
                <c:pt idx="406">
                  <c:v>43948</c:v>
                </c:pt>
                <c:pt idx="407">
                  <c:v>43945</c:v>
                </c:pt>
                <c:pt idx="408">
                  <c:v>43944</c:v>
                </c:pt>
                <c:pt idx="409">
                  <c:v>43943</c:v>
                </c:pt>
                <c:pt idx="410">
                  <c:v>43941</c:v>
                </c:pt>
                <c:pt idx="411">
                  <c:v>43938</c:v>
                </c:pt>
                <c:pt idx="412">
                  <c:v>43937</c:v>
                </c:pt>
                <c:pt idx="413">
                  <c:v>43936</c:v>
                </c:pt>
                <c:pt idx="414">
                  <c:v>43934</c:v>
                </c:pt>
                <c:pt idx="415">
                  <c:v>43930</c:v>
                </c:pt>
                <c:pt idx="416">
                  <c:v>43929</c:v>
                </c:pt>
                <c:pt idx="417">
                  <c:v>43928</c:v>
                </c:pt>
                <c:pt idx="418">
                  <c:v>43927</c:v>
                </c:pt>
                <c:pt idx="419">
                  <c:v>43924</c:v>
                </c:pt>
                <c:pt idx="420">
                  <c:v>43923</c:v>
                </c:pt>
                <c:pt idx="421">
                  <c:v>43921</c:v>
                </c:pt>
                <c:pt idx="422">
                  <c:v>43920</c:v>
                </c:pt>
                <c:pt idx="423">
                  <c:v>43917</c:v>
                </c:pt>
                <c:pt idx="424">
                  <c:v>43916</c:v>
                </c:pt>
                <c:pt idx="425">
                  <c:v>43915</c:v>
                </c:pt>
                <c:pt idx="426">
                  <c:v>43914</c:v>
                </c:pt>
                <c:pt idx="427">
                  <c:v>43910</c:v>
                </c:pt>
                <c:pt idx="428">
                  <c:v>43909</c:v>
                </c:pt>
                <c:pt idx="429">
                  <c:v>43908</c:v>
                </c:pt>
                <c:pt idx="430">
                  <c:v>43907</c:v>
                </c:pt>
                <c:pt idx="431">
                  <c:v>43906</c:v>
                </c:pt>
                <c:pt idx="432">
                  <c:v>43903</c:v>
                </c:pt>
                <c:pt idx="433">
                  <c:v>43902</c:v>
                </c:pt>
                <c:pt idx="434">
                  <c:v>43901</c:v>
                </c:pt>
                <c:pt idx="435">
                  <c:v>43900</c:v>
                </c:pt>
                <c:pt idx="436">
                  <c:v>43899</c:v>
                </c:pt>
                <c:pt idx="437">
                  <c:v>43896</c:v>
                </c:pt>
                <c:pt idx="438">
                  <c:v>43895</c:v>
                </c:pt>
                <c:pt idx="439">
                  <c:v>43894</c:v>
                </c:pt>
                <c:pt idx="440">
                  <c:v>43893</c:v>
                </c:pt>
                <c:pt idx="441">
                  <c:v>43892</c:v>
                </c:pt>
                <c:pt idx="442">
                  <c:v>43889</c:v>
                </c:pt>
                <c:pt idx="443">
                  <c:v>43888</c:v>
                </c:pt>
                <c:pt idx="444">
                  <c:v>43887</c:v>
                </c:pt>
                <c:pt idx="445">
                  <c:v>43882</c:v>
                </c:pt>
                <c:pt idx="446">
                  <c:v>43881</c:v>
                </c:pt>
                <c:pt idx="447">
                  <c:v>43880</c:v>
                </c:pt>
                <c:pt idx="448">
                  <c:v>43879</c:v>
                </c:pt>
                <c:pt idx="449">
                  <c:v>43878</c:v>
                </c:pt>
                <c:pt idx="450">
                  <c:v>43875</c:v>
                </c:pt>
                <c:pt idx="451">
                  <c:v>43874</c:v>
                </c:pt>
                <c:pt idx="452">
                  <c:v>43873</c:v>
                </c:pt>
                <c:pt idx="453">
                  <c:v>43872</c:v>
                </c:pt>
                <c:pt idx="454">
                  <c:v>43871</c:v>
                </c:pt>
                <c:pt idx="455">
                  <c:v>43868</c:v>
                </c:pt>
                <c:pt idx="456">
                  <c:v>43867</c:v>
                </c:pt>
                <c:pt idx="457">
                  <c:v>43866</c:v>
                </c:pt>
                <c:pt idx="458">
                  <c:v>43865</c:v>
                </c:pt>
                <c:pt idx="459">
                  <c:v>43860</c:v>
                </c:pt>
                <c:pt idx="460">
                  <c:v>43859</c:v>
                </c:pt>
                <c:pt idx="461">
                  <c:v>43858</c:v>
                </c:pt>
                <c:pt idx="462">
                  <c:v>43857</c:v>
                </c:pt>
                <c:pt idx="463">
                  <c:v>43854</c:v>
                </c:pt>
                <c:pt idx="464">
                  <c:v>43853</c:v>
                </c:pt>
                <c:pt idx="465">
                  <c:v>43852</c:v>
                </c:pt>
                <c:pt idx="466">
                  <c:v>43851</c:v>
                </c:pt>
                <c:pt idx="467">
                  <c:v>43850</c:v>
                </c:pt>
                <c:pt idx="468">
                  <c:v>43847</c:v>
                </c:pt>
                <c:pt idx="469">
                  <c:v>43846</c:v>
                </c:pt>
                <c:pt idx="470">
                  <c:v>43845</c:v>
                </c:pt>
                <c:pt idx="471">
                  <c:v>43844</c:v>
                </c:pt>
                <c:pt idx="472">
                  <c:v>43843</c:v>
                </c:pt>
                <c:pt idx="473">
                  <c:v>43840</c:v>
                </c:pt>
                <c:pt idx="474">
                  <c:v>43839</c:v>
                </c:pt>
                <c:pt idx="475">
                  <c:v>43838</c:v>
                </c:pt>
                <c:pt idx="476">
                  <c:v>43837</c:v>
                </c:pt>
                <c:pt idx="477">
                  <c:v>43836</c:v>
                </c:pt>
                <c:pt idx="478">
                  <c:v>43833</c:v>
                </c:pt>
                <c:pt idx="479">
                  <c:v>43832</c:v>
                </c:pt>
                <c:pt idx="480">
                  <c:v>43830</c:v>
                </c:pt>
                <c:pt idx="481">
                  <c:v>43829</c:v>
                </c:pt>
                <c:pt idx="482">
                  <c:v>43826</c:v>
                </c:pt>
                <c:pt idx="483">
                  <c:v>43825</c:v>
                </c:pt>
                <c:pt idx="484">
                  <c:v>43823</c:v>
                </c:pt>
                <c:pt idx="485">
                  <c:v>43822</c:v>
                </c:pt>
                <c:pt idx="486">
                  <c:v>43819</c:v>
                </c:pt>
                <c:pt idx="487">
                  <c:v>43818</c:v>
                </c:pt>
                <c:pt idx="488">
                  <c:v>43817</c:v>
                </c:pt>
                <c:pt idx="489">
                  <c:v>43816</c:v>
                </c:pt>
                <c:pt idx="490">
                  <c:v>43815</c:v>
                </c:pt>
                <c:pt idx="491">
                  <c:v>43812</c:v>
                </c:pt>
                <c:pt idx="492">
                  <c:v>43811</c:v>
                </c:pt>
                <c:pt idx="493">
                  <c:v>43810</c:v>
                </c:pt>
                <c:pt idx="494">
                  <c:v>43809</c:v>
                </c:pt>
                <c:pt idx="495">
                  <c:v>43808</c:v>
                </c:pt>
                <c:pt idx="496">
                  <c:v>43803</c:v>
                </c:pt>
                <c:pt idx="497">
                  <c:v>43802</c:v>
                </c:pt>
                <c:pt idx="498">
                  <c:v>43801</c:v>
                </c:pt>
                <c:pt idx="499">
                  <c:v>43796</c:v>
                </c:pt>
                <c:pt idx="500">
                  <c:v>43795</c:v>
                </c:pt>
                <c:pt idx="501">
                  <c:v>43794</c:v>
                </c:pt>
                <c:pt idx="502">
                  <c:v>43791</c:v>
                </c:pt>
                <c:pt idx="503">
                  <c:v>43790</c:v>
                </c:pt>
                <c:pt idx="504">
                  <c:v>43789</c:v>
                </c:pt>
                <c:pt idx="505">
                  <c:v>43788</c:v>
                </c:pt>
                <c:pt idx="506">
                  <c:v>43787</c:v>
                </c:pt>
                <c:pt idx="507">
                  <c:v>43783</c:v>
                </c:pt>
                <c:pt idx="508">
                  <c:v>43782</c:v>
                </c:pt>
                <c:pt idx="509">
                  <c:v>43781</c:v>
                </c:pt>
                <c:pt idx="510">
                  <c:v>43780</c:v>
                </c:pt>
                <c:pt idx="511">
                  <c:v>43777</c:v>
                </c:pt>
                <c:pt idx="512">
                  <c:v>43776</c:v>
                </c:pt>
                <c:pt idx="513">
                  <c:v>43775</c:v>
                </c:pt>
                <c:pt idx="514">
                  <c:v>43774</c:v>
                </c:pt>
                <c:pt idx="515">
                  <c:v>43773</c:v>
                </c:pt>
                <c:pt idx="516">
                  <c:v>43770</c:v>
                </c:pt>
                <c:pt idx="517">
                  <c:v>43769</c:v>
                </c:pt>
                <c:pt idx="518">
                  <c:v>43768</c:v>
                </c:pt>
                <c:pt idx="519">
                  <c:v>43767</c:v>
                </c:pt>
                <c:pt idx="520">
                  <c:v>43766</c:v>
                </c:pt>
                <c:pt idx="521">
                  <c:v>43763</c:v>
                </c:pt>
                <c:pt idx="522">
                  <c:v>43761</c:v>
                </c:pt>
                <c:pt idx="523">
                  <c:v>43760</c:v>
                </c:pt>
                <c:pt idx="524">
                  <c:v>43756</c:v>
                </c:pt>
                <c:pt idx="525">
                  <c:v>43755</c:v>
                </c:pt>
                <c:pt idx="526">
                  <c:v>43754</c:v>
                </c:pt>
                <c:pt idx="527">
                  <c:v>43753</c:v>
                </c:pt>
                <c:pt idx="528">
                  <c:v>43752</c:v>
                </c:pt>
                <c:pt idx="529">
                  <c:v>43749</c:v>
                </c:pt>
                <c:pt idx="530">
                  <c:v>43748</c:v>
                </c:pt>
                <c:pt idx="531">
                  <c:v>43747</c:v>
                </c:pt>
                <c:pt idx="532">
                  <c:v>43746</c:v>
                </c:pt>
                <c:pt idx="533">
                  <c:v>43745</c:v>
                </c:pt>
                <c:pt idx="534">
                  <c:v>43742</c:v>
                </c:pt>
                <c:pt idx="535">
                  <c:v>43741</c:v>
                </c:pt>
                <c:pt idx="536">
                  <c:v>43740</c:v>
                </c:pt>
                <c:pt idx="537">
                  <c:v>43739</c:v>
                </c:pt>
                <c:pt idx="538">
                  <c:v>43738</c:v>
                </c:pt>
                <c:pt idx="539">
                  <c:v>43735</c:v>
                </c:pt>
                <c:pt idx="540">
                  <c:v>43734</c:v>
                </c:pt>
                <c:pt idx="541">
                  <c:v>43733</c:v>
                </c:pt>
                <c:pt idx="542">
                  <c:v>43732</c:v>
                </c:pt>
                <c:pt idx="543">
                  <c:v>43731</c:v>
                </c:pt>
                <c:pt idx="544">
                  <c:v>43728</c:v>
                </c:pt>
                <c:pt idx="545">
                  <c:v>43727</c:v>
                </c:pt>
                <c:pt idx="546">
                  <c:v>43726</c:v>
                </c:pt>
                <c:pt idx="547">
                  <c:v>43725</c:v>
                </c:pt>
                <c:pt idx="548">
                  <c:v>43724</c:v>
                </c:pt>
                <c:pt idx="549">
                  <c:v>43721</c:v>
                </c:pt>
                <c:pt idx="550">
                  <c:v>43720</c:v>
                </c:pt>
                <c:pt idx="551">
                  <c:v>43719</c:v>
                </c:pt>
                <c:pt idx="552">
                  <c:v>43718</c:v>
                </c:pt>
                <c:pt idx="553">
                  <c:v>43717</c:v>
                </c:pt>
                <c:pt idx="554">
                  <c:v>43714</c:v>
                </c:pt>
                <c:pt idx="555">
                  <c:v>43713</c:v>
                </c:pt>
                <c:pt idx="556">
                  <c:v>43712</c:v>
                </c:pt>
                <c:pt idx="557">
                  <c:v>43711</c:v>
                </c:pt>
                <c:pt idx="558">
                  <c:v>43710</c:v>
                </c:pt>
                <c:pt idx="559">
                  <c:v>43707</c:v>
                </c:pt>
                <c:pt idx="560">
                  <c:v>43706</c:v>
                </c:pt>
                <c:pt idx="561">
                  <c:v>43705</c:v>
                </c:pt>
                <c:pt idx="562">
                  <c:v>43704</c:v>
                </c:pt>
                <c:pt idx="563">
                  <c:v>43703</c:v>
                </c:pt>
                <c:pt idx="564">
                  <c:v>43700</c:v>
                </c:pt>
                <c:pt idx="565">
                  <c:v>43699</c:v>
                </c:pt>
                <c:pt idx="566">
                  <c:v>43698</c:v>
                </c:pt>
                <c:pt idx="567">
                  <c:v>43697</c:v>
                </c:pt>
                <c:pt idx="568">
                  <c:v>43696</c:v>
                </c:pt>
                <c:pt idx="569">
                  <c:v>43693</c:v>
                </c:pt>
                <c:pt idx="570">
                  <c:v>43692</c:v>
                </c:pt>
                <c:pt idx="571">
                  <c:v>43691</c:v>
                </c:pt>
                <c:pt idx="572">
                  <c:v>43690</c:v>
                </c:pt>
                <c:pt idx="573">
                  <c:v>43689</c:v>
                </c:pt>
                <c:pt idx="574">
                  <c:v>43686</c:v>
                </c:pt>
                <c:pt idx="575">
                  <c:v>43685</c:v>
                </c:pt>
                <c:pt idx="576">
                  <c:v>43684</c:v>
                </c:pt>
                <c:pt idx="577">
                  <c:v>43683</c:v>
                </c:pt>
                <c:pt idx="578">
                  <c:v>43682</c:v>
                </c:pt>
                <c:pt idx="579">
                  <c:v>43679</c:v>
                </c:pt>
                <c:pt idx="580">
                  <c:v>43678</c:v>
                </c:pt>
                <c:pt idx="581">
                  <c:v>43677</c:v>
                </c:pt>
                <c:pt idx="582">
                  <c:v>43676</c:v>
                </c:pt>
                <c:pt idx="583">
                  <c:v>43675</c:v>
                </c:pt>
                <c:pt idx="584">
                  <c:v>43672</c:v>
                </c:pt>
                <c:pt idx="585">
                  <c:v>43671</c:v>
                </c:pt>
                <c:pt idx="586">
                  <c:v>43670</c:v>
                </c:pt>
                <c:pt idx="587">
                  <c:v>43669</c:v>
                </c:pt>
                <c:pt idx="588">
                  <c:v>43668</c:v>
                </c:pt>
                <c:pt idx="589">
                  <c:v>43665</c:v>
                </c:pt>
                <c:pt idx="590">
                  <c:v>43664</c:v>
                </c:pt>
                <c:pt idx="591">
                  <c:v>43663</c:v>
                </c:pt>
                <c:pt idx="592">
                  <c:v>43662</c:v>
                </c:pt>
                <c:pt idx="593">
                  <c:v>43661</c:v>
                </c:pt>
                <c:pt idx="594">
                  <c:v>43658</c:v>
                </c:pt>
                <c:pt idx="595">
                  <c:v>43657</c:v>
                </c:pt>
                <c:pt idx="596">
                  <c:v>43656</c:v>
                </c:pt>
                <c:pt idx="597">
                  <c:v>43655</c:v>
                </c:pt>
                <c:pt idx="598">
                  <c:v>43654</c:v>
                </c:pt>
                <c:pt idx="599">
                  <c:v>43651</c:v>
                </c:pt>
                <c:pt idx="600">
                  <c:v>43650</c:v>
                </c:pt>
                <c:pt idx="601">
                  <c:v>43649</c:v>
                </c:pt>
                <c:pt idx="602">
                  <c:v>43648</c:v>
                </c:pt>
                <c:pt idx="603">
                  <c:v>43647</c:v>
                </c:pt>
                <c:pt idx="604">
                  <c:v>43644</c:v>
                </c:pt>
                <c:pt idx="605">
                  <c:v>43643</c:v>
                </c:pt>
                <c:pt idx="606">
                  <c:v>43642</c:v>
                </c:pt>
                <c:pt idx="607">
                  <c:v>43641</c:v>
                </c:pt>
                <c:pt idx="608">
                  <c:v>43640</c:v>
                </c:pt>
                <c:pt idx="609">
                  <c:v>43637</c:v>
                </c:pt>
                <c:pt idx="610">
                  <c:v>43635</c:v>
                </c:pt>
                <c:pt idx="611">
                  <c:v>43634</c:v>
                </c:pt>
                <c:pt idx="612">
                  <c:v>43633</c:v>
                </c:pt>
                <c:pt idx="613">
                  <c:v>43630</c:v>
                </c:pt>
                <c:pt idx="614">
                  <c:v>43629</c:v>
                </c:pt>
                <c:pt idx="615">
                  <c:v>43628</c:v>
                </c:pt>
                <c:pt idx="616">
                  <c:v>43626</c:v>
                </c:pt>
                <c:pt idx="617">
                  <c:v>43623</c:v>
                </c:pt>
                <c:pt idx="618">
                  <c:v>43622</c:v>
                </c:pt>
                <c:pt idx="619">
                  <c:v>43621</c:v>
                </c:pt>
                <c:pt idx="620">
                  <c:v>43620</c:v>
                </c:pt>
                <c:pt idx="621">
                  <c:v>43619</c:v>
                </c:pt>
                <c:pt idx="622">
                  <c:v>43616</c:v>
                </c:pt>
                <c:pt idx="623">
                  <c:v>43615</c:v>
                </c:pt>
                <c:pt idx="624">
                  <c:v>43614</c:v>
                </c:pt>
                <c:pt idx="625">
                  <c:v>43613</c:v>
                </c:pt>
                <c:pt idx="626">
                  <c:v>43612</c:v>
                </c:pt>
                <c:pt idx="627">
                  <c:v>43609</c:v>
                </c:pt>
                <c:pt idx="628">
                  <c:v>43607</c:v>
                </c:pt>
                <c:pt idx="629">
                  <c:v>43606</c:v>
                </c:pt>
                <c:pt idx="630">
                  <c:v>43605</c:v>
                </c:pt>
                <c:pt idx="631">
                  <c:v>43602</c:v>
                </c:pt>
                <c:pt idx="632">
                  <c:v>43601</c:v>
                </c:pt>
                <c:pt idx="633">
                  <c:v>43600</c:v>
                </c:pt>
                <c:pt idx="634">
                  <c:v>43599</c:v>
                </c:pt>
                <c:pt idx="635">
                  <c:v>43598</c:v>
                </c:pt>
                <c:pt idx="636">
                  <c:v>43595</c:v>
                </c:pt>
                <c:pt idx="637">
                  <c:v>43594</c:v>
                </c:pt>
                <c:pt idx="638">
                  <c:v>43593</c:v>
                </c:pt>
                <c:pt idx="639">
                  <c:v>43592</c:v>
                </c:pt>
                <c:pt idx="640">
                  <c:v>43591</c:v>
                </c:pt>
                <c:pt idx="641">
                  <c:v>43588</c:v>
                </c:pt>
                <c:pt idx="642">
                  <c:v>43587</c:v>
                </c:pt>
                <c:pt idx="643">
                  <c:v>43585</c:v>
                </c:pt>
                <c:pt idx="644">
                  <c:v>43584</c:v>
                </c:pt>
                <c:pt idx="645">
                  <c:v>43581</c:v>
                </c:pt>
                <c:pt idx="646">
                  <c:v>43580</c:v>
                </c:pt>
                <c:pt idx="647">
                  <c:v>43579</c:v>
                </c:pt>
                <c:pt idx="648">
                  <c:v>43578</c:v>
                </c:pt>
                <c:pt idx="649">
                  <c:v>43577</c:v>
                </c:pt>
                <c:pt idx="650">
                  <c:v>43573</c:v>
                </c:pt>
                <c:pt idx="651">
                  <c:v>43572</c:v>
                </c:pt>
                <c:pt idx="652">
                  <c:v>43571</c:v>
                </c:pt>
                <c:pt idx="653">
                  <c:v>43570</c:v>
                </c:pt>
                <c:pt idx="654">
                  <c:v>43567</c:v>
                </c:pt>
                <c:pt idx="655">
                  <c:v>43566</c:v>
                </c:pt>
                <c:pt idx="656">
                  <c:v>43565</c:v>
                </c:pt>
                <c:pt idx="657">
                  <c:v>43564</c:v>
                </c:pt>
                <c:pt idx="658">
                  <c:v>43563</c:v>
                </c:pt>
                <c:pt idx="659">
                  <c:v>43560</c:v>
                </c:pt>
                <c:pt idx="660">
                  <c:v>43559</c:v>
                </c:pt>
                <c:pt idx="661">
                  <c:v>43558</c:v>
                </c:pt>
                <c:pt idx="662">
                  <c:v>43557</c:v>
                </c:pt>
                <c:pt idx="663">
                  <c:v>43553</c:v>
                </c:pt>
                <c:pt idx="664">
                  <c:v>43552</c:v>
                </c:pt>
                <c:pt idx="665">
                  <c:v>43551</c:v>
                </c:pt>
                <c:pt idx="666">
                  <c:v>43550</c:v>
                </c:pt>
                <c:pt idx="667">
                  <c:v>43549</c:v>
                </c:pt>
                <c:pt idx="668">
                  <c:v>43546</c:v>
                </c:pt>
                <c:pt idx="669">
                  <c:v>43545</c:v>
                </c:pt>
                <c:pt idx="670">
                  <c:v>43543</c:v>
                </c:pt>
                <c:pt idx="671">
                  <c:v>43542</c:v>
                </c:pt>
                <c:pt idx="672">
                  <c:v>43539</c:v>
                </c:pt>
                <c:pt idx="673">
                  <c:v>43538</c:v>
                </c:pt>
                <c:pt idx="674">
                  <c:v>43537</c:v>
                </c:pt>
                <c:pt idx="675">
                  <c:v>43536</c:v>
                </c:pt>
                <c:pt idx="676">
                  <c:v>43535</c:v>
                </c:pt>
                <c:pt idx="677">
                  <c:v>43532</c:v>
                </c:pt>
                <c:pt idx="678">
                  <c:v>43531</c:v>
                </c:pt>
                <c:pt idx="679">
                  <c:v>43530</c:v>
                </c:pt>
                <c:pt idx="680">
                  <c:v>43525</c:v>
                </c:pt>
                <c:pt idx="681">
                  <c:v>43524</c:v>
                </c:pt>
                <c:pt idx="682">
                  <c:v>43523</c:v>
                </c:pt>
                <c:pt idx="683">
                  <c:v>43522</c:v>
                </c:pt>
                <c:pt idx="684">
                  <c:v>43521</c:v>
                </c:pt>
                <c:pt idx="685">
                  <c:v>43518</c:v>
                </c:pt>
                <c:pt idx="686">
                  <c:v>43517</c:v>
                </c:pt>
                <c:pt idx="687">
                  <c:v>43516</c:v>
                </c:pt>
                <c:pt idx="688">
                  <c:v>43515</c:v>
                </c:pt>
                <c:pt idx="689">
                  <c:v>43514</c:v>
                </c:pt>
                <c:pt idx="690">
                  <c:v>43511</c:v>
                </c:pt>
                <c:pt idx="691">
                  <c:v>43510</c:v>
                </c:pt>
                <c:pt idx="692">
                  <c:v>43509</c:v>
                </c:pt>
                <c:pt idx="693">
                  <c:v>43508</c:v>
                </c:pt>
                <c:pt idx="694">
                  <c:v>43507</c:v>
                </c:pt>
                <c:pt idx="695">
                  <c:v>43504</c:v>
                </c:pt>
                <c:pt idx="696">
                  <c:v>43503</c:v>
                </c:pt>
                <c:pt idx="697">
                  <c:v>43502</c:v>
                </c:pt>
                <c:pt idx="698">
                  <c:v>43501</c:v>
                </c:pt>
                <c:pt idx="699">
                  <c:v>43500</c:v>
                </c:pt>
                <c:pt idx="700">
                  <c:v>43497</c:v>
                </c:pt>
                <c:pt idx="701">
                  <c:v>43496</c:v>
                </c:pt>
                <c:pt idx="702">
                  <c:v>43493</c:v>
                </c:pt>
                <c:pt idx="703">
                  <c:v>43490</c:v>
                </c:pt>
                <c:pt idx="704">
                  <c:v>43489</c:v>
                </c:pt>
                <c:pt idx="705">
                  <c:v>43488</c:v>
                </c:pt>
                <c:pt idx="706">
                  <c:v>43487</c:v>
                </c:pt>
                <c:pt idx="707">
                  <c:v>43486</c:v>
                </c:pt>
                <c:pt idx="708">
                  <c:v>43483</c:v>
                </c:pt>
                <c:pt idx="709">
                  <c:v>43482</c:v>
                </c:pt>
                <c:pt idx="710">
                  <c:v>43481</c:v>
                </c:pt>
                <c:pt idx="711">
                  <c:v>43480</c:v>
                </c:pt>
                <c:pt idx="712">
                  <c:v>43479</c:v>
                </c:pt>
                <c:pt idx="713">
                  <c:v>43476</c:v>
                </c:pt>
                <c:pt idx="714">
                  <c:v>43475</c:v>
                </c:pt>
                <c:pt idx="715">
                  <c:v>43474</c:v>
                </c:pt>
                <c:pt idx="716">
                  <c:v>43473</c:v>
                </c:pt>
                <c:pt idx="717">
                  <c:v>43472</c:v>
                </c:pt>
                <c:pt idx="718">
                  <c:v>43469</c:v>
                </c:pt>
                <c:pt idx="719">
                  <c:v>43468</c:v>
                </c:pt>
                <c:pt idx="720">
                  <c:v>43467</c:v>
                </c:pt>
                <c:pt idx="721">
                  <c:v>43465</c:v>
                </c:pt>
                <c:pt idx="722">
                  <c:v>43462</c:v>
                </c:pt>
                <c:pt idx="723">
                  <c:v>43461</c:v>
                </c:pt>
                <c:pt idx="724">
                  <c:v>43460</c:v>
                </c:pt>
                <c:pt idx="725">
                  <c:v>43458</c:v>
                </c:pt>
                <c:pt idx="726">
                  <c:v>43455</c:v>
                </c:pt>
                <c:pt idx="727">
                  <c:v>43451</c:v>
                </c:pt>
                <c:pt idx="728">
                  <c:v>43448</c:v>
                </c:pt>
                <c:pt idx="729">
                  <c:v>43447</c:v>
                </c:pt>
                <c:pt idx="730">
                  <c:v>43446</c:v>
                </c:pt>
                <c:pt idx="731">
                  <c:v>43445</c:v>
                </c:pt>
                <c:pt idx="732">
                  <c:v>43444</c:v>
                </c:pt>
                <c:pt idx="733">
                  <c:v>43441</c:v>
                </c:pt>
                <c:pt idx="734">
                  <c:v>43440</c:v>
                </c:pt>
                <c:pt idx="735">
                  <c:v>43439</c:v>
                </c:pt>
                <c:pt idx="736">
                  <c:v>43438</c:v>
                </c:pt>
                <c:pt idx="737">
                  <c:v>43437</c:v>
                </c:pt>
                <c:pt idx="738">
                  <c:v>43434</c:v>
                </c:pt>
                <c:pt idx="739">
                  <c:v>43433</c:v>
                </c:pt>
                <c:pt idx="740">
                  <c:v>43432</c:v>
                </c:pt>
                <c:pt idx="741">
                  <c:v>43431</c:v>
                </c:pt>
                <c:pt idx="742">
                  <c:v>43426</c:v>
                </c:pt>
                <c:pt idx="743">
                  <c:v>43425</c:v>
                </c:pt>
                <c:pt idx="744">
                  <c:v>43424</c:v>
                </c:pt>
                <c:pt idx="745">
                  <c:v>43418</c:v>
                </c:pt>
                <c:pt idx="746">
                  <c:v>43417</c:v>
                </c:pt>
                <c:pt idx="747">
                  <c:v>43416</c:v>
                </c:pt>
                <c:pt idx="748">
                  <c:v>43413</c:v>
                </c:pt>
                <c:pt idx="749">
                  <c:v>43412</c:v>
                </c:pt>
                <c:pt idx="750">
                  <c:v>43411</c:v>
                </c:pt>
                <c:pt idx="751">
                  <c:v>43410</c:v>
                </c:pt>
                <c:pt idx="752">
                  <c:v>43409</c:v>
                </c:pt>
                <c:pt idx="753">
                  <c:v>43405</c:v>
                </c:pt>
                <c:pt idx="754">
                  <c:v>43404</c:v>
                </c:pt>
                <c:pt idx="755">
                  <c:v>43403</c:v>
                </c:pt>
                <c:pt idx="756">
                  <c:v>43402</c:v>
                </c:pt>
                <c:pt idx="757">
                  <c:v>43399</c:v>
                </c:pt>
                <c:pt idx="758">
                  <c:v>43398</c:v>
                </c:pt>
                <c:pt idx="759">
                  <c:v>43397</c:v>
                </c:pt>
                <c:pt idx="760">
                  <c:v>43396</c:v>
                </c:pt>
                <c:pt idx="761">
                  <c:v>43395</c:v>
                </c:pt>
                <c:pt idx="762">
                  <c:v>43392</c:v>
                </c:pt>
                <c:pt idx="763">
                  <c:v>43391</c:v>
                </c:pt>
                <c:pt idx="764">
                  <c:v>43390</c:v>
                </c:pt>
                <c:pt idx="765">
                  <c:v>43389</c:v>
                </c:pt>
                <c:pt idx="766">
                  <c:v>43388</c:v>
                </c:pt>
                <c:pt idx="767">
                  <c:v>43384</c:v>
                </c:pt>
                <c:pt idx="768">
                  <c:v>43382</c:v>
                </c:pt>
                <c:pt idx="769">
                  <c:v>43381</c:v>
                </c:pt>
                <c:pt idx="770">
                  <c:v>43377</c:v>
                </c:pt>
                <c:pt idx="771">
                  <c:v>43376</c:v>
                </c:pt>
                <c:pt idx="772">
                  <c:v>43375</c:v>
                </c:pt>
                <c:pt idx="773">
                  <c:v>43374</c:v>
                </c:pt>
                <c:pt idx="774">
                  <c:v>43371</c:v>
                </c:pt>
                <c:pt idx="775">
                  <c:v>43370</c:v>
                </c:pt>
                <c:pt idx="776">
                  <c:v>43369</c:v>
                </c:pt>
                <c:pt idx="777">
                  <c:v>43368</c:v>
                </c:pt>
                <c:pt idx="778">
                  <c:v>43364</c:v>
                </c:pt>
                <c:pt idx="779">
                  <c:v>43363</c:v>
                </c:pt>
                <c:pt idx="780">
                  <c:v>43362</c:v>
                </c:pt>
                <c:pt idx="781">
                  <c:v>43361</c:v>
                </c:pt>
                <c:pt idx="782">
                  <c:v>43360</c:v>
                </c:pt>
                <c:pt idx="783">
                  <c:v>43357</c:v>
                </c:pt>
                <c:pt idx="784">
                  <c:v>43356</c:v>
                </c:pt>
                <c:pt idx="785">
                  <c:v>43355</c:v>
                </c:pt>
                <c:pt idx="786">
                  <c:v>43354</c:v>
                </c:pt>
                <c:pt idx="787">
                  <c:v>43353</c:v>
                </c:pt>
                <c:pt idx="788">
                  <c:v>43349</c:v>
                </c:pt>
                <c:pt idx="789">
                  <c:v>43348</c:v>
                </c:pt>
                <c:pt idx="790">
                  <c:v>43347</c:v>
                </c:pt>
                <c:pt idx="791">
                  <c:v>43346</c:v>
                </c:pt>
                <c:pt idx="792">
                  <c:v>43342</c:v>
                </c:pt>
                <c:pt idx="793">
                  <c:v>43341</c:v>
                </c:pt>
                <c:pt idx="794">
                  <c:v>43340</c:v>
                </c:pt>
                <c:pt idx="795">
                  <c:v>43339</c:v>
                </c:pt>
                <c:pt idx="796">
                  <c:v>43336</c:v>
                </c:pt>
                <c:pt idx="797">
                  <c:v>43335</c:v>
                </c:pt>
                <c:pt idx="798">
                  <c:v>43334</c:v>
                </c:pt>
                <c:pt idx="799">
                  <c:v>43333</c:v>
                </c:pt>
                <c:pt idx="800">
                  <c:v>43332</c:v>
                </c:pt>
                <c:pt idx="801">
                  <c:v>43329</c:v>
                </c:pt>
                <c:pt idx="802">
                  <c:v>43328</c:v>
                </c:pt>
                <c:pt idx="803">
                  <c:v>43327</c:v>
                </c:pt>
                <c:pt idx="804">
                  <c:v>43326</c:v>
                </c:pt>
                <c:pt idx="805">
                  <c:v>43325</c:v>
                </c:pt>
                <c:pt idx="806">
                  <c:v>43322</c:v>
                </c:pt>
                <c:pt idx="807">
                  <c:v>43321</c:v>
                </c:pt>
                <c:pt idx="808">
                  <c:v>43320</c:v>
                </c:pt>
                <c:pt idx="809">
                  <c:v>43319</c:v>
                </c:pt>
                <c:pt idx="810">
                  <c:v>43318</c:v>
                </c:pt>
                <c:pt idx="811">
                  <c:v>43315</c:v>
                </c:pt>
                <c:pt idx="812">
                  <c:v>43314</c:v>
                </c:pt>
                <c:pt idx="813">
                  <c:v>43313</c:v>
                </c:pt>
                <c:pt idx="814">
                  <c:v>43312</c:v>
                </c:pt>
                <c:pt idx="815">
                  <c:v>43311</c:v>
                </c:pt>
                <c:pt idx="816">
                  <c:v>43307</c:v>
                </c:pt>
                <c:pt idx="817">
                  <c:v>43306</c:v>
                </c:pt>
                <c:pt idx="818">
                  <c:v>43305</c:v>
                </c:pt>
                <c:pt idx="819">
                  <c:v>43304</c:v>
                </c:pt>
                <c:pt idx="820">
                  <c:v>43301</c:v>
                </c:pt>
                <c:pt idx="821">
                  <c:v>43300</c:v>
                </c:pt>
                <c:pt idx="822">
                  <c:v>43299</c:v>
                </c:pt>
                <c:pt idx="823">
                  <c:v>43298</c:v>
                </c:pt>
                <c:pt idx="824">
                  <c:v>43297</c:v>
                </c:pt>
                <c:pt idx="825">
                  <c:v>43294</c:v>
                </c:pt>
                <c:pt idx="826">
                  <c:v>43293</c:v>
                </c:pt>
                <c:pt idx="827">
                  <c:v>43292</c:v>
                </c:pt>
                <c:pt idx="828">
                  <c:v>43291</c:v>
                </c:pt>
                <c:pt idx="829">
                  <c:v>43290</c:v>
                </c:pt>
                <c:pt idx="830">
                  <c:v>43287</c:v>
                </c:pt>
                <c:pt idx="831">
                  <c:v>43286</c:v>
                </c:pt>
                <c:pt idx="832">
                  <c:v>43285</c:v>
                </c:pt>
                <c:pt idx="833">
                  <c:v>43284</c:v>
                </c:pt>
                <c:pt idx="834">
                  <c:v>43283</c:v>
                </c:pt>
                <c:pt idx="835">
                  <c:v>43280</c:v>
                </c:pt>
                <c:pt idx="836">
                  <c:v>43279</c:v>
                </c:pt>
                <c:pt idx="837">
                  <c:v>43278</c:v>
                </c:pt>
                <c:pt idx="838">
                  <c:v>43277</c:v>
                </c:pt>
                <c:pt idx="839">
                  <c:v>43276</c:v>
                </c:pt>
                <c:pt idx="840">
                  <c:v>43273</c:v>
                </c:pt>
                <c:pt idx="841">
                  <c:v>43272</c:v>
                </c:pt>
                <c:pt idx="842">
                  <c:v>43271</c:v>
                </c:pt>
                <c:pt idx="843">
                  <c:v>43270</c:v>
                </c:pt>
                <c:pt idx="844">
                  <c:v>43269</c:v>
                </c:pt>
                <c:pt idx="845">
                  <c:v>43266</c:v>
                </c:pt>
                <c:pt idx="846">
                  <c:v>43265</c:v>
                </c:pt>
                <c:pt idx="847">
                  <c:v>43264</c:v>
                </c:pt>
                <c:pt idx="848">
                  <c:v>43263</c:v>
                </c:pt>
                <c:pt idx="849">
                  <c:v>43262</c:v>
                </c:pt>
                <c:pt idx="850">
                  <c:v>43259</c:v>
                </c:pt>
                <c:pt idx="851">
                  <c:v>43258</c:v>
                </c:pt>
                <c:pt idx="852">
                  <c:v>43257</c:v>
                </c:pt>
                <c:pt idx="853">
                  <c:v>43256</c:v>
                </c:pt>
                <c:pt idx="854">
                  <c:v>43255</c:v>
                </c:pt>
                <c:pt idx="855">
                  <c:v>43252</c:v>
                </c:pt>
                <c:pt idx="856">
                  <c:v>43250</c:v>
                </c:pt>
                <c:pt idx="857">
                  <c:v>43249</c:v>
                </c:pt>
                <c:pt idx="858">
                  <c:v>43248</c:v>
                </c:pt>
                <c:pt idx="859">
                  <c:v>43244</c:v>
                </c:pt>
                <c:pt idx="860">
                  <c:v>43243</c:v>
                </c:pt>
                <c:pt idx="861">
                  <c:v>43242</c:v>
                </c:pt>
                <c:pt idx="862">
                  <c:v>43241</c:v>
                </c:pt>
                <c:pt idx="863">
                  <c:v>43238</c:v>
                </c:pt>
                <c:pt idx="864">
                  <c:v>43237</c:v>
                </c:pt>
                <c:pt idx="865">
                  <c:v>43236</c:v>
                </c:pt>
                <c:pt idx="866">
                  <c:v>43235</c:v>
                </c:pt>
                <c:pt idx="867">
                  <c:v>43234</c:v>
                </c:pt>
                <c:pt idx="868">
                  <c:v>43231</c:v>
                </c:pt>
                <c:pt idx="869">
                  <c:v>43230</c:v>
                </c:pt>
                <c:pt idx="870">
                  <c:v>43229</c:v>
                </c:pt>
                <c:pt idx="871">
                  <c:v>43228</c:v>
                </c:pt>
                <c:pt idx="872">
                  <c:v>43227</c:v>
                </c:pt>
                <c:pt idx="873">
                  <c:v>43224</c:v>
                </c:pt>
                <c:pt idx="874">
                  <c:v>43223</c:v>
                </c:pt>
                <c:pt idx="875">
                  <c:v>43222</c:v>
                </c:pt>
                <c:pt idx="876">
                  <c:v>43220</c:v>
                </c:pt>
                <c:pt idx="877">
                  <c:v>43217</c:v>
                </c:pt>
                <c:pt idx="878">
                  <c:v>43216</c:v>
                </c:pt>
                <c:pt idx="879">
                  <c:v>43215</c:v>
                </c:pt>
                <c:pt idx="880">
                  <c:v>43214</c:v>
                </c:pt>
                <c:pt idx="881">
                  <c:v>43213</c:v>
                </c:pt>
                <c:pt idx="882">
                  <c:v>43210</c:v>
                </c:pt>
                <c:pt idx="883">
                  <c:v>43209</c:v>
                </c:pt>
                <c:pt idx="884">
                  <c:v>43208</c:v>
                </c:pt>
                <c:pt idx="885">
                  <c:v>43206</c:v>
                </c:pt>
                <c:pt idx="886">
                  <c:v>43203</c:v>
                </c:pt>
                <c:pt idx="887">
                  <c:v>43202</c:v>
                </c:pt>
                <c:pt idx="888">
                  <c:v>43201</c:v>
                </c:pt>
                <c:pt idx="889">
                  <c:v>43200</c:v>
                </c:pt>
                <c:pt idx="890">
                  <c:v>43199</c:v>
                </c:pt>
                <c:pt idx="891">
                  <c:v>43196</c:v>
                </c:pt>
                <c:pt idx="892">
                  <c:v>43195</c:v>
                </c:pt>
                <c:pt idx="893">
                  <c:v>43194</c:v>
                </c:pt>
                <c:pt idx="894">
                  <c:v>43193</c:v>
                </c:pt>
                <c:pt idx="895">
                  <c:v>43192</c:v>
                </c:pt>
                <c:pt idx="896">
                  <c:v>43188</c:v>
                </c:pt>
                <c:pt idx="897">
                  <c:v>43187</c:v>
                </c:pt>
                <c:pt idx="898">
                  <c:v>43186</c:v>
                </c:pt>
                <c:pt idx="899">
                  <c:v>43185</c:v>
                </c:pt>
                <c:pt idx="900">
                  <c:v>43182</c:v>
                </c:pt>
                <c:pt idx="901">
                  <c:v>43181</c:v>
                </c:pt>
                <c:pt idx="902">
                  <c:v>43180</c:v>
                </c:pt>
                <c:pt idx="903">
                  <c:v>43179</c:v>
                </c:pt>
                <c:pt idx="904">
                  <c:v>43178</c:v>
                </c:pt>
                <c:pt idx="905">
                  <c:v>43175</c:v>
                </c:pt>
                <c:pt idx="906">
                  <c:v>43173</c:v>
                </c:pt>
                <c:pt idx="907">
                  <c:v>43172</c:v>
                </c:pt>
                <c:pt idx="908">
                  <c:v>43171</c:v>
                </c:pt>
                <c:pt idx="909">
                  <c:v>43168</c:v>
                </c:pt>
                <c:pt idx="910">
                  <c:v>43167</c:v>
                </c:pt>
                <c:pt idx="911">
                  <c:v>43166</c:v>
                </c:pt>
                <c:pt idx="912">
                  <c:v>43165</c:v>
                </c:pt>
                <c:pt idx="913">
                  <c:v>43164</c:v>
                </c:pt>
                <c:pt idx="914">
                  <c:v>43161</c:v>
                </c:pt>
                <c:pt idx="915">
                  <c:v>43160</c:v>
                </c:pt>
                <c:pt idx="916">
                  <c:v>43159</c:v>
                </c:pt>
                <c:pt idx="917">
                  <c:v>43158</c:v>
                </c:pt>
                <c:pt idx="918">
                  <c:v>43157</c:v>
                </c:pt>
                <c:pt idx="919">
                  <c:v>43154</c:v>
                </c:pt>
                <c:pt idx="920">
                  <c:v>43153</c:v>
                </c:pt>
                <c:pt idx="921">
                  <c:v>43152</c:v>
                </c:pt>
                <c:pt idx="922">
                  <c:v>43151</c:v>
                </c:pt>
                <c:pt idx="923">
                  <c:v>43150</c:v>
                </c:pt>
                <c:pt idx="924">
                  <c:v>43147</c:v>
                </c:pt>
                <c:pt idx="925">
                  <c:v>43146</c:v>
                </c:pt>
                <c:pt idx="926">
                  <c:v>43145</c:v>
                </c:pt>
                <c:pt idx="927">
                  <c:v>43139</c:v>
                </c:pt>
                <c:pt idx="928">
                  <c:v>43138</c:v>
                </c:pt>
                <c:pt idx="929">
                  <c:v>43137</c:v>
                </c:pt>
                <c:pt idx="930">
                  <c:v>43136</c:v>
                </c:pt>
                <c:pt idx="931">
                  <c:v>43133</c:v>
                </c:pt>
                <c:pt idx="932">
                  <c:v>43132</c:v>
                </c:pt>
                <c:pt idx="933">
                  <c:v>43131</c:v>
                </c:pt>
                <c:pt idx="934">
                  <c:v>43130</c:v>
                </c:pt>
                <c:pt idx="935">
                  <c:v>43129</c:v>
                </c:pt>
                <c:pt idx="936">
                  <c:v>43126</c:v>
                </c:pt>
                <c:pt idx="937">
                  <c:v>43125</c:v>
                </c:pt>
                <c:pt idx="938">
                  <c:v>43124</c:v>
                </c:pt>
                <c:pt idx="939">
                  <c:v>43123</c:v>
                </c:pt>
                <c:pt idx="940">
                  <c:v>43122</c:v>
                </c:pt>
                <c:pt idx="941">
                  <c:v>43119</c:v>
                </c:pt>
                <c:pt idx="942">
                  <c:v>43118</c:v>
                </c:pt>
                <c:pt idx="943">
                  <c:v>43117</c:v>
                </c:pt>
                <c:pt idx="944">
                  <c:v>43116</c:v>
                </c:pt>
                <c:pt idx="945">
                  <c:v>43115</c:v>
                </c:pt>
                <c:pt idx="946">
                  <c:v>43112</c:v>
                </c:pt>
                <c:pt idx="947">
                  <c:v>43111</c:v>
                </c:pt>
                <c:pt idx="948">
                  <c:v>43110</c:v>
                </c:pt>
                <c:pt idx="949">
                  <c:v>43109</c:v>
                </c:pt>
                <c:pt idx="950">
                  <c:v>43108</c:v>
                </c:pt>
                <c:pt idx="951">
                  <c:v>43105</c:v>
                </c:pt>
                <c:pt idx="952">
                  <c:v>43104</c:v>
                </c:pt>
                <c:pt idx="953">
                  <c:v>43103</c:v>
                </c:pt>
                <c:pt idx="954">
                  <c:v>43102</c:v>
                </c:pt>
                <c:pt idx="955">
                  <c:v>43098</c:v>
                </c:pt>
                <c:pt idx="956">
                  <c:v>43097</c:v>
                </c:pt>
                <c:pt idx="957">
                  <c:v>43096</c:v>
                </c:pt>
                <c:pt idx="958">
                  <c:v>43095</c:v>
                </c:pt>
                <c:pt idx="959">
                  <c:v>43089</c:v>
                </c:pt>
                <c:pt idx="960">
                  <c:v>43088</c:v>
                </c:pt>
                <c:pt idx="961">
                  <c:v>43087</c:v>
                </c:pt>
                <c:pt idx="962">
                  <c:v>43084</c:v>
                </c:pt>
                <c:pt idx="963">
                  <c:v>43083</c:v>
                </c:pt>
                <c:pt idx="964">
                  <c:v>43082</c:v>
                </c:pt>
                <c:pt idx="965">
                  <c:v>43081</c:v>
                </c:pt>
                <c:pt idx="966">
                  <c:v>43080</c:v>
                </c:pt>
                <c:pt idx="967">
                  <c:v>43077</c:v>
                </c:pt>
                <c:pt idx="968">
                  <c:v>43076</c:v>
                </c:pt>
                <c:pt idx="969">
                  <c:v>43075</c:v>
                </c:pt>
                <c:pt idx="970">
                  <c:v>43073</c:v>
                </c:pt>
                <c:pt idx="971">
                  <c:v>43070</c:v>
                </c:pt>
                <c:pt idx="972">
                  <c:v>43069</c:v>
                </c:pt>
                <c:pt idx="973">
                  <c:v>43068</c:v>
                </c:pt>
                <c:pt idx="974">
                  <c:v>43067</c:v>
                </c:pt>
                <c:pt idx="975">
                  <c:v>43066</c:v>
                </c:pt>
                <c:pt idx="976">
                  <c:v>43063</c:v>
                </c:pt>
                <c:pt idx="977">
                  <c:v>43062</c:v>
                </c:pt>
                <c:pt idx="978">
                  <c:v>43061</c:v>
                </c:pt>
                <c:pt idx="979">
                  <c:v>43060</c:v>
                </c:pt>
                <c:pt idx="980">
                  <c:v>43059</c:v>
                </c:pt>
                <c:pt idx="981">
                  <c:v>43056</c:v>
                </c:pt>
                <c:pt idx="982">
                  <c:v>43055</c:v>
                </c:pt>
                <c:pt idx="983">
                  <c:v>43053</c:v>
                </c:pt>
                <c:pt idx="984">
                  <c:v>43052</c:v>
                </c:pt>
                <c:pt idx="985">
                  <c:v>43049</c:v>
                </c:pt>
                <c:pt idx="986">
                  <c:v>43048</c:v>
                </c:pt>
                <c:pt idx="987">
                  <c:v>43045</c:v>
                </c:pt>
                <c:pt idx="988">
                  <c:v>43042</c:v>
                </c:pt>
                <c:pt idx="989">
                  <c:v>43040</c:v>
                </c:pt>
                <c:pt idx="990">
                  <c:v>43038</c:v>
                </c:pt>
                <c:pt idx="991">
                  <c:v>43035</c:v>
                </c:pt>
                <c:pt idx="992">
                  <c:v>43034</c:v>
                </c:pt>
                <c:pt idx="993">
                  <c:v>43033</c:v>
                </c:pt>
                <c:pt idx="994">
                  <c:v>43032</c:v>
                </c:pt>
                <c:pt idx="995">
                  <c:v>43031</c:v>
                </c:pt>
                <c:pt idx="996">
                  <c:v>43028</c:v>
                </c:pt>
                <c:pt idx="997">
                  <c:v>43027</c:v>
                </c:pt>
                <c:pt idx="998">
                  <c:v>43026</c:v>
                </c:pt>
                <c:pt idx="999">
                  <c:v>43025</c:v>
                </c:pt>
                <c:pt idx="1000">
                  <c:v>43024</c:v>
                </c:pt>
                <c:pt idx="1001">
                  <c:v>43021</c:v>
                </c:pt>
                <c:pt idx="1002">
                  <c:v>43019</c:v>
                </c:pt>
                <c:pt idx="1003">
                  <c:v>43018</c:v>
                </c:pt>
                <c:pt idx="1004">
                  <c:v>43017</c:v>
                </c:pt>
                <c:pt idx="1005">
                  <c:v>43014</c:v>
                </c:pt>
                <c:pt idx="1006">
                  <c:v>43013</c:v>
                </c:pt>
                <c:pt idx="1007">
                  <c:v>43012</c:v>
                </c:pt>
                <c:pt idx="1008">
                  <c:v>43011</c:v>
                </c:pt>
                <c:pt idx="1009">
                  <c:v>43010</c:v>
                </c:pt>
                <c:pt idx="1010">
                  <c:v>43007</c:v>
                </c:pt>
                <c:pt idx="1011">
                  <c:v>43006</c:v>
                </c:pt>
                <c:pt idx="1012">
                  <c:v>43005</c:v>
                </c:pt>
                <c:pt idx="1013">
                  <c:v>43004</c:v>
                </c:pt>
                <c:pt idx="1014">
                  <c:v>43000</c:v>
                </c:pt>
                <c:pt idx="1015">
                  <c:v>42999</c:v>
                </c:pt>
                <c:pt idx="1016">
                  <c:v>42997</c:v>
                </c:pt>
                <c:pt idx="1017">
                  <c:v>42996</c:v>
                </c:pt>
                <c:pt idx="1018">
                  <c:v>42993</c:v>
                </c:pt>
                <c:pt idx="1019">
                  <c:v>42992</c:v>
                </c:pt>
                <c:pt idx="1020">
                  <c:v>42991</c:v>
                </c:pt>
                <c:pt idx="1021">
                  <c:v>42990</c:v>
                </c:pt>
                <c:pt idx="1022">
                  <c:v>42989</c:v>
                </c:pt>
                <c:pt idx="1023">
                  <c:v>42986</c:v>
                </c:pt>
                <c:pt idx="1024">
                  <c:v>42983</c:v>
                </c:pt>
                <c:pt idx="1025">
                  <c:v>42982</c:v>
                </c:pt>
                <c:pt idx="1026">
                  <c:v>42979</c:v>
                </c:pt>
                <c:pt idx="1027">
                  <c:v>42978</c:v>
                </c:pt>
                <c:pt idx="1028">
                  <c:v>42977</c:v>
                </c:pt>
                <c:pt idx="1029">
                  <c:v>42976</c:v>
                </c:pt>
                <c:pt idx="1030">
                  <c:v>42975</c:v>
                </c:pt>
                <c:pt idx="1031">
                  <c:v>42972</c:v>
                </c:pt>
                <c:pt idx="1032">
                  <c:v>42971</c:v>
                </c:pt>
                <c:pt idx="1033">
                  <c:v>42970</c:v>
                </c:pt>
                <c:pt idx="1034">
                  <c:v>42969</c:v>
                </c:pt>
                <c:pt idx="1035">
                  <c:v>42968</c:v>
                </c:pt>
                <c:pt idx="1036">
                  <c:v>42965</c:v>
                </c:pt>
                <c:pt idx="1037">
                  <c:v>42964</c:v>
                </c:pt>
                <c:pt idx="1038">
                  <c:v>42962</c:v>
                </c:pt>
                <c:pt idx="1039">
                  <c:v>42961</c:v>
                </c:pt>
                <c:pt idx="1040">
                  <c:v>42958</c:v>
                </c:pt>
                <c:pt idx="1041">
                  <c:v>42957</c:v>
                </c:pt>
                <c:pt idx="1042">
                  <c:v>42956</c:v>
                </c:pt>
                <c:pt idx="1043">
                  <c:v>42955</c:v>
                </c:pt>
                <c:pt idx="1044">
                  <c:v>42954</c:v>
                </c:pt>
                <c:pt idx="1045">
                  <c:v>42951</c:v>
                </c:pt>
                <c:pt idx="1046">
                  <c:v>42950</c:v>
                </c:pt>
                <c:pt idx="1047">
                  <c:v>42949</c:v>
                </c:pt>
                <c:pt idx="1048">
                  <c:v>42948</c:v>
                </c:pt>
                <c:pt idx="1049">
                  <c:v>42947</c:v>
                </c:pt>
                <c:pt idx="1050">
                  <c:v>42944</c:v>
                </c:pt>
                <c:pt idx="1051">
                  <c:v>42943</c:v>
                </c:pt>
                <c:pt idx="1052">
                  <c:v>42942</c:v>
                </c:pt>
                <c:pt idx="1053">
                  <c:v>42941</c:v>
                </c:pt>
                <c:pt idx="1054">
                  <c:v>42940</c:v>
                </c:pt>
                <c:pt idx="1055">
                  <c:v>42937</c:v>
                </c:pt>
                <c:pt idx="1056">
                  <c:v>42936</c:v>
                </c:pt>
                <c:pt idx="1057">
                  <c:v>42935</c:v>
                </c:pt>
                <c:pt idx="1058">
                  <c:v>42934</c:v>
                </c:pt>
                <c:pt idx="1059">
                  <c:v>42933</c:v>
                </c:pt>
                <c:pt idx="1060">
                  <c:v>42930</c:v>
                </c:pt>
                <c:pt idx="1061">
                  <c:v>42929</c:v>
                </c:pt>
                <c:pt idx="1062">
                  <c:v>42927</c:v>
                </c:pt>
                <c:pt idx="1063">
                  <c:v>42926</c:v>
                </c:pt>
                <c:pt idx="1064">
                  <c:v>42923</c:v>
                </c:pt>
                <c:pt idx="1065">
                  <c:v>42922</c:v>
                </c:pt>
                <c:pt idx="1066">
                  <c:v>42921</c:v>
                </c:pt>
                <c:pt idx="1067">
                  <c:v>42920</c:v>
                </c:pt>
                <c:pt idx="1068">
                  <c:v>42919</c:v>
                </c:pt>
                <c:pt idx="1069">
                  <c:v>42916</c:v>
                </c:pt>
                <c:pt idx="1070">
                  <c:v>42915</c:v>
                </c:pt>
                <c:pt idx="1071">
                  <c:v>42914</c:v>
                </c:pt>
                <c:pt idx="1072">
                  <c:v>42913</c:v>
                </c:pt>
                <c:pt idx="1073">
                  <c:v>42912</c:v>
                </c:pt>
                <c:pt idx="1074">
                  <c:v>42909</c:v>
                </c:pt>
                <c:pt idx="1075">
                  <c:v>42908</c:v>
                </c:pt>
                <c:pt idx="1076">
                  <c:v>42907</c:v>
                </c:pt>
                <c:pt idx="1077">
                  <c:v>42906</c:v>
                </c:pt>
                <c:pt idx="1078">
                  <c:v>42905</c:v>
                </c:pt>
                <c:pt idx="1079">
                  <c:v>42902</c:v>
                </c:pt>
                <c:pt idx="1080">
                  <c:v>42900</c:v>
                </c:pt>
                <c:pt idx="1081">
                  <c:v>42899</c:v>
                </c:pt>
                <c:pt idx="1082">
                  <c:v>42898</c:v>
                </c:pt>
                <c:pt idx="1083">
                  <c:v>42895</c:v>
                </c:pt>
                <c:pt idx="1084">
                  <c:v>42894</c:v>
                </c:pt>
                <c:pt idx="1085">
                  <c:v>42893</c:v>
                </c:pt>
                <c:pt idx="1086">
                  <c:v>42892</c:v>
                </c:pt>
                <c:pt idx="1087">
                  <c:v>42891</c:v>
                </c:pt>
                <c:pt idx="1088">
                  <c:v>42888</c:v>
                </c:pt>
                <c:pt idx="1089">
                  <c:v>42887</c:v>
                </c:pt>
                <c:pt idx="1090">
                  <c:v>42886</c:v>
                </c:pt>
                <c:pt idx="1091">
                  <c:v>42885</c:v>
                </c:pt>
                <c:pt idx="1092">
                  <c:v>42884</c:v>
                </c:pt>
                <c:pt idx="1093">
                  <c:v>42881</c:v>
                </c:pt>
                <c:pt idx="1094">
                  <c:v>42880</c:v>
                </c:pt>
                <c:pt idx="1095">
                  <c:v>42879</c:v>
                </c:pt>
                <c:pt idx="1096">
                  <c:v>42878</c:v>
                </c:pt>
                <c:pt idx="1097">
                  <c:v>42877</c:v>
                </c:pt>
                <c:pt idx="1098">
                  <c:v>42874</c:v>
                </c:pt>
                <c:pt idx="1099">
                  <c:v>42873</c:v>
                </c:pt>
                <c:pt idx="1100">
                  <c:v>42872</c:v>
                </c:pt>
                <c:pt idx="1101">
                  <c:v>42871</c:v>
                </c:pt>
                <c:pt idx="1102">
                  <c:v>42870</c:v>
                </c:pt>
                <c:pt idx="1103">
                  <c:v>42867</c:v>
                </c:pt>
                <c:pt idx="1104">
                  <c:v>42866</c:v>
                </c:pt>
                <c:pt idx="1105">
                  <c:v>42865</c:v>
                </c:pt>
                <c:pt idx="1106">
                  <c:v>42864</c:v>
                </c:pt>
                <c:pt idx="1107">
                  <c:v>42863</c:v>
                </c:pt>
                <c:pt idx="1108">
                  <c:v>42860</c:v>
                </c:pt>
                <c:pt idx="1109">
                  <c:v>42859</c:v>
                </c:pt>
                <c:pt idx="1110">
                  <c:v>42858</c:v>
                </c:pt>
                <c:pt idx="1111">
                  <c:v>42857</c:v>
                </c:pt>
                <c:pt idx="1112">
                  <c:v>42853</c:v>
                </c:pt>
                <c:pt idx="1113">
                  <c:v>42852</c:v>
                </c:pt>
                <c:pt idx="1114">
                  <c:v>42851</c:v>
                </c:pt>
                <c:pt idx="1115">
                  <c:v>42850</c:v>
                </c:pt>
                <c:pt idx="1116">
                  <c:v>42849</c:v>
                </c:pt>
                <c:pt idx="1117">
                  <c:v>42845</c:v>
                </c:pt>
                <c:pt idx="1118">
                  <c:v>42844</c:v>
                </c:pt>
                <c:pt idx="1119">
                  <c:v>42843</c:v>
                </c:pt>
                <c:pt idx="1120">
                  <c:v>42842</c:v>
                </c:pt>
                <c:pt idx="1121">
                  <c:v>42837</c:v>
                </c:pt>
                <c:pt idx="1122">
                  <c:v>42836</c:v>
                </c:pt>
                <c:pt idx="1123">
                  <c:v>42835</c:v>
                </c:pt>
                <c:pt idx="1124">
                  <c:v>42832</c:v>
                </c:pt>
                <c:pt idx="1125">
                  <c:v>42831</c:v>
                </c:pt>
                <c:pt idx="1126">
                  <c:v>42830</c:v>
                </c:pt>
                <c:pt idx="1127">
                  <c:v>42829</c:v>
                </c:pt>
                <c:pt idx="1128">
                  <c:v>42828</c:v>
                </c:pt>
                <c:pt idx="1129">
                  <c:v>42825</c:v>
                </c:pt>
                <c:pt idx="1130">
                  <c:v>42824</c:v>
                </c:pt>
                <c:pt idx="1131">
                  <c:v>42823</c:v>
                </c:pt>
                <c:pt idx="1132">
                  <c:v>42822</c:v>
                </c:pt>
                <c:pt idx="1133">
                  <c:v>42821</c:v>
                </c:pt>
                <c:pt idx="1134">
                  <c:v>42818</c:v>
                </c:pt>
                <c:pt idx="1135">
                  <c:v>42817</c:v>
                </c:pt>
                <c:pt idx="1136">
                  <c:v>42816</c:v>
                </c:pt>
                <c:pt idx="1137">
                  <c:v>42815</c:v>
                </c:pt>
                <c:pt idx="1138">
                  <c:v>42814</c:v>
                </c:pt>
                <c:pt idx="1139">
                  <c:v>42811</c:v>
                </c:pt>
                <c:pt idx="1140">
                  <c:v>42810</c:v>
                </c:pt>
                <c:pt idx="1141">
                  <c:v>42809</c:v>
                </c:pt>
                <c:pt idx="1142">
                  <c:v>42808</c:v>
                </c:pt>
                <c:pt idx="1143">
                  <c:v>42807</c:v>
                </c:pt>
                <c:pt idx="1144">
                  <c:v>42804</c:v>
                </c:pt>
                <c:pt idx="1145">
                  <c:v>42803</c:v>
                </c:pt>
                <c:pt idx="1146">
                  <c:v>42802</c:v>
                </c:pt>
                <c:pt idx="1147">
                  <c:v>42801</c:v>
                </c:pt>
                <c:pt idx="1148">
                  <c:v>42800</c:v>
                </c:pt>
                <c:pt idx="1149">
                  <c:v>42797</c:v>
                </c:pt>
                <c:pt idx="1150">
                  <c:v>42796</c:v>
                </c:pt>
                <c:pt idx="1151">
                  <c:v>42795</c:v>
                </c:pt>
                <c:pt idx="1152">
                  <c:v>42790</c:v>
                </c:pt>
                <c:pt idx="1153">
                  <c:v>42788</c:v>
                </c:pt>
                <c:pt idx="1154">
                  <c:v>42787</c:v>
                </c:pt>
                <c:pt idx="1155">
                  <c:v>42786</c:v>
                </c:pt>
                <c:pt idx="1156">
                  <c:v>42783</c:v>
                </c:pt>
                <c:pt idx="1157">
                  <c:v>42782</c:v>
                </c:pt>
                <c:pt idx="1158">
                  <c:v>42780</c:v>
                </c:pt>
                <c:pt idx="1159">
                  <c:v>42779</c:v>
                </c:pt>
                <c:pt idx="1160">
                  <c:v>42776</c:v>
                </c:pt>
                <c:pt idx="1161">
                  <c:v>42775</c:v>
                </c:pt>
                <c:pt idx="1162">
                  <c:v>42773</c:v>
                </c:pt>
                <c:pt idx="1163">
                  <c:v>42772</c:v>
                </c:pt>
                <c:pt idx="1164">
                  <c:v>42769</c:v>
                </c:pt>
                <c:pt idx="1165">
                  <c:v>42768</c:v>
                </c:pt>
                <c:pt idx="1166">
                  <c:v>42767</c:v>
                </c:pt>
                <c:pt idx="1167">
                  <c:v>42766</c:v>
                </c:pt>
                <c:pt idx="1168">
                  <c:v>42765</c:v>
                </c:pt>
                <c:pt idx="1169">
                  <c:v>42762</c:v>
                </c:pt>
                <c:pt idx="1170">
                  <c:v>42761</c:v>
                </c:pt>
                <c:pt idx="1171">
                  <c:v>42760</c:v>
                </c:pt>
                <c:pt idx="1172">
                  <c:v>42759</c:v>
                </c:pt>
                <c:pt idx="1173">
                  <c:v>42758</c:v>
                </c:pt>
                <c:pt idx="1174">
                  <c:v>42755</c:v>
                </c:pt>
                <c:pt idx="1175">
                  <c:v>42754</c:v>
                </c:pt>
                <c:pt idx="1176">
                  <c:v>42753</c:v>
                </c:pt>
                <c:pt idx="1177">
                  <c:v>42752</c:v>
                </c:pt>
                <c:pt idx="1178">
                  <c:v>42751</c:v>
                </c:pt>
                <c:pt idx="1179">
                  <c:v>42748</c:v>
                </c:pt>
                <c:pt idx="1180">
                  <c:v>42747</c:v>
                </c:pt>
                <c:pt idx="1181">
                  <c:v>42746</c:v>
                </c:pt>
                <c:pt idx="1182">
                  <c:v>42745</c:v>
                </c:pt>
                <c:pt idx="1183">
                  <c:v>42744</c:v>
                </c:pt>
                <c:pt idx="1184">
                  <c:v>42741</c:v>
                </c:pt>
                <c:pt idx="1185">
                  <c:v>42740</c:v>
                </c:pt>
                <c:pt idx="1186">
                  <c:v>42739</c:v>
                </c:pt>
                <c:pt idx="1187">
                  <c:v>42738</c:v>
                </c:pt>
                <c:pt idx="1188">
                  <c:v>42737</c:v>
                </c:pt>
                <c:pt idx="1189">
                  <c:v>42734</c:v>
                </c:pt>
                <c:pt idx="1190">
                  <c:v>42733</c:v>
                </c:pt>
                <c:pt idx="1191">
                  <c:v>42732</c:v>
                </c:pt>
                <c:pt idx="1192">
                  <c:v>42731</c:v>
                </c:pt>
                <c:pt idx="1193">
                  <c:v>42730</c:v>
                </c:pt>
                <c:pt idx="1194">
                  <c:v>42725</c:v>
                </c:pt>
                <c:pt idx="1195">
                  <c:v>42724</c:v>
                </c:pt>
                <c:pt idx="1196">
                  <c:v>42723</c:v>
                </c:pt>
                <c:pt idx="1197">
                  <c:v>42720</c:v>
                </c:pt>
                <c:pt idx="1198">
                  <c:v>42719</c:v>
                </c:pt>
                <c:pt idx="1199">
                  <c:v>42718</c:v>
                </c:pt>
                <c:pt idx="1200">
                  <c:v>42717</c:v>
                </c:pt>
                <c:pt idx="1201">
                  <c:v>42716</c:v>
                </c:pt>
                <c:pt idx="1202">
                  <c:v>42713</c:v>
                </c:pt>
                <c:pt idx="1203">
                  <c:v>42712</c:v>
                </c:pt>
                <c:pt idx="1204">
                  <c:v>42711</c:v>
                </c:pt>
                <c:pt idx="1205">
                  <c:v>42710</c:v>
                </c:pt>
                <c:pt idx="1206">
                  <c:v>42709</c:v>
                </c:pt>
                <c:pt idx="1207">
                  <c:v>42706</c:v>
                </c:pt>
                <c:pt idx="1208">
                  <c:v>42705</c:v>
                </c:pt>
                <c:pt idx="1209">
                  <c:v>42704</c:v>
                </c:pt>
                <c:pt idx="1210">
                  <c:v>42703</c:v>
                </c:pt>
                <c:pt idx="1211">
                  <c:v>42702</c:v>
                </c:pt>
                <c:pt idx="1212">
                  <c:v>42699</c:v>
                </c:pt>
                <c:pt idx="1213">
                  <c:v>42698</c:v>
                </c:pt>
                <c:pt idx="1214">
                  <c:v>42697</c:v>
                </c:pt>
                <c:pt idx="1215">
                  <c:v>42696</c:v>
                </c:pt>
                <c:pt idx="1216">
                  <c:v>42692</c:v>
                </c:pt>
                <c:pt idx="1217">
                  <c:v>42691</c:v>
                </c:pt>
                <c:pt idx="1218">
                  <c:v>42690</c:v>
                </c:pt>
                <c:pt idx="1219">
                  <c:v>42688</c:v>
                </c:pt>
                <c:pt idx="1220">
                  <c:v>42685</c:v>
                </c:pt>
                <c:pt idx="1221">
                  <c:v>42684</c:v>
                </c:pt>
                <c:pt idx="1222">
                  <c:v>42683</c:v>
                </c:pt>
                <c:pt idx="1223">
                  <c:v>42682</c:v>
                </c:pt>
                <c:pt idx="1224">
                  <c:v>42681</c:v>
                </c:pt>
                <c:pt idx="1225">
                  <c:v>42678</c:v>
                </c:pt>
                <c:pt idx="1226">
                  <c:v>42677</c:v>
                </c:pt>
                <c:pt idx="1227">
                  <c:v>42675</c:v>
                </c:pt>
                <c:pt idx="1228">
                  <c:v>42674</c:v>
                </c:pt>
                <c:pt idx="1229">
                  <c:v>42671</c:v>
                </c:pt>
                <c:pt idx="1230">
                  <c:v>42670</c:v>
                </c:pt>
                <c:pt idx="1231">
                  <c:v>42669</c:v>
                </c:pt>
                <c:pt idx="1232">
                  <c:v>42668</c:v>
                </c:pt>
                <c:pt idx="1233">
                  <c:v>42664</c:v>
                </c:pt>
                <c:pt idx="1234">
                  <c:v>42663</c:v>
                </c:pt>
                <c:pt idx="1235">
                  <c:v>42662</c:v>
                </c:pt>
                <c:pt idx="1236">
                  <c:v>42661</c:v>
                </c:pt>
                <c:pt idx="1237">
                  <c:v>42660</c:v>
                </c:pt>
                <c:pt idx="1238">
                  <c:v>42657</c:v>
                </c:pt>
                <c:pt idx="1239">
                  <c:v>42656</c:v>
                </c:pt>
                <c:pt idx="1240">
                  <c:v>42654</c:v>
                </c:pt>
                <c:pt idx="1241">
                  <c:v>42653</c:v>
                </c:pt>
                <c:pt idx="1242">
                  <c:v>42650</c:v>
                </c:pt>
                <c:pt idx="1243">
                  <c:v>42649</c:v>
                </c:pt>
                <c:pt idx="1244">
                  <c:v>42648</c:v>
                </c:pt>
                <c:pt idx="1245">
                  <c:v>42647</c:v>
                </c:pt>
                <c:pt idx="1246">
                  <c:v>42646</c:v>
                </c:pt>
                <c:pt idx="1247">
                  <c:v>42643</c:v>
                </c:pt>
                <c:pt idx="1248">
                  <c:v>42642</c:v>
                </c:pt>
                <c:pt idx="1249">
                  <c:v>42641</c:v>
                </c:pt>
                <c:pt idx="1250">
                  <c:v>42640</c:v>
                </c:pt>
                <c:pt idx="1251">
                  <c:v>42639</c:v>
                </c:pt>
                <c:pt idx="1252">
                  <c:v>42636</c:v>
                </c:pt>
                <c:pt idx="1253">
                  <c:v>42635</c:v>
                </c:pt>
                <c:pt idx="1254">
                  <c:v>42634</c:v>
                </c:pt>
                <c:pt idx="1255">
                  <c:v>42633</c:v>
                </c:pt>
                <c:pt idx="1256">
                  <c:v>42632</c:v>
                </c:pt>
                <c:pt idx="1257">
                  <c:v>42629</c:v>
                </c:pt>
                <c:pt idx="1258">
                  <c:v>42628</c:v>
                </c:pt>
                <c:pt idx="1259">
                  <c:v>42627</c:v>
                </c:pt>
                <c:pt idx="1260">
                  <c:v>42626</c:v>
                </c:pt>
                <c:pt idx="1261">
                  <c:v>42625</c:v>
                </c:pt>
                <c:pt idx="1262">
                  <c:v>42622</c:v>
                </c:pt>
                <c:pt idx="1263">
                  <c:v>42621</c:v>
                </c:pt>
                <c:pt idx="1264">
                  <c:v>42619</c:v>
                </c:pt>
                <c:pt idx="1265">
                  <c:v>42615</c:v>
                </c:pt>
                <c:pt idx="1266">
                  <c:v>42614</c:v>
                </c:pt>
                <c:pt idx="1267">
                  <c:v>42613</c:v>
                </c:pt>
                <c:pt idx="1268">
                  <c:v>42612</c:v>
                </c:pt>
                <c:pt idx="1269">
                  <c:v>42611</c:v>
                </c:pt>
                <c:pt idx="1270">
                  <c:v>42608</c:v>
                </c:pt>
                <c:pt idx="1271">
                  <c:v>42607</c:v>
                </c:pt>
                <c:pt idx="1272">
                  <c:v>42606</c:v>
                </c:pt>
                <c:pt idx="1273">
                  <c:v>42604</c:v>
                </c:pt>
                <c:pt idx="1274">
                  <c:v>42601</c:v>
                </c:pt>
                <c:pt idx="1275">
                  <c:v>42600</c:v>
                </c:pt>
                <c:pt idx="1276">
                  <c:v>42599</c:v>
                </c:pt>
                <c:pt idx="1277">
                  <c:v>42598</c:v>
                </c:pt>
                <c:pt idx="1278">
                  <c:v>42597</c:v>
                </c:pt>
                <c:pt idx="1279">
                  <c:v>42594</c:v>
                </c:pt>
                <c:pt idx="1280">
                  <c:v>42593</c:v>
                </c:pt>
                <c:pt idx="1281">
                  <c:v>42592</c:v>
                </c:pt>
                <c:pt idx="1282">
                  <c:v>42591</c:v>
                </c:pt>
                <c:pt idx="1283">
                  <c:v>42590</c:v>
                </c:pt>
                <c:pt idx="1284">
                  <c:v>42587</c:v>
                </c:pt>
                <c:pt idx="1285">
                  <c:v>42586</c:v>
                </c:pt>
                <c:pt idx="1286">
                  <c:v>42585</c:v>
                </c:pt>
                <c:pt idx="1287">
                  <c:v>42583</c:v>
                </c:pt>
                <c:pt idx="1288">
                  <c:v>42580</c:v>
                </c:pt>
                <c:pt idx="1289">
                  <c:v>42579</c:v>
                </c:pt>
                <c:pt idx="1290">
                  <c:v>42578</c:v>
                </c:pt>
                <c:pt idx="1291">
                  <c:v>42577</c:v>
                </c:pt>
                <c:pt idx="1292">
                  <c:v>42576</c:v>
                </c:pt>
                <c:pt idx="1293">
                  <c:v>42573</c:v>
                </c:pt>
                <c:pt idx="1294">
                  <c:v>42572</c:v>
                </c:pt>
                <c:pt idx="1295">
                  <c:v>42571</c:v>
                </c:pt>
                <c:pt idx="1296">
                  <c:v>42570</c:v>
                </c:pt>
                <c:pt idx="1297">
                  <c:v>42569</c:v>
                </c:pt>
                <c:pt idx="1298">
                  <c:v>42566</c:v>
                </c:pt>
                <c:pt idx="1299">
                  <c:v>42565</c:v>
                </c:pt>
                <c:pt idx="1300">
                  <c:v>42564</c:v>
                </c:pt>
                <c:pt idx="1301">
                  <c:v>42563</c:v>
                </c:pt>
                <c:pt idx="1302">
                  <c:v>42562</c:v>
                </c:pt>
                <c:pt idx="1303">
                  <c:v>42559</c:v>
                </c:pt>
                <c:pt idx="1304">
                  <c:v>42558</c:v>
                </c:pt>
                <c:pt idx="1305">
                  <c:v>42557</c:v>
                </c:pt>
                <c:pt idx="1306">
                  <c:v>42556</c:v>
                </c:pt>
                <c:pt idx="1307">
                  <c:v>42555</c:v>
                </c:pt>
                <c:pt idx="1308">
                  <c:v>42552</c:v>
                </c:pt>
                <c:pt idx="1309">
                  <c:v>42551</c:v>
                </c:pt>
                <c:pt idx="1310">
                  <c:v>42550</c:v>
                </c:pt>
                <c:pt idx="1311">
                  <c:v>42548</c:v>
                </c:pt>
                <c:pt idx="1312">
                  <c:v>42545</c:v>
                </c:pt>
                <c:pt idx="1313">
                  <c:v>42544</c:v>
                </c:pt>
                <c:pt idx="1314">
                  <c:v>42543</c:v>
                </c:pt>
                <c:pt idx="1315">
                  <c:v>42542</c:v>
                </c:pt>
                <c:pt idx="1316">
                  <c:v>42541</c:v>
                </c:pt>
                <c:pt idx="1317">
                  <c:v>42538</c:v>
                </c:pt>
                <c:pt idx="1318">
                  <c:v>42537</c:v>
                </c:pt>
                <c:pt idx="1319">
                  <c:v>42536</c:v>
                </c:pt>
                <c:pt idx="1320">
                  <c:v>42535</c:v>
                </c:pt>
                <c:pt idx="1321">
                  <c:v>42534</c:v>
                </c:pt>
                <c:pt idx="1322">
                  <c:v>42531</c:v>
                </c:pt>
                <c:pt idx="1323">
                  <c:v>42530</c:v>
                </c:pt>
                <c:pt idx="1324">
                  <c:v>42529</c:v>
                </c:pt>
                <c:pt idx="1325">
                  <c:v>42528</c:v>
                </c:pt>
                <c:pt idx="1326">
                  <c:v>42527</c:v>
                </c:pt>
                <c:pt idx="1327">
                  <c:v>42524</c:v>
                </c:pt>
                <c:pt idx="1328">
                  <c:v>42523</c:v>
                </c:pt>
                <c:pt idx="1329">
                  <c:v>42522</c:v>
                </c:pt>
                <c:pt idx="1330">
                  <c:v>42521</c:v>
                </c:pt>
                <c:pt idx="1331">
                  <c:v>42520</c:v>
                </c:pt>
                <c:pt idx="1332">
                  <c:v>42517</c:v>
                </c:pt>
                <c:pt idx="1333">
                  <c:v>42515</c:v>
                </c:pt>
                <c:pt idx="1334">
                  <c:v>42514</c:v>
                </c:pt>
                <c:pt idx="1335">
                  <c:v>42513</c:v>
                </c:pt>
                <c:pt idx="1336">
                  <c:v>42510</c:v>
                </c:pt>
                <c:pt idx="1337">
                  <c:v>42509</c:v>
                </c:pt>
                <c:pt idx="1338">
                  <c:v>42508</c:v>
                </c:pt>
                <c:pt idx="1339">
                  <c:v>42507</c:v>
                </c:pt>
                <c:pt idx="1340">
                  <c:v>42506</c:v>
                </c:pt>
                <c:pt idx="1341">
                  <c:v>42503</c:v>
                </c:pt>
                <c:pt idx="1342">
                  <c:v>42502</c:v>
                </c:pt>
                <c:pt idx="1343">
                  <c:v>42501</c:v>
                </c:pt>
                <c:pt idx="1344">
                  <c:v>42500</c:v>
                </c:pt>
                <c:pt idx="1345">
                  <c:v>42499</c:v>
                </c:pt>
                <c:pt idx="1346">
                  <c:v>42496</c:v>
                </c:pt>
                <c:pt idx="1347">
                  <c:v>42495</c:v>
                </c:pt>
                <c:pt idx="1348">
                  <c:v>42494</c:v>
                </c:pt>
                <c:pt idx="1349">
                  <c:v>42493</c:v>
                </c:pt>
                <c:pt idx="1350">
                  <c:v>42492</c:v>
                </c:pt>
                <c:pt idx="1351">
                  <c:v>42489</c:v>
                </c:pt>
                <c:pt idx="1352">
                  <c:v>42488</c:v>
                </c:pt>
                <c:pt idx="1353">
                  <c:v>42487</c:v>
                </c:pt>
                <c:pt idx="1354">
                  <c:v>42486</c:v>
                </c:pt>
                <c:pt idx="1355">
                  <c:v>42485</c:v>
                </c:pt>
                <c:pt idx="1356">
                  <c:v>42482</c:v>
                </c:pt>
                <c:pt idx="1357">
                  <c:v>42480</c:v>
                </c:pt>
                <c:pt idx="1358">
                  <c:v>42479</c:v>
                </c:pt>
                <c:pt idx="1359">
                  <c:v>42478</c:v>
                </c:pt>
                <c:pt idx="1360">
                  <c:v>42475</c:v>
                </c:pt>
                <c:pt idx="1361">
                  <c:v>42474</c:v>
                </c:pt>
                <c:pt idx="1362">
                  <c:v>42473</c:v>
                </c:pt>
                <c:pt idx="1363">
                  <c:v>42472</c:v>
                </c:pt>
                <c:pt idx="1364">
                  <c:v>42471</c:v>
                </c:pt>
                <c:pt idx="1365">
                  <c:v>42468</c:v>
                </c:pt>
                <c:pt idx="1366">
                  <c:v>42467</c:v>
                </c:pt>
                <c:pt idx="1367">
                  <c:v>42466</c:v>
                </c:pt>
                <c:pt idx="1368">
                  <c:v>42465</c:v>
                </c:pt>
                <c:pt idx="1369">
                  <c:v>42464</c:v>
                </c:pt>
                <c:pt idx="1370">
                  <c:v>42461</c:v>
                </c:pt>
                <c:pt idx="1371">
                  <c:v>42460</c:v>
                </c:pt>
                <c:pt idx="1372">
                  <c:v>42459</c:v>
                </c:pt>
                <c:pt idx="1373">
                  <c:v>42458</c:v>
                </c:pt>
                <c:pt idx="1374">
                  <c:v>42457</c:v>
                </c:pt>
                <c:pt idx="1375">
                  <c:v>42453</c:v>
                </c:pt>
                <c:pt idx="1376">
                  <c:v>42452</c:v>
                </c:pt>
                <c:pt idx="1377">
                  <c:v>42451</c:v>
                </c:pt>
                <c:pt idx="1378">
                  <c:v>42450</c:v>
                </c:pt>
                <c:pt idx="1379">
                  <c:v>42447</c:v>
                </c:pt>
                <c:pt idx="1380">
                  <c:v>42446</c:v>
                </c:pt>
                <c:pt idx="1381">
                  <c:v>42445</c:v>
                </c:pt>
                <c:pt idx="1382">
                  <c:v>42444</c:v>
                </c:pt>
                <c:pt idx="1383">
                  <c:v>42443</c:v>
                </c:pt>
                <c:pt idx="1384">
                  <c:v>42439</c:v>
                </c:pt>
                <c:pt idx="1385">
                  <c:v>42438</c:v>
                </c:pt>
                <c:pt idx="1386">
                  <c:v>42437</c:v>
                </c:pt>
                <c:pt idx="1387">
                  <c:v>42436</c:v>
                </c:pt>
                <c:pt idx="1388">
                  <c:v>42433</c:v>
                </c:pt>
                <c:pt idx="1389">
                  <c:v>42432</c:v>
                </c:pt>
                <c:pt idx="1390">
                  <c:v>42431</c:v>
                </c:pt>
                <c:pt idx="1391">
                  <c:v>42430</c:v>
                </c:pt>
                <c:pt idx="1392">
                  <c:v>42429</c:v>
                </c:pt>
                <c:pt idx="1393">
                  <c:v>42426</c:v>
                </c:pt>
                <c:pt idx="1394">
                  <c:v>42425</c:v>
                </c:pt>
                <c:pt idx="1395">
                  <c:v>42424</c:v>
                </c:pt>
                <c:pt idx="1396">
                  <c:v>42423</c:v>
                </c:pt>
                <c:pt idx="1397">
                  <c:v>42422</c:v>
                </c:pt>
                <c:pt idx="1398">
                  <c:v>42419</c:v>
                </c:pt>
                <c:pt idx="1399">
                  <c:v>42418</c:v>
                </c:pt>
                <c:pt idx="1400">
                  <c:v>42417</c:v>
                </c:pt>
                <c:pt idx="1401">
                  <c:v>42416</c:v>
                </c:pt>
                <c:pt idx="1402">
                  <c:v>42415</c:v>
                </c:pt>
                <c:pt idx="1403">
                  <c:v>42412</c:v>
                </c:pt>
                <c:pt idx="1404">
                  <c:v>42411</c:v>
                </c:pt>
                <c:pt idx="1405">
                  <c:v>42410</c:v>
                </c:pt>
                <c:pt idx="1406">
                  <c:v>42405</c:v>
                </c:pt>
                <c:pt idx="1407">
                  <c:v>42404</c:v>
                </c:pt>
                <c:pt idx="1408">
                  <c:v>42402</c:v>
                </c:pt>
                <c:pt idx="1409">
                  <c:v>42401</c:v>
                </c:pt>
                <c:pt idx="1410">
                  <c:v>42398</c:v>
                </c:pt>
                <c:pt idx="1411">
                  <c:v>42397</c:v>
                </c:pt>
                <c:pt idx="1412">
                  <c:v>42396</c:v>
                </c:pt>
                <c:pt idx="1413">
                  <c:v>42395</c:v>
                </c:pt>
                <c:pt idx="1414">
                  <c:v>42394</c:v>
                </c:pt>
                <c:pt idx="1415">
                  <c:v>42391</c:v>
                </c:pt>
                <c:pt idx="1416">
                  <c:v>42390</c:v>
                </c:pt>
                <c:pt idx="1417">
                  <c:v>42389</c:v>
                </c:pt>
                <c:pt idx="1418">
                  <c:v>42388</c:v>
                </c:pt>
                <c:pt idx="1419">
                  <c:v>42387</c:v>
                </c:pt>
                <c:pt idx="1420">
                  <c:v>42384</c:v>
                </c:pt>
                <c:pt idx="1421">
                  <c:v>42383</c:v>
                </c:pt>
                <c:pt idx="1422">
                  <c:v>42382</c:v>
                </c:pt>
                <c:pt idx="1423">
                  <c:v>42381</c:v>
                </c:pt>
                <c:pt idx="1424">
                  <c:v>42380</c:v>
                </c:pt>
                <c:pt idx="1425">
                  <c:v>42377</c:v>
                </c:pt>
                <c:pt idx="1426">
                  <c:v>42375</c:v>
                </c:pt>
                <c:pt idx="1427">
                  <c:v>42374</c:v>
                </c:pt>
                <c:pt idx="1428">
                  <c:v>42373</c:v>
                </c:pt>
                <c:pt idx="1429">
                  <c:v>42369</c:v>
                </c:pt>
                <c:pt idx="1430">
                  <c:v>42368</c:v>
                </c:pt>
                <c:pt idx="1431">
                  <c:v>42367</c:v>
                </c:pt>
                <c:pt idx="1432">
                  <c:v>42366</c:v>
                </c:pt>
                <c:pt idx="1433">
                  <c:v>42362</c:v>
                </c:pt>
                <c:pt idx="1434">
                  <c:v>42361</c:v>
                </c:pt>
                <c:pt idx="1435">
                  <c:v>42360</c:v>
                </c:pt>
                <c:pt idx="1436">
                  <c:v>42359</c:v>
                </c:pt>
                <c:pt idx="1437">
                  <c:v>42356</c:v>
                </c:pt>
                <c:pt idx="1438">
                  <c:v>42355</c:v>
                </c:pt>
                <c:pt idx="1439">
                  <c:v>42354</c:v>
                </c:pt>
                <c:pt idx="1440">
                  <c:v>42353</c:v>
                </c:pt>
                <c:pt idx="1441">
                  <c:v>42352</c:v>
                </c:pt>
                <c:pt idx="1442">
                  <c:v>42349</c:v>
                </c:pt>
                <c:pt idx="1443">
                  <c:v>42348</c:v>
                </c:pt>
                <c:pt idx="1444">
                  <c:v>42347</c:v>
                </c:pt>
                <c:pt idx="1445">
                  <c:v>42346</c:v>
                </c:pt>
                <c:pt idx="1446">
                  <c:v>42345</c:v>
                </c:pt>
                <c:pt idx="1447">
                  <c:v>42342</c:v>
                </c:pt>
                <c:pt idx="1448">
                  <c:v>42341</c:v>
                </c:pt>
                <c:pt idx="1449">
                  <c:v>42340</c:v>
                </c:pt>
                <c:pt idx="1450">
                  <c:v>42339</c:v>
                </c:pt>
                <c:pt idx="1451">
                  <c:v>42338</c:v>
                </c:pt>
                <c:pt idx="1452">
                  <c:v>42335</c:v>
                </c:pt>
                <c:pt idx="1453">
                  <c:v>42334</c:v>
                </c:pt>
                <c:pt idx="1454">
                  <c:v>42333</c:v>
                </c:pt>
                <c:pt idx="1455">
                  <c:v>42332</c:v>
                </c:pt>
                <c:pt idx="1456">
                  <c:v>42331</c:v>
                </c:pt>
                <c:pt idx="1457">
                  <c:v>42328</c:v>
                </c:pt>
                <c:pt idx="1458">
                  <c:v>42325</c:v>
                </c:pt>
                <c:pt idx="1459">
                  <c:v>42324</c:v>
                </c:pt>
                <c:pt idx="1460">
                  <c:v>42321</c:v>
                </c:pt>
                <c:pt idx="1461">
                  <c:v>42320</c:v>
                </c:pt>
                <c:pt idx="1462">
                  <c:v>42319</c:v>
                </c:pt>
                <c:pt idx="1463">
                  <c:v>42318</c:v>
                </c:pt>
                <c:pt idx="1464">
                  <c:v>42317</c:v>
                </c:pt>
                <c:pt idx="1465">
                  <c:v>42314</c:v>
                </c:pt>
                <c:pt idx="1466">
                  <c:v>42313</c:v>
                </c:pt>
                <c:pt idx="1467">
                  <c:v>42311</c:v>
                </c:pt>
                <c:pt idx="1468">
                  <c:v>42307</c:v>
                </c:pt>
                <c:pt idx="1469">
                  <c:v>42306</c:v>
                </c:pt>
                <c:pt idx="1470">
                  <c:v>42305</c:v>
                </c:pt>
                <c:pt idx="1471">
                  <c:v>42304</c:v>
                </c:pt>
                <c:pt idx="1472">
                  <c:v>42303</c:v>
                </c:pt>
                <c:pt idx="1473">
                  <c:v>42300</c:v>
                </c:pt>
                <c:pt idx="1474">
                  <c:v>42299</c:v>
                </c:pt>
                <c:pt idx="1475">
                  <c:v>42298</c:v>
                </c:pt>
                <c:pt idx="1476">
                  <c:v>42297</c:v>
                </c:pt>
                <c:pt idx="1477">
                  <c:v>42296</c:v>
                </c:pt>
                <c:pt idx="1478">
                  <c:v>42293</c:v>
                </c:pt>
                <c:pt idx="1479">
                  <c:v>42292</c:v>
                </c:pt>
                <c:pt idx="1480">
                  <c:v>42291</c:v>
                </c:pt>
                <c:pt idx="1481">
                  <c:v>42290</c:v>
                </c:pt>
                <c:pt idx="1482">
                  <c:v>42284</c:v>
                </c:pt>
                <c:pt idx="1483">
                  <c:v>42283</c:v>
                </c:pt>
                <c:pt idx="1484">
                  <c:v>42282</c:v>
                </c:pt>
                <c:pt idx="1485">
                  <c:v>42277</c:v>
                </c:pt>
                <c:pt idx="1486">
                  <c:v>42276</c:v>
                </c:pt>
                <c:pt idx="1487">
                  <c:v>42275</c:v>
                </c:pt>
                <c:pt idx="1488">
                  <c:v>42272</c:v>
                </c:pt>
                <c:pt idx="1489">
                  <c:v>42271</c:v>
                </c:pt>
                <c:pt idx="1490">
                  <c:v>42270</c:v>
                </c:pt>
                <c:pt idx="1491">
                  <c:v>42269</c:v>
                </c:pt>
                <c:pt idx="1492">
                  <c:v>42268</c:v>
                </c:pt>
                <c:pt idx="1493">
                  <c:v>42265</c:v>
                </c:pt>
                <c:pt idx="1494">
                  <c:v>42264</c:v>
                </c:pt>
                <c:pt idx="1495">
                  <c:v>42263</c:v>
                </c:pt>
                <c:pt idx="1496">
                  <c:v>42262</c:v>
                </c:pt>
                <c:pt idx="1497">
                  <c:v>42261</c:v>
                </c:pt>
                <c:pt idx="1498">
                  <c:v>42258</c:v>
                </c:pt>
                <c:pt idx="1499">
                  <c:v>42257</c:v>
                </c:pt>
                <c:pt idx="1500">
                  <c:v>42256</c:v>
                </c:pt>
                <c:pt idx="1501">
                  <c:v>42255</c:v>
                </c:pt>
                <c:pt idx="1502">
                  <c:v>42251</c:v>
                </c:pt>
                <c:pt idx="1503">
                  <c:v>42250</c:v>
                </c:pt>
                <c:pt idx="1504">
                  <c:v>42249</c:v>
                </c:pt>
                <c:pt idx="1505">
                  <c:v>42248</c:v>
                </c:pt>
                <c:pt idx="1506">
                  <c:v>42247</c:v>
                </c:pt>
                <c:pt idx="1507">
                  <c:v>42244</c:v>
                </c:pt>
                <c:pt idx="1508">
                  <c:v>42242</c:v>
                </c:pt>
                <c:pt idx="1509">
                  <c:v>42241</c:v>
                </c:pt>
                <c:pt idx="1510">
                  <c:v>42240</c:v>
                </c:pt>
                <c:pt idx="1511">
                  <c:v>42237</c:v>
                </c:pt>
                <c:pt idx="1512">
                  <c:v>42236</c:v>
                </c:pt>
                <c:pt idx="1513">
                  <c:v>42235</c:v>
                </c:pt>
                <c:pt idx="1514">
                  <c:v>42234</c:v>
                </c:pt>
                <c:pt idx="1515">
                  <c:v>42233</c:v>
                </c:pt>
                <c:pt idx="1516">
                  <c:v>42230</c:v>
                </c:pt>
                <c:pt idx="1517">
                  <c:v>42229</c:v>
                </c:pt>
                <c:pt idx="1518">
                  <c:v>42228</c:v>
                </c:pt>
                <c:pt idx="1519">
                  <c:v>42227</c:v>
                </c:pt>
                <c:pt idx="1520">
                  <c:v>42226</c:v>
                </c:pt>
                <c:pt idx="1521">
                  <c:v>42222</c:v>
                </c:pt>
                <c:pt idx="1522">
                  <c:v>42221</c:v>
                </c:pt>
                <c:pt idx="1523">
                  <c:v>42220</c:v>
                </c:pt>
                <c:pt idx="1524">
                  <c:v>42219</c:v>
                </c:pt>
                <c:pt idx="1525">
                  <c:v>42216</c:v>
                </c:pt>
                <c:pt idx="1526">
                  <c:v>42215</c:v>
                </c:pt>
                <c:pt idx="1527">
                  <c:v>42214</c:v>
                </c:pt>
                <c:pt idx="1528">
                  <c:v>42213</c:v>
                </c:pt>
                <c:pt idx="1529">
                  <c:v>42212</c:v>
                </c:pt>
                <c:pt idx="1530">
                  <c:v>42209</c:v>
                </c:pt>
                <c:pt idx="1531">
                  <c:v>42208</c:v>
                </c:pt>
                <c:pt idx="1532">
                  <c:v>42207</c:v>
                </c:pt>
                <c:pt idx="1533">
                  <c:v>42206</c:v>
                </c:pt>
                <c:pt idx="1534">
                  <c:v>42205</c:v>
                </c:pt>
                <c:pt idx="1535">
                  <c:v>42201</c:v>
                </c:pt>
                <c:pt idx="1536">
                  <c:v>42200</c:v>
                </c:pt>
                <c:pt idx="1537">
                  <c:v>42199</c:v>
                </c:pt>
                <c:pt idx="1538">
                  <c:v>42198</c:v>
                </c:pt>
                <c:pt idx="1539">
                  <c:v>42195</c:v>
                </c:pt>
                <c:pt idx="1540">
                  <c:v>42194</c:v>
                </c:pt>
                <c:pt idx="1541">
                  <c:v>42193</c:v>
                </c:pt>
                <c:pt idx="1542">
                  <c:v>42192</c:v>
                </c:pt>
                <c:pt idx="1543">
                  <c:v>42191</c:v>
                </c:pt>
                <c:pt idx="1544">
                  <c:v>42188</c:v>
                </c:pt>
                <c:pt idx="1545">
                  <c:v>42187</c:v>
                </c:pt>
                <c:pt idx="1546">
                  <c:v>42186</c:v>
                </c:pt>
                <c:pt idx="1547">
                  <c:v>42185</c:v>
                </c:pt>
                <c:pt idx="1548">
                  <c:v>42184</c:v>
                </c:pt>
                <c:pt idx="1549">
                  <c:v>42181</c:v>
                </c:pt>
                <c:pt idx="1550">
                  <c:v>42180</c:v>
                </c:pt>
                <c:pt idx="1551">
                  <c:v>42179</c:v>
                </c:pt>
                <c:pt idx="1552">
                  <c:v>42178</c:v>
                </c:pt>
                <c:pt idx="1553">
                  <c:v>42177</c:v>
                </c:pt>
                <c:pt idx="1554">
                  <c:v>42174</c:v>
                </c:pt>
                <c:pt idx="1555">
                  <c:v>42173</c:v>
                </c:pt>
                <c:pt idx="1556">
                  <c:v>42172</c:v>
                </c:pt>
                <c:pt idx="1557">
                  <c:v>42171</c:v>
                </c:pt>
                <c:pt idx="1558">
                  <c:v>42170</c:v>
                </c:pt>
                <c:pt idx="1559">
                  <c:v>42166</c:v>
                </c:pt>
                <c:pt idx="1560">
                  <c:v>42165</c:v>
                </c:pt>
                <c:pt idx="1561">
                  <c:v>42164</c:v>
                </c:pt>
                <c:pt idx="1562">
                  <c:v>42163</c:v>
                </c:pt>
                <c:pt idx="1563">
                  <c:v>42160</c:v>
                </c:pt>
                <c:pt idx="1564">
                  <c:v>42158</c:v>
                </c:pt>
                <c:pt idx="1565">
                  <c:v>42157</c:v>
                </c:pt>
                <c:pt idx="1566">
                  <c:v>42156</c:v>
                </c:pt>
                <c:pt idx="1567">
                  <c:v>42153</c:v>
                </c:pt>
                <c:pt idx="1568">
                  <c:v>42152</c:v>
                </c:pt>
                <c:pt idx="1569">
                  <c:v>42151</c:v>
                </c:pt>
                <c:pt idx="1570">
                  <c:v>42150</c:v>
                </c:pt>
                <c:pt idx="1571">
                  <c:v>42149</c:v>
                </c:pt>
                <c:pt idx="1572">
                  <c:v>42146</c:v>
                </c:pt>
                <c:pt idx="1573">
                  <c:v>42145</c:v>
                </c:pt>
                <c:pt idx="1574">
                  <c:v>42144</c:v>
                </c:pt>
                <c:pt idx="1575">
                  <c:v>42143</c:v>
                </c:pt>
                <c:pt idx="1576">
                  <c:v>42142</c:v>
                </c:pt>
                <c:pt idx="1577">
                  <c:v>42139</c:v>
                </c:pt>
                <c:pt idx="1578">
                  <c:v>42138</c:v>
                </c:pt>
                <c:pt idx="1579">
                  <c:v>42137</c:v>
                </c:pt>
                <c:pt idx="1580">
                  <c:v>42136</c:v>
                </c:pt>
                <c:pt idx="1581">
                  <c:v>42135</c:v>
                </c:pt>
                <c:pt idx="1582">
                  <c:v>42132</c:v>
                </c:pt>
                <c:pt idx="1583">
                  <c:v>42131</c:v>
                </c:pt>
                <c:pt idx="1584">
                  <c:v>42130</c:v>
                </c:pt>
                <c:pt idx="1585">
                  <c:v>42129</c:v>
                </c:pt>
                <c:pt idx="1586">
                  <c:v>42128</c:v>
                </c:pt>
                <c:pt idx="1587">
                  <c:v>42124</c:v>
                </c:pt>
                <c:pt idx="1588">
                  <c:v>42123</c:v>
                </c:pt>
                <c:pt idx="1589">
                  <c:v>42122</c:v>
                </c:pt>
                <c:pt idx="1590">
                  <c:v>42121</c:v>
                </c:pt>
                <c:pt idx="1591">
                  <c:v>42118</c:v>
                </c:pt>
                <c:pt idx="1592">
                  <c:v>42117</c:v>
                </c:pt>
                <c:pt idx="1593">
                  <c:v>42116</c:v>
                </c:pt>
                <c:pt idx="1594">
                  <c:v>42114</c:v>
                </c:pt>
                <c:pt idx="1595">
                  <c:v>42111</c:v>
                </c:pt>
                <c:pt idx="1596">
                  <c:v>42110</c:v>
                </c:pt>
                <c:pt idx="1597">
                  <c:v>42109</c:v>
                </c:pt>
                <c:pt idx="1598">
                  <c:v>42108</c:v>
                </c:pt>
                <c:pt idx="1599">
                  <c:v>42107</c:v>
                </c:pt>
                <c:pt idx="1600">
                  <c:v>42103</c:v>
                </c:pt>
                <c:pt idx="1601">
                  <c:v>42102</c:v>
                </c:pt>
                <c:pt idx="1602">
                  <c:v>42101</c:v>
                </c:pt>
                <c:pt idx="1603">
                  <c:v>42100</c:v>
                </c:pt>
                <c:pt idx="1604">
                  <c:v>42096</c:v>
                </c:pt>
                <c:pt idx="1605">
                  <c:v>42095</c:v>
                </c:pt>
                <c:pt idx="1606">
                  <c:v>42094</c:v>
                </c:pt>
                <c:pt idx="1607">
                  <c:v>42093</c:v>
                </c:pt>
                <c:pt idx="1608">
                  <c:v>42090</c:v>
                </c:pt>
                <c:pt idx="1609">
                  <c:v>42089</c:v>
                </c:pt>
                <c:pt idx="1610">
                  <c:v>42088</c:v>
                </c:pt>
                <c:pt idx="1611">
                  <c:v>42087</c:v>
                </c:pt>
                <c:pt idx="1612">
                  <c:v>42086</c:v>
                </c:pt>
                <c:pt idx="1613">
                  <c:v>42083</c:v>
                </c:pt>
                <c:pt idx="1614">
                  <c:v>42082</c:v>
                </c:pt>
                <c:pt idx="1615">
                  <c:v>42081</c:v>
                </c:pt>
                <c:pt idx="1616">
                  <c:v>42080</c:v>
                </c:pt>
                <c:pt idx="1617">
                  <c:v>42079</c:v>
                </c:pt>
                <c:pt idx="1618">
                  <c:v>42076</c:v>
                </c:pt>
                <c:pt idx="1619">
                  <c:v>42075</c:v>
                </c:pt>
                <c:pt idx="1620">
                  <c:v>42074</c:v>
                </c:pt>
                <c:pt idx="1621">
                  <c:v>42073</c:v>
                </c:pt>
                <c:pt idx="1622">
                  <c:v>42072</c:v>
                </c:pt>
                <c:pt idx="1623">
                  <c:v>42069</c:v>
                </c:pt>
                <c:pt idx="1624">
                  <c:v>42067</c:v>
                </c:pt>
                <c:pt idx="1625">
                  <c:v>42066</c:v>
                </c:pt>
                <c:pt idx="1626">
                  <c:v>42065</c:v>
                </c:pt>
                <c:pt idx="1627">
                  <c:v>42062</c:v>
                </c:pt>
                <c:pt idx="1628">
                  <c:v>42061</c:v>
                </c:pt>
                <c:pt idx="1629">
                  <c:v>42060</c:v>
                </c:pt>
                <c:pt idx="1630">
                  <c:v>42059</c:v>
                </c:pt>
                <c:pt idx="1631">
                  <c:v>42058</c:v>
                </c:pt>
                <c:pt idx="1632">
                  <c:v>42055</c:v>
                </c:pt>
                <c:pt idx="1633">
                  <c:v>42054</c:v>
                </c:pt>
                <c:pt idx="1634">
                  <c:v>42053</c:v>
                </c:pt>
                <c:pt idx="1635">
                  <c:v>42048</c:v>
                </c:pt>
                <c:pt idx="1636">
                  <c:v>42047</c:v>
                </c:pt>
                <c:pt idx="1637">
                  <c:v>42046</c:v>
                </c:pt>
                <c:pt idx="1638">
                  <c:v>42045</c:v>
                </c:pt>
                <c:pt idx="1639">
                  <c:v>42044</c:v>
                </c:pt>
                <c:pt idx="1640">
                  <c:v>42041</c:v>
                </c:pt>
                <c:pt idx="1641">
                  <c:v>42040</c:v>
                </c:pt>
                <c:pt idx="1642">
                  <c:v>42039</c:v>
                </c:pt>
                <c:pt idx="1643">
                  <c:v>42038</c:v>
                </c:pt>
                <c:pt idx="1644">
                  <c:v>42037</c:v>
                </c:pt>
                <c:pt idx="1645">
                  <c:v>42034</c:v>
                </c:pt>
                <c:pt idx="1646">
                  <c:v>42033</c:v>
                </c:pt>
                <c:pt idx="1647">
                  <c:v>42031</c:v>
                </c:pt>
                <c:pt idx="1648">
                  <c:v>42030</c:v>
                </c:pt>
                <c:pt idx="1649">
                  <c:v>42027</c:v>
                </c:pt>
                <c:pt idx="1650">
                  <c:v>42026</c:v>
                </c:pt>
                <c:pt idx="1651">
                  <c:v>42025</c:v>
                </c:pt>
                <c:pt idx="1652">
                  <c:v>42024</c:v>
                </c:pt>
                <c:pt idx="1653">
                  <c:v>42023</c:v>
                </c:pt>
                <c:pt idx="1654">
                  <c:v>42019</c:v>
                </c:pt>
                <c:pt idx="1655">
                  <c:v>42018</c:v>
                </c:pt>
                <c:pt idx="1656">
                  <c:v>42017</c:v>
                </c:pt>
                <c:pt idx="1657">
                  <c:v>42016</c:v>
                </c:pt>
                <c:pt idx="1658">
                  <c:v>42013</c:v>
                </c:pt>
                <c:pt idx="1659">
                  <c:v>42012</c:v>
                </c:pt>
                <c:pt idx="1660">
                  <c:v>42011</c:v>
                </c:pt>
                <c:pt idx="1661">
                  <c:v>42010</c:v>
                </c:pt>
                <c:pt idx="1662">
                  <c:v>42009</c:v>
                </c:pt>
                <c:pt idx="1663">
                  <c:v>42006</c:v>
                </c:pt>
                <c:pt idx="1664">
                  <c:v>42004</c:v>
                </c:pt>
                <c:pt idx="1665">
                  <c:v>42002</c:v>
                </c:pt>
                <c:pt idx="1666">
                  <c:v>41999</c:v>
                </c:pt>
                <c:pt idx="1667">
                  <c:v>41997</c:v>
                </c:pt>
                <c:pt idx="1668">
                  <c:v>41996</c:v>
                </c:pt>
                <c:pt idx="1669">
                  <c:v>41995</c:v>
                </c:pt>
                <c:pt idx="1670">
                  <c:v>41992</c:v>
                </c:pt>
                <c:pt idx="1671">
                  <c:v>41991</c:v>
                </c:pt>
                <c:pt idx="1672">
                  <c:v>41990</c:v>
                </c:pt>
                <c:pt idx="1673">
                  <c:v>41989</c:v>
                </c:pt>
                <c:pt idx="1674">
                  <c:v>41988</c:v>
                </c:pt>
                <c:pt idx="1675">
                  <c:v>41985</c:v>
                </c:pt>
                <c:pt idx="1676">
                  <c:v>41984</c:v>
                </c:pt>
                <c:pt idx="1677">
                  <c:v>41983</c:v>
                </c:pt>
                <c:pt idx="1678">
                  <c:v>41982</c:v>
                </c:pt>
                <c:pt idx="1679">
                  <c:v>41981</c:v>
                </c:pt>
                <c:pt idx="1680">
                  <c:v>41978</c:v>
                </c:pt>
                <c:pt idx="1681">
                  <c:v>41977</c:v>
                </c:pt>
                <c:pt idx="1682">
                  <c:v>41976</c:v>
                </c:pt>
                <c:pt idx="1683">
                  <c:v>41975</c:v>
                </c:pt>
                <c:pt idx="1684">
                  <c:v>41974</c:v>
                </c:pt>
                <c:pt idx="1685">
                  <c:v>41971</c:v>
                </c:pt>
                <c:pt idx="1686">
                  <c:v>41970</c:v>
                </c:pt>
                <c:pt idx="1687">
                  <c:v>41969</c:v>
                </c:pt>
                <c:pt idx="1688">
                  <c:v>41968</c:v>
                </c:pt>
                <c:pt idx="1689">
                  <c:v>41967</c:v>
                </c:pt>
                <c:pt idx="1690">
                  <c:v>41964</c:v>
                </c:pt>
                <c:pt idx="1691">
                  <c:v>41963</c:v>
                </c:pt>
                <c:pt idx="1692">
                  <c:v>41962</c:v>
                </c:pt>
                <c:pt idx="1693">
                  <c:v>41961</c:v>
                </c:pt>
                <c:pt idx="1694">
                  <c:v>41960</c:v>
                </c:pt>
                <c:pt idx="1695">
                  <c:v>41957</c:v>
                </c:pt>
                <c:pt idx="1696">
                  <c:v>41956</c:v>
                </c:pt>
                <c:pt idx="1697">
                  <c:v>41953</c:v>
                </c:pt>
                <c:pt idx="1698">
                  <c:v>41950</c:v>
                </c:pt>
                <c:pt idx="1699">
                  <c:v>41949</c:v>
                </c:pt>
                <c:pt idx="1700">
                  <c:v>41948</c:v>
                </c:pt>
                <c:pt idx="1701">
                  <c:v>41947</c:v>
                </c:pt>
                <c:pt idx="1702">
                  <c:v>41946</c:v>
                </c:pt>
                <c:pt idx="1703">
                  <c:v>41943</c:v>
                </c:pt>
                <c:pt idx="1704">
                  <c:v>41942</c:v>
                </c:pt>
                <c:pt idx="1705">
                  <c:v>41941</c:v>
                </c:pt>
                <c:pt idx="1706">
                  <c:v>41940</c:v>
                </c:pt>
                <c:pt idx="1707">
                  <c:v>41939</c:v>
                </c:pt>
                <c:pt idx="1708">
                  <c:v>41936</c:v>
                </c:pt>
                <c:pt idx="1709">
                  <c:v>41935</c:v>
                </c:pt>
                <c:pt idx="1710">
                  <c:v>41934</c:v>
                </c:pt>
                <c:pt idx="1711">
                  <c:v>41933</c:v>
                </c:pt>
                <c:pt idx="1712">
                  <c:v>41932</c:v>
                </c:pt>
                <c:pt idx="1713">
                  <c:v>41929</c:v>
                </c:pt>
                <c:pt idx="1714">
                  <c:v>41928</c:v>
                </c:pt>
                <c:pt idx="1715">
                  <c:v>41927</c:v>
                </c:pt>
                <c:pt idx="1716">
                  <c:v>41926</c:v>
                </c:pt>
                <c:pt idx="1717">
                  <c:v>41925</c:v>
                </c:pt>
                <c:pt idx="1718">
                  <c:v>41922</c:v>
                </c:pt>
                <c:pt idx="1719">
                  <c:v>41921</c:v>
                </c:pt>
                <c:pt idx="1720">
                  <c:v>41920</c:v>
                </c:pt>
                <c:pt idx="1721">
                  <c:v>41919</c:v>
                </c:pt>
                <c:pt idx="1722">
                  <c:v>41918</c:v>
                </c:pt>
                <c:pt idx="1723">
                  <c:v>41915</c:v>
                </c:pt>
                <c:pt idx="1724">
                  <c:v>41914</c:v>
                </c:pt>
                <c:pt idx="1725">
                  <c:v>41913</c:v>
                </c:pt>
                <c:pt idx="1726">
                  <c:v>41912</c:v>
                </c:pt>
                <c:pt idx="1727">
                  <c:v>41911</c:v>
                </c:pt>
                <c:pt idx="1728">
                  <c:v>41906</c:v>
                </c:pt>
                <c:pt idx="1729">
                  <c:v>41905</c:v>
                </c:pt>
                <c:pt idx="1730">
                  <c:v>41904</c:v>
                </c:pt>
                <c:pt idx="1731">
                  <c:v>41899</c:v>
                </c:pt>
                <c:pt idx="1732">
                  <c:v>41898</c:v>
                </c:pt>
                <c:pt idx="1733">
                  <c:v>41897</c:v>
                </c:pt>
                <c:pt idx="1734">
                  <c:v>41894</c:v>
                </c:pt>
                <c:pt idx="1735">
                  <c:v>41893</c:v>
                </c:pt>
                <c:pt idx="1736">
                  <c:v>41892</c:v>
                </c:pt>
                <c:pt idx="1737">
                  <c:v>41891</c:v>
                </c:pt>
                <c:pt idx="1738">
                  <c:v>41890</c:v>
                </c:pt>
                <c:pt idx="1739">
                  <c:v>41887</c:v>
                </c:pt>
                <c:pt idx="1740">
                  <c:v>41886</c:v>
                </c:pt>
                <c:pt idx="1741">
                  <c:v>41885</c:v>
                </c:pt>
                <c:pt idx="1742">
                  <c:v>41884</c:v>
                </c:pt>
                <c:pt idx="1743">
                  <c:v>41883</c:v>
                </c:pt>
                <c:pt idx="1744">
                  <c:v>41880</c:v>
                </c:pt>
                <c:pt idx="1745">
                  <c:v>41879</c:v>
                </c:pt>
                <c:pt idx="1746">
                  <c:v>41878</c:v>
                </c:pt>
                <c:pt idx="1747">
                  <c:v>41877</c:v>
                </c:pt>
                <c:pt idx="1748">
                  <c:v>41876</c:v>
                </c:pt>
                <c:pt idx="1749">
                  <c:v>41873</c:v>
                </c:pt>
                <c:pt idx="1750">
                  <c:v>41872</c:v>
                </c:pt>
                <c:pt idx="1751">
                  <c:v>41871</c:v>
                </c:pt>
                <c:pt idx="1752">
                  <c:v>41870</c:v>
                </c:pt>
                <c:pt idx="1753">
                  <c:v>41869</c:v>
                </c:pt>
                <c:pt idx="1754">
                  <c:v>41865</c:v>
                </c:pt>
                <c:pt idx="1755">
                  <c:v>41864</c:v>
                </c:pt>
                <c:pt idx="1756">
                  <c:v>41863</c:v>
                </c:pt>
                <c:pt idx="1757">
                  <c:v>41862</c:v>
                </c:pt>
                <c:pt idx="1758">
                  <c:v>41859</c:v>
                </c:pt>
                <c:pt idx="1759">
                  <c:v>41858</c:v>
                </c:pt>
                <c:pt idx="1760">
                  <c:v>41857</c:v>
                </c:pt>
                <c:pt idx="1761">
                  <c:v>41856</c:v>
                </c:pt>
                <c:pt idx="1762">
                  <c:v>41855</c:v>
                </c:pt>
                <c:pt idx="1763">
                  <c:v>41852</c:v>
                </c:pt>
                <c:pt idx="1764">
                  <c:v>41851</c:v>
                </c:pt>
                <c:pt idx="1765">
                  <c:v>41850</c:v>
                </c:pt>
                <c:pt idx="1766">
                  <c:v>41848</c:v>
                </c:pt>
                <c:pt idx="1767">
                  <c:v>41845</c:v>
                </c:pt>
                <c:pt idx="1768">
                  <c:v>41844</c:v>
                </c:pt>
                <c:pt idx="1769">
                  <c:v>41843</c:v>
                </c:pt>
                <c:pt idx="1770">
                  <c:v>41842</c:v>
                </c:pt>
                <c:pt idx="1771">
                  <c:v>41841</c:v>
                </c:pt>
                <c:pt idx="1772">
                  <c:v>41838</c:v>
                </c:pt>
                <c:pt idx="1773">
                  <c:v>41837</c:v>
                </c:pt>
                <c:pt idx="1774">
                  <c:v>41836</c:v>
                </c:pt>
                <c:pt idx="1775">
                  <c:v>41835</c:v>
                </c:pt>
                <c:pt idx="1776">
                  <c:v>41834</c:v>
                </c:pt>
                <c:pt idx="1777">
                  <c:v>41831</c:v>
                </c:pt>
                <c:pt idx="1778">
                  <c:v>41830</c:v>
                </c:pt>
                <c:pt idx="1779">
                  <c:v>41829</c:v>
                </c:pt>
                <c:pt idx="1780">
                  <c:v>41828</c:v>
                </c:pt>
                <c:pt idx="1781">
                  <c:v>41827</c:v>
                </c:pt>
                <c:pt idx="1782">
                  <c:v>41824</c:v>
                </c:pt>
                <c:pt idx="1783">
                  <c:v>41823</c:v>
                </c:pt>
                <c:pt idx="1784">
                  <c:v>41822</c:v>
                </c:pt>
                <c:pt idx="1785">
                  <c:v>41821</c:v>
                </c:pt>
                <c:pt idx="1786">
                  <c:v>41820</c:v>
                </c:pt>
                <c:pt idx="1787">
                  <c:v>41817</c:v>
                </c:pt>
                <c:pt idx="1788">
                  <c:v>41816</c:v>
                </c:pt>
                <c:pt idx="1789">
                  <c:v>41815</c:v>
                </c:pt>
                <c:pt idx="1790">
                  <c:v>41814</c:v>
                </c:pt>
                <c:pt idx="1791">
                  <c:v>41813</c:v>
                </c:pt>
                <c:pt idx="1792">
                  <c:v>41810</c:v>
                </c:pt>
                <c:pt idx="1793">
                  <c:v>41808</c:v>
                </c:pt>
                <c:pt idx="1794">
                  <c:v>41807</c:v>
                </c:pt>
                <c:pt idx="1795">
                  <c:v>41806</c:v>
                </c:pt>
                <c:pt idx="1796">
                  <c:v>41803</c:v>
                </c:pt>
                <c:pt idx="1797">
                  <c:v>41802</c:v>
                </c:pt>
                <c:pt idx="1798">
                  <c:v>41801</c:v>
                </c:pt>
                <c:pt idx="1799">
                  <c:v>41800</c:v>
                </c:pt>
                <c:pt idx="1800">
                  <c:v>41799</c:v>
                </c:pt>
                <c:pt idx="1801">
                  <c:v>41796</c:v>
                </c:pt>
                <c:pt idx="1802">
                  <c:v>41795</c:v>
                </c:pt>
                <c:pt idx="1803">
                  <c:v>41794</c:v>
                </c:pt>
                <c:pt idx="1804">
                  <c:v>41793</c:v>
                </c:pt>
                <c:pt idx="1805">
                  <c:v>41792</c:v>
                </c:pt>
                <c:pt idx="1806">
                  <c:v>41789</c:v>
                </c:pt>
                <c:pt idx="1807">
                  <c:v>41788</c:v>
                </c:pt>
                <c:pt idx="1808">
                  <c:v>41787</c:v>
                </c:pt>
                <c:pt idx="1809">
                  <c:v>41786</c:v>
                </c:pt>
                <c:pt idx="1810">
                  <c:v>41785</c:v>
                </c:pt>
                <c:pt idx="1811">
                  <c:v>41782</c:v>
                </c:pt>
                <c:pt idx="1812">
                  <c:v>41781</c:v>
                </c:pt>
                <c:pt idx="1813">
                  <c:v>41780</c:v>
                </c:pt>
                <c:pt idx="1814">
                  <c:v>41779</c:v>
                </c:pt>
                <c:pt idx="1815">
                  <c:v>41778</c:v>
                </c:pt>
                <c:pt idx="1816">
                  <c:v>41775</c:v>
                </c:pt>
                <c:pt idx="1817">
                  <c:v>41774</c:v>
                </c:pt>
                <c:pt idx="1818">
                  <c:v>41772</c:v>
                </c:pt>
                <c:pt idx="1819">
                  <c:v>41771</c:v>
                </c:pt>
                <c:pt idx="1820">
                  <c:v>41768</c:v>
                </c:pt>
                <c:pt idx="1821">
                  <c:v>41767</c:v>
                </c:pt>
                <c:pt idx="1822">
                  <c:v>41766</c:v>
                </c:pt>
                <c:pt idx="1823">
                  <c:v>41765</c:v>
                </c:pt>
                <c:pt idx="1824">
                  <c:v>41764</c:v>
                </c:pt>
                <c:pt idx="1825">
                  <c:v>41761</c:v>
                </c:pt>
                <c:pt idx="1826">
                  <c:v>41759</c:v>
                </c:pt>
                <c:pt idx="1827">
                  <c:v>41758</c:v>
                </c:pt>
                <c:pt idx="1828">
                  <c:v>41757</c:v>
                </c:pt>
                <c:pt idx="1829">
                  <c:v>41754</c:v>
                </c:pt>
                <c:pt idx="1830">
                  <c:v>41753</c:v>
                </c:pt>
                <c:pt idx="1831">
                  <c:v>41752</c:v>
                </c:pt>
                <c:pt idx="1832">
                  <c:v>41751</c:v>
                </c:pt>
                <c:pt idx="1833">
                  <c:v>41746</c:v>
                </c:pt>
                <c:pt idx="1834">
                  <c:v>41745</c:v>
                </c:pt>
                <c:pt idx="1835">
                  <c:v>41744</c:v>
                </c:pt>
                <c:pt idx="1836">
                  <c:v>41743</c:v>
                </c:pt>
                <c:pt idx="1837">
                  <c:v>41740</c:v>
                </c:pt>
                <c:pt idx="1838">
                  <c:v>41739</c:v>
                </c:pt>
                <c:pt idx="1839">
                  <c:v>41738</c:v>
                </c:pt>
                <c:pt idx="1840">
                  <c:v>41737</c:v>
                </c:pt>
                <c:pt idx="1841">
                  <c:v>41736</c:v>
                </c:pt>
                <c:pt idx="1842">
                  <c:v>41733</c:v>
                </c:pt>
                <c:pt idx="1843">
                  <c:v>41732</c:v>
                </c:pt>
                <c:pt idx="1844">
                  <c:v>41731</c:v>
                </c:pt>
                <c:pt idx="1845">
                  <c:v>41730</c:v>
                </c:pt>
                <c:pt idx="1846">
                  <c:v>41729</c:v>
                </c:pt>
                <c:pt idx="1847">
                  <c:v>41726</c:v>
                </c:pt>
                <c:pt idx="1848">
                  <c:v>41725</c:v>
                </c:pt>
                <c:pt idx="1849">
                  <c:v>41723</c:v>
                </c:pt>
                <c:pt idx="1850">
                  <c:v>41722</c:v>
                </c:pt>
                <c:pt idx="1851">
                  <c:v>41719</c:v>
                </c:pt>
                <c:pt idx="1852">
                  <c:v>41718</c:v>
                </c:pt>
                <c:pt idx="1853">
                  <c:v>41717</c:v>
                </c:pt>
                <c:pt idx="1854">
                  <c:v>41716</c:v>
                </c:pt>
                <c:pt idx="1855">
                  <c:v>41715</c:v>
                </c:pt>
                <c:pt idx="1856">
                  <c:v>41712</c:v>
                </c:pt>
                <c:pt idx="1857">
                  <c:v>41711</c:v>
                </c:pt>
                <c:pt idx="1858">
                  <c:v>41710</c:v>
                </c:pt>
                <c:pt idx="1859">
                  <c:v>41709</c:v>
                </c:pt>
                <c:pt idx="1860">
                  <c:v>41708</c:v>
                </c:pt>
                <c:pt idx="1861">
                  <c:v>41705</c:v>
                </c:pt>
                <c:pt idx="1862">
                  <c:v>41703</c:v>
                </c:pt>
                <c:pt idx="1863">
                  <c:v>41698</c:v>
                </c:pt>
                <c:pt idx="1864">
                  <c:v>41697</c:v>
                </c:pt>
                <c:pt idx="1865">
                  <c:v>41696</c:v>
                </c:pt>
                <c:pt idx="1866">
                  <c:v>41694</c:v>
                </c:pt>
                <c:pt idx="1867">
                  <c:v>41691</c:v>
                </c:pt>
                <c:pt idx="1868">
                  <c:v>41690</c:v>
                </c:pt>
                <c:pt idx="1869">
                  <c:v>41689</c:v>
                </c:pt>
                <c:pt idx="1870">
                  <c:v>41688</c:v>
                </c:pt>
                <c:pt idx="1871">
                  <c:v>41687</c:v>
                </c:pt>
                <c:pt idx="1872">
                  <c:v>41684</c:v>
                </c:pt>
                <c:pt idx="1873">
                  <c:v>41683</c:v>
                </c:pt>
                <c:pt idx="1874">
                  <c:v>41682</c:v>
                </c:pt>
                <c:pt idx="1875">
                  <c:v>41681</c:v>
                </c:pt>
                <c:pt idx="1876">
                  <c:v>41680</c:v>
                </c:pt>
                <c:pt idx="1877">
                  <c:v>41677</c:v>
                </c:pt>
                <c:pt idx="1878">
                  <c:v>41676</c:v>
                </c:pt>
                <c:pt idx="1879">
                  <c:v>41675</c:v>
                </c:pt>
                <c:pt idx="1880">
                  <c:v>41674</c:v>
                </c:pt>
                <c:pt idx="1881">
                  <c:v>41673</c:v>
                </c:pt>
                <c:pt idx="1882">
                  <c:v>41670</c:v>
                </c:pt>
                <c:pt idx="1883">
                  <c:v>41669</c:v>
                </c:pt>
                <c:pt idx="1884">
                  <c:v>41668</c:v>
                </c:pt>
                <c:pt idx="1885">
                  <c:v>41667</c:v>
                </c:pt>
                <c:pt idx="1886">
                  <c:v>41666</c:v>
                </c:pt>
                <c:pt idx="1887">
                  <c:v>41663</c:v>
                </c:pt>
                <c:pt idx="1888">
                  <c:v>41662</c:v>
                </c:pt>
                <c:pt idx="1889">
                  <c:v>41661</c:v>
                </c:pt>
                <c:pt idx="1890">
                  <c:v>41660</c:v>
                </c:pt>
                <c:pt idx="1891">
                  <c:v>41659</c:v>
                </c:pt>
                <c:pt idx="1892">
                  <c:v>41656</c:v>
                </c:pt>
                <c:pt idx="1893">
                  <c:v>41655</c:v>
                </c:pt>
                <c:pt idx="1894">
                  <c:v>41654</c:v>
                </c:pt>
                <c:pt idx="1895">
                  <c:v>41652</c:v>
                </c:pt>
                <c:pt idx="1896">
                  <c:v>41649</c:v>
                </c:pt>
                <c:pt idx="1897">
                  <c:v>41648</c:v>
                </c:pt>
                <c:pt idx="1898">
                  <c:v>41647</c:v>
                </c:pt>
                <c:pt idx="1899">
                  <c:v>41646</c:v>
                </c:pt>
                <c:pt idx="1900">
                  <c:v>41645</c:v>
                </c:pt>
                <c:pt idx="1901">
                  <c:v>41642</c:v>
                </c:pt>
                <c:pt idx="1902">
                  <c:v>41638</c:v>
                </c:pt>
                <c:pt idx="1903">
                  <c:v>41635</c:v>
                </c:pt>
                <c:pt idx="1904">
                  <c:v>41634</c:v>
                </c:pt>
                <c:pt idx="1905">
                  <c:v>41632</c:v>
                </c:pt>
                <c:pt idx="1906">
                  <c:v>41631</c:v>
                </c:pt>
                <c:pt idx="1907">
                  <c:v>41628</c:v>
                </c:pt>
                <c:pt idx="1908">
                  <c:v>41627</c:v>
                </c:pt>
                <c:pt idx="1909">
                  <c:v>41626</c:v>
                </c:pt>
                <c:pt idx="1910">
                  <c:v>41625</c:v>
                </c:pt>
                <c:pt idx="1911">
                  <c:v>41624</c:v>
                </c:pt>
                <c:pt idx="1912">
                  <c:v>41621</c:v>
                </c:pt>
                <c:pt idx="1913">
                  <c:v>41620</c:v>
                </c:pt>
                <c:pt idx="1914">
                  <c:v>41619</c:v>
                </c:pt>
                <c:pt idx="1915">
                  <c:v>41618</c:v>
                </c:pt>
                <c:pt idx="1916">
                  <c:v>41617</c:v>
                </c:pt>
                <c:pt idx="1917">
                  <c:v>41614</c:v>
                </c:pt>
                <c:pt idx="1918">
                  <c:v>41613</c:v>
                </c:pt>
                <c:pt idx="1919">
                  <c:v>41612</c:v>
                </c:pt>
                <c:pt idx="1920">
                  <c:v>41611</c:v>
                </c:pt>
                <c:pt idx="1921">
                  <c:v>41610</c:v>
                </c:pt>
                <c:pt idx="1922">
                  <c:v>41607</c:v>
                </c:pt>
                <c:pt idx="1923">
                  <c:v>41606</c:v>
                </c:pt>
                <c:pt idx="1924">
                  <c:v>41605</c:v>
                </c:pt>
                <c:pt idx="1925">
                  <c:v>41604</c:v>
                </c:pt>
                <c:pt idx="1926">
                  <c:v>41603</c:v>
                </c:pt>
                <c:pt idx="1927">
                  <c:v>41600</c:v>
                </c:pt>
                <c:pt idx="1928">
                  <c:v>41599</c:v>
                </c:pt>
                <c:pt idx="1929">
                  <c:v>41598</c:v>
                </c:pt>
                <c:pt idx="1930">
                  <c:v>41597</c:v>
                </c:pt>
                <c:pt idx="1931">
                  <c:v>41596</c:v>
                </c:pt>
                <c:pt idx="1932">
                  <c:v>41592</c:v>
                </c:pt>
                <c:pt idx="1933">
                  <c:v>41591</c:v>
                </c:pt>
                <c:pt idx="1934">
                  <c:v>41586</c:v>
                </c:pt>
                <c:pt idx="1935">
                  <c:v>41585</c:v>
                </c:pt>
                <c:pt idx="1936">
                  <c:v>41584</c:v>
                </c:pt>
                <c:pt idx="1937">
                  <c:v>41583</c:v>
                </c:pt>
                <c:pt idx="1938">
                  <c:v>41582</c:v>
                </c:pt>
                <c:pt idx="1939">
                  <c:v>41579</c:v>
                </c:pt>
                <c:pt idx="1940">
                  <c:v>41578</c:v>
                </c:pt>
                <c:pt idx="1941">
                  <c:v>41577</c:v>
                </c:pt>
                <c:pt idx="1942">
                  <c:v>41576</c:v>
                </c:pt>
                <c:pt idx="1943">
                  <c:v>41575</c:v>
                </c:pt>
                <c:pt idx="1944">
                  <c:v>41572</c:v>
                </c:pt>
                <c:pt idx="1945">
                  <c:v>41571</c:v>
                </c:pt>
                <c:pt idx="1946">
                  <c:v>41570</c:v>
                </c:pt>
                <c:pt idx="1947">
                  <c:v>41569</c:v>
                </c:pt>
                <c:pt idx="1948">
                  <c:v>41568</c:v>
                </c:pt>
                <c:pt idx="1949">
                  <c:v>41565</c:v>
                </c:pt>
                <c:pt idx="1950">
                  <c:v>41564</c:v>
                </c:pt>
                <c:pt idx="1951">
                  <c:v>41563</c:v>
                </c:pt>
                <c:pt idx="1952">
                  <c:v>41562</c:v>
                </c:pt>
                <c:pt idx="1953">
                  <c:v>41561</c:v>
                </c:pt>
                <c:pt idx="1954">
                  <c:v>41558</c:v>
                </c:pt>
                <c:pt idx="1955">
                  <c:v>41557</c:v>
                </c:pt>
                <c:pt idx="1956">
                  <c:v>41556</c:v>
                </c:pt>
                <c:pt idx="1957">
                  <c:v>41555</c:v>
                </c:pt>
                <c:pt idx="1958">
                  <c:v>41554</c:v>
                </c:pt>
                <c:pt idx="1959">
                  <c:v>41551</c:v>
                </c:pt>
                <c:pt idx="1960">
                  <c:v>41550</c:v>
                </c:pt>
                <c:pt idx="1961">
                  <c:v>41549</c:v>
                </c:pt>
                <c:pt idx="1962">
                  <c:v>41548</c:v>
                </c:pt>
                <c:pt idx="1963">
                  <c:v>41547</c:v>
                </c:pt>
                <c:pt idx="1964">
                  <c:v>41544</c:v>
                </c:pt>
                <c:pt idx="1965">
                  <c:v>41543</c:v>
                </c:pt>
                <c:pt idx="1966">
                  <c:v>41542</c:v>
                </c:pt>
                <c:pt idx="1967">
                  <c:v>41541</c:v>
                </c:pt>
                <c:pt idx="1968">
                  <c:v>41540</c:v>
                </c:pt>
                <c:pt idx="1969">
                  <c:v>41537</c:v>
                </c:pt>
                <c:pt idx="1970">
                  <c:v>41536</c:v>
                </c:pt>
                <c:pt idx="1971">
                  <c:v>41535</c:v>
                </c:pt>
                <c:pt idx="1972">
                  <c:v>41534</c:v>
                </c:pt>
                <c:pt idx="1973">
                  <c:v>41533</c:v>
                </c:pt>
                <c:pt idx="1974">
                  <c:v>41530</c:v>
                </c:pt>
                <c:pt idx="1975">
                  <c:v>41529</c:v>
                </c:pt>
                <c:pt idx="1976">
                  <c:v>41526</c:v>
                </c:pt>
                <c:pt idx="1977">
                  <c:v>41523</c:v>
                </c:pt>
                <c:pt idx="1978">
                  <c:v>41522</c:v>
                </c:pt>
                <c:pt idx="1979">
                  <c:v>41519</c:v>
                </c:pt>
                <c:pt idx="1980">
                  <c:v>41516</c:v>
                </c:pt>
                <c:pt idx="1981">
                  <c:v>41515</c:v>
                </c:pt>
                <c:pt idx="1982">
                  <c:v>41514</c:v>
                </c:pt>
                <c:pt idx="1983">
                  <c:v>41513</c:v>
                </c:pt>
                <c:pt idx="1984">
                  <c:v>41512</c:v>
                </c:pt>
                <c:pt idx="1985">
                  <c:v>41509</c:v>
                </c:pt>
                <c:pt idx="1986">
                  <c:v>41508</c:v>
                </c:pt>
                <c:pt idx="1987">
                  <c:v>41507</c:v>
                </c:pt>
                <c:pt idx="1988">
                  <c:v>41506</c:v>
                </c:pt>
                <c:pt idx="1989">
                  <c:v>41505</c:v>
                </c:pt>
                <c:pt idx="1990">
                  <c:v>41502</c:v>
                </c:pt>
                <c:pt idx="1991">
                  <c:v>41501</c:v>
                </c:pt>
                <c:pt idx="1992">
                  <c:v>41500</c:v>
                </c:pt>
                <c:pt idx="1993">
                  <c:v>41499</c:v>
                </c:pt>
                <c:pt idx="1994">
                  <c:v>41498</c:v>
                </c:pt>
                <c:pt idx="1995">
                  <c:v>41495</c:v>
                </c:pt>
                <c:pt idx="1996">
                  <c:v>41494</c:v>
                </c:pt>
                <c:pt idx="1997">
                  <c:v>41493</c:v>
                </c:pt>
                <c:pt idx="1998">
                  <c:v>41492</c:v>
                </c:pt>
                <c:pt idx="1999">
                  <c:v>41491</c:v>
                </c:pt>
                <c:pt idx="2000">
                  <c:v>41488</c:v>
                </c:pt>
                <c:pt idx="2001">
                  <c:v>41487</c:v>
                </c:pt>
                <c:pt idx="2002">
                  <c:v>41485</c:v>
                </c:pt>
                <c:pt idx="2003">
                  <c:v>41484</c:v>
                </c:pt>
                <c:pt idx="2004">
                  <c:v>41480</c:v>
                </c:pt>
                <c:pt idx="2005">
                  <c:v>41479</c:v>
                </c:pt>
                <c:pt idx="2006">
                  <c:v>41478</c:v>
                </c:pt>
                <c:pt idx="2007">
                  <c:v>41477</c:v>
                </c:pt>
                <c:pt idx="2008">
                  <c:v>41474</c:v>
                </c:pt>
                <c:pt idx="2009">
                  <c:v>41473</c:v>
                </c:pt>
                <c:pt idx="2010">
                  <c:v>41472</c:v>
                </c:pt>
                <c:pt idx="2011">
                  <c:v>41471</c:v>
                </c:pt>
                <c:pt idx="2012">
                  <c:v>41470</c:v>
                </c:pt>
                <c:pt idx="2013">
                  <c:v>41467</c:v>
                </c:pt>
                <c:pt idx="2014">
                  <c:v>41466</c:v>
                </c:pt>
                <c:pt idx="2015">
                  <c:v>41465</c:v>
                </c:pt>
                <c:pt idx="2016">
                  <c:v>41464</c:v>
                </c:pt>
                <c:pt idx="2017">
                  <c:v>41463</c:v>
                </c:pt>
                <c:pt idx="2018">
                  <c:v>41460</c:v>
                </c:pt>
                <c:pt idx="2019">
                  <c:v>41459</c:v>
                </c:pt>
                <c:pt idx="2020">
                  <c:v>41458</c:v>
                </c:pt>
                <c:pt idx="2021">
                  <c:v>41457</c:v>
                </c:pt>
                <c:pt idx="2022">
                  <c:v>41456</c:v>
                </c:pt>
                <c:pt idx="2023">
                  <c:v>41453</c:v>
                </c:pt>
                <c:pt idx="2024">
                  <c:v>41452</c:v>
                </c:pt>
                <c:pt idx="2025">
                  <c:v>41451</c:v>
                </c:pt>
                <c:pt idx="2026">
                  <c:v>41450</c:v>
                </c:pt>
                <c:pt idx="2027">
                  <c:v>41449</c:v>
                </c:pt>
                <c:pt idx="2028">
                  <c:v>41446</c:v>
                </c:pt>
                <c:pt idx="2029">
                  <c:v>41445</c:v>
                </c:pt>
                <c:pt idx="2030">
                  <c:v>41444</c:v>
                </c:pt>
                <c:pt idx="2031">
                  <c:v>41443</c:v>
                </c:pt>
                <c:pt idx="2032">
                  <c:v>41442</c:v>
                </c:pt>
                <c:pt idx="2033">
                  <c:v>41439</c:v>
                </c:pt>
                <c:pt idx="2034">
                  <c:v>41438</c:v>
                </c:pt>
                <c:pt idx="2035">
                  <c:v>41437</c:v>
                </c:pt>
                <c:pt idx="2036">
                  <c:v>41436</c:v>
                </c:pt>
                <c:pt idx="2037">
                  <c:v>41435</c:v>
                </c:pt>
                <c:pt idx="2038">
                  <c:v>41432</c:v>
                </c:pt>
                <c:pt idx="2039">
                  <c:v>41431</c:v>
                </c:pt>
                <c:pt idx="2040">
                  <c:v>41430</c:v>
                </c:pt>
                <c:pt idx="2041">
                  <c:v>41429</c:v>
                </c:pt>
                <c:pt idx="2042">
                  <c:v>41428</c:v>
                </c:pt>
                <c:pt idx="2043">
                  <c:v>41425</c:v>
                </c:pt>
                <c:pt idx="2044">
                  <c:v>41423</c:v>
                </c:pt>
                <c:pt idx="2045">
                  <c:v>41422</c:v>
                </c:pt>
                <c:pt idx="2046">
                  <c:v>41421</c:v>
                </c:pt>
                <c:pt idx="2047">
                  <c:v>41418</c:v>
                </c:pt>
                <c:pt idx="2048">
                  <c:v>41417</c:v>
                </c:pt>
                <c:pt idx="2049">
                  <c:v>41416</c:v>
                </c:pt>
                <c:pt idx="2050">
                  <c:v>41415</c:v>
                </c:pt>
                <c:pt idx="2051">
                  <c:v>41414</c:v>
                </c:pt>
                <c:pt idx="2052">
                  <c:v>41411</c:v>
                </c:pt>
                <c:pt idx="2053">
                  <c:v>41410</c:v>
                </c:pt>
                <c:pt idx="2054">
                  <c:v>41409</c:v>
                </c:pt>
                <c:pt idx="2055">
                  <c:v>41408</c:v>
                </c:pt>
                <c:pt idx="2056">
                  <c:v>41407</c:v>
                </c:pt>
                <c:pt idx="2057">
                  <c:v>41404</c:v>
                </c:pt>
                <c:pt idx="2058">
                  <c:v>41403</c:v>
                </c:pt>
                <c:pt idx="2059">
                  <c:v>41402</c:v>
                </c:pt>
                <c:pt idx="2060">
                  <c:v>41401</c:v>
                </c:pt>
                <c:pt idx="2061">
                  <c:v>41400</c:v>
                </c:pt>
                <c:pt idx="2062">
                  <c:v>41397</c:v>
                </c:pt>
                <c:pt idx="2063">
                  <c:v>41396</c:v>
                </c:pt>
                <c:pt idx="2064">
                  <c:v>41394</c:v>
                </c:pt>
                <c:pt idx="2065">
                  <c:v>41393</c:v>
                </c:pt>
                <c:pt idx="2066">
                  <c:v>41390</c:v>
                </c:pt>
                <c:pt idx="2067">
                  <c:v>41389</c:v>
                </c:pt>
                <c:pt idx="2068">
                  <c:v>41388</c:v>
                </c:pt>
                <c:pt idx="2069">
                  <c:v>41387</c:v>
                </c:pt>
                <c:pt idx="2070">
                  <c:v>41386</c:v>
                </c:pt>
                <c:pt idx="2071">
                  <c:v>41383</c:v>
                </c:pt>
                <c:pt idx="2072">
                  <c:v>41382</c:v>
                </c:pt>
                <c:pt idx="2073">
                  <c:v>41381</c:v>
                </c:pt>
                <c:pt idx="2074">
                  <c:v>41380</c:v>
                </c:pt>
                <c:pt idx="2075">
                  <c:v>41379</c:v>
                </c:pt>
                <c:pt idx="2076">
                  <c:v>41376</c:v>
                </c:pt>
                <c:pt idx="2077">
                  <c:v>41375</c:v>
                </c:pt>
                <c:pt idx="2078">
                  <c:v>41374</c:v>
                </c:pt>
                <c:pt idx="2079">
                  <c:v>41373</c:v>
                </c:pt>
                <c:pt idx="2080">
                  <c:v>41372</c:v>
                </c:pt>
                <c:pt idx="2081">
                  <c:v>41369</c:v>
                </c:pt>
                <c:pt idx="2082">
                  <c:v>41368</c:v>
                </c:pt>
                <c:pt idx="2083">
                  <c:v>41367</c:v>
                </c:pt>
                <c:pt idx="2084">
                  <c:v>41366</c:v>
                </c:pt>
                <c:pt idx="2085">
                  <c:v>41365</c:v>
                </c:pt>
                <c:pt idx="2086">
                  <c:v>41361</c:v>
                </c:pt>
                <c:pt idx="2087">
                  <c:v>41360</c:v>
                </c:pt>
                <c:pt idx="2088">
                  <c:v>41359</c:v>
                </c:pt>
                <c:pt idx="2089">
                  <c:v>41358</c:v>
                </c:pt>
                <c:pt idx="2090">
                  <c:v>41355</c:v>
                </c:pt>
                <c:pt idx="2091">
                  <c:v>41354</c:v>
                </c:pt>
                <c:pt idx="2092">
                  <c:v>41353</c:v>
                </c:pt>
                <c:pt idx="2093">
                  <c:v>41352</c:v>
                </c:pt>
                <c:pt idx="2094">
                  <c:v>41351</c:v>
                </c:pt>
                <c:pt idx="2095">
                  <c:v>41348</c:v>
                </c:pt>
                <c:pt idx="2096">
                  <c:v>41346</c:v>
                </c:pt>
                <c:pt idx="2097">
                  <c:v>41345</c:v>
                </c:pt>
                <c:pt idx="2098">
                  <c:v>41344</c:v>
                </c:pt>
                <c:pt idx="2099">
                  <c:v>41341</c:v>
                </c:pt>
                <c:pt idx="2100">
                  <c:v>41340</c:v>
                </c:pt>
                <c:pt idx="2101">
                  <c:v>41339</c:v>
                </c:pt>
                <c:pt idx="2102">
                  <c:v>41338</c:v>
                </c:pt>
                <c:pt idx="2103">
                  <c:v>41337</c:v>
                </c:pt>
                <c:pt idx="2104">
                  <c:v>41334</c:v>
                </c:pt>
                <c:pt idx="2105">
                  <c:v>41333</c:v>
                </c:pt>
                <c:pt idx="2106">
                  <c:v>41332</c:v>
                </c:pt>
                <c:pt idx="2107">
                  <c:v>41331</c:v>
                </c:pt>
                <c:pt idx="2108">
                  <c:v>41330</c:v>
                </c:pt>
                <c:pt idx="2109">
                  <c:v>41327</c:v>
                </c:pt>
                <c:pt idx="2110">
                  <c:v>41326</c:v>
                </c:pt>
                <c:pt idx="2111">
                  <c:v>41325</c:v>
                </c:pt>
                <c:pt idx="2112">
                  <c:v>41324</c:v>
                </c:pt>
                <c:pt idx="2113">
                  <c:v>41323</c:v>
                </c:pt>
                <c:pt idx="2114">
                  <c:v>41320</c:v>
                </c:pt>
                <c:pt idx="2115">
                  <c:v>41319</c:v>
                </c:pt>
                <c:pt idx="2116">
                  <c:v>41318</c:v>
                </c:pt>
                <c:pt idx="2117">
                  <c:v>41313</c:v>
                </c:pt>
                <c:pt idx="2118">
                  <c:v>41312</c:v>
                </c:pt>
                <c:pt idx="2119">
                  <c:v>41311</c:v>
                </c:pt>
                <c:pt idx="2120">
                  <c:v>41310</c:v>
                </c:pt>
                <c:pt idx="2121">
                  <c:v>41309</c:v>
                </c:pt>
                <c:pt idx="2122">
                  <c:v>41306</c:v>
                </c:pt>
                <c:pt idx="2123">
                  <c:v>41304</c:v>
                </c:pt>
                <c:pt idx="2124">
                  <c:v>41303</c:v>
                </c:pt>
                <c:pt idx="2125">
                  <c:v>41302</c:v>
                </c:pt>
                <c:pt idx="2126">
                  <c:v>41299</c:v>
                </c:pt>
                <c:pt idx="2127">
                  <c:v>41298</c:v>
                </c:pt>
                <c:pt idx="2128">
                  <c:v>41297</c:v>
                </c:pt>
                <c:pt idx="2129">
                  <c:v>41296</c:v>
                </c:pt>
                <c:pt idx="2130">
                  <c:v>41295</c:v>
                </c:pt>
                <c:pt idx="2131">
                  <c:v>41292</c:v>
                </c:pt>
                <c:pt idx="2132">
                  <c:v>41291</c:v>
                </c:pt>
                <c:pt idx="2133">
                  <c:v>41290</c:v>
                </c:pt>
                <c:pt idx="2134">
                  <c:v>41289</c:v>
                </c:pt>
                <c:pt idx="2135">
                  <c:v>41288</c:v>
                </c:pt>
                <c:pt idx="2136">
                  <c:v>41285</c:v>
                </c:pt>
                <c:pt idx="2137">
                  <c:v>41284</c:v>
                </c:pt>
                <c:pt idx="2138">
                  <c:v>41283</c:v>
                </c:pt>
                <c:pt idx="2139">
                  <c:v>41282</c:v>
                </c:pt>
                <c:pt idx="2140">
                  <c:v>41281</c:v>
                </c:pt>
                <c:pt idx="2141">
                  <c:v>41278</c:v>
                </c:pt>
                <c:pt idx="2142">
                  <c:v>41277</c:v>
                </c:pt>
                <c:pt idx="2143">
                  <c:v>41274</c:v>
                </c:pt>
                <c:pt idx="2144">
                  <c:v>41271</c:v>
                </c:pt>
                <c:pt idx="2145">
                  <c:v>41270</c:v>
                </c:pt>
                <c:pt idx="2146">
                  <c:v>41269</c:v>
                </c:pt>
                <c:pt idx="2147">
                  <c:v>41267</c:v>
                </c:pt>
                <c:pt idx="2148">
                  <c:v>41264</c:v>
                </c:pt>
                <c:pt idx="2149">
                  <c:v>41263</c:v>
                </c:pt>
                <c:pt idx="2150">
                  <c:v>41261</c:v>
                </c:pt>
                <c:pt idx="2151">
                  <c:v>41260</c:v>
                </c:pt>
                <c:pt idx="2152">
                  <c:v>41257</c:v>
                </c:pt>
                <c:pt idx="2153">
                  <c:v>41255</c:v>
                </c:pt>
                <c:pt idx="2154">
                  <c:v>41254</c:v>
                </c:pt>
                <c:pt idx="2155">
                  <c:v>41253</c:v>
                </c:pt>
                <c:pt idx="2156">
                  <c:v>41250</c:v>
                </c:pt>
                <c:pt idx="2157">
                  <c:v>41249</c:v>
                </c:pt>
                <c:pt idx="2158">
                  <c:v>41248</c:v>
                </c:pt>
                <c:pt idx="2159">
                  <c:v>41247</c:v>
                </c:pt>
                <c:pt idx="2160">
                  <c:v>41246</c:v>
                </c:pt>
                <c:pt idx="2161">
                  <c:v>41243</c:v>
                </c:pt>
                <c:pt idx="2162">
                  <c:v>41242</c:v>
                </c:pt>
                <c:pt idx="2163">
                  <c:v>41241</c:v>
                </c:pt>
                <c:pt idx="2164">
                  <c:v>41239</c:v>
                </c:pt>
                <c:pt idx="2165">
                  <c:v>41236</c:v>
                </c:pt>
                <c:pt idx="2166">
                  <c:v>41235</c:v>
                </c:pt>
                <c:pt idx="2167">
                  <c:v>41234</c:v>
                </c:pt>
                <c:pt idx="2168">
                  <c:v>41233</c:v>
                </c:pt>
                <c:pt idx="2169">
                  <c:v>41232</c:v>
                </c:pt>
                <c:pt idx="2170">
                  <c:v>41229</c:v>
                </c:pt>
                <c:pt idx="2171">
                  <c:v>41227</c:v>
                </c:pt>
                <c:pt idx="2172">
                  <c:v>41226</c:v>
                </c:pt>
                <c:pt idx="2173">
                  <c:v>41225</c:v>
                </c:pt>
                <c:pt idx="2174">
                  <c:v>41222</c:v>
                </c:pt>
                <c:pt idx="2175">
                  <c:v>41221</c:v>
                </c:pt>
                <c:pt idx="2176">
                  <c:v>41220</c:v>
                </c:pt>
                <c:pt idx="2177">
                  <c:v>41219</c:v>
                </c:pt>
                <c:pt idx="2178">
                  <c:v>41218</c:v>
                </c:pt>
                <c:pt idx="2179">
                  <c:v>41214</c:v>
                </c:pt>
                <c:pt idx="2180">
                  <c:v>41213</c:v>
                </c:pt>
                <c:pt idx="2181">
                  <c:v>41212</c:v>
                </c:pt>
                <c:pt idx="2182">
                  <c:v>41211</c:v>
                </c:pt>
                <c:pt idx="2183">
                  <c:v>41208</c:v>
                </c:pt>
                <c:pt idx="2184">
                  <c:v>41207</c:v>
                </c:pt>
                <c:pt idx="2185">
                  <c:v>41206</c:v>
                </c:pt>
                <c:pt idx="2186">
                  <c:v>41205</c:v>
                </c:pt>
                <c:pt idx="2187">
                  <c:v>41204</c:v>
                </c:pt>
                <c:pt idx="2188">
                  <c:v>41201</c:v>
                </c:pt>
                <c:pt idx="2189">
                  <c:v>41200</c:v>
                </c:pt>
                <c:pt idx="2190">
                  <c:v>41199</c:v>
                </c:pt>
                <c:pt idx="2191">
                  <c:v>41198</c:v>
                </c:pt>
                <c:pt idx="2192">
                  <c:v>41197</c:v>
                </c:pt>
                <c:pt idx="2193">
                  <c:v>41193</c:v>
                </c:pt>
                <c:pt idx="2194">
                  <c:v>41192</c:v>
                </c:pt>
                <c:pt idx="2195">
                  <c:v>41191</c:v>
                </c:pt>
                <c:pt idx="2196">
                  <c:v>41186</c:v>
                </c:pt>
                <c:pt idx="2197">
                  <c:v>41185</c:v>
                </c:pt>
                <c:pt idx="2198">
                  <c:v>41184</c:v>
                </c:pt>
                <c:pt idx="2199">
                  <c:v>41183</c:v>
                </c:pt>
                <c:pt idx="2200">
                  <c:v>41180</c:v>
                </c:pt>
                <c:pt idx="2201">
                  <c:v>41179</c:v>
                </c:pt>
                <c:pt idx="2202">
                  <c:v>41178</c:v>
                </c:pt>
                <c:pt idx="2203">
                  <c:v>41177</c:v>
                </c:pt>
                <c:pt idx="2204">
                  <c:v>41176</c:v>
                </c:pt>
                <c:pt idx="2205">
                  <c:v>41173</c:v>
                </c:pt>
                <c:pt idx="2206">
                  <c:v>41171</c:v>
                </c:pt>
                <c:pt idx="2207">
                  <c:v>41170</c:v>
                </c:pt>
                <c:pt idx="2208">
                  <c:v>41169</c:v>
                </c:pt>
                <c:pt idx="2209">
                  <c:v>41166</c:v>
                </c:pt>
                <c:pt idx="2210">
                  <c:v>41165</c:v>
                </c:pt>
                <c:pt idx="2211">
                  <c:v>41164</c:v>
                </c:pt>
                <c:pt idx="2212">
                  <c:v>41163</c:v>
                </c:pt>
                <c:pt idx="2213">
                  <c:v>41162</c:v>
                </c:pt>
                <c:pt idx="2214">
                  <c:v>41158</c:v>
                </c:pt>
                <c:pt idx="2215">
                  <c:v>41157</c:v>
                </c:pt>
                <c:pt idx="2216">
                  <c:v>41156</c:v>
                </c:pt>
                <c:pt idx="2217">
                  <c:v>41155</c:v>
                </c:pt>
              </c:numCache>
            </c:numRef>
          </c:cat>
          <c:val>
            <c:numRef>
              <c:f>'DY IFIX vs NTNB'!$AL$2:$AL$2219</c:f>
              <c:numCache>
                <c:formatCode>General</c:formatCode>
                <c:ptCount val="2218"/>
                <c:pt idx="0">
                  <c:v>11.776999999999999</c:v>
                </c:pt>
                <c:pt idx="1">
                  <c:v>11.818</c:v>
                </c:pt>
                <c:pt idx="2">
                  <c:v>11.6683</c:v>
                </c:pt>
                <c:pt idx="3">
                  <c:v>11.6319</c:v>
                </c:pt>
                <c:pt idx="4">
                  <c:v>11.6221</c:v>
                </c:pt>
                <c:pt idx="5">
                  <c:v>11.3644</c:v>
                </c:pt>
                <c:pt idx="6">
                  <c:v>11.3895</c:v>
                </c:pt>
                <c:pt idx="7">
                  <c:v>11.5351</c:v>
                </c:pt>
                <c:pt idx="8">
                  <c:v>11.7126</c:v>
                </c:pt>
                <c:pt idx="9">
                  <c:v>11.6828</c:v>
                </c:pt>
                <c:pt idx="10">
                  <c:v>11.5242</c:v>
                </c:pt>
                <c:pt idx="11">
                  <c:v>11.4734</c:v>
                </c:pt>
                <c:pt idx="12">
                  <c:v>11.428100000000001</c:v>
                </c:pt>
                <c:pt idx="13">
                  <c:v>11.413</c:v>
                </c:pt>
                <c:pt idx="14">
                  <c:v>11.585699999999999</c:v>
                </c:pt>
                <c:pt idx="15">
                  <c:v>11.3422</c:v>
                </c:pt>
                <c:pt idx="16">
                  <c:v>11.4491</c:v>
                </c:pt>
                <c:pt idx="17">
                  <c:v>11.3728</c:v>
                </c:pt>
                <c:pt idx="18">
                  <c:v>11.2666</c:v>
                </c:pt>
                <c:pt idx="19">
                  <c:v>11.4899</c:v>
                </c:pt>
                <c:pt idx="20">
                  <c:v>11.71</c:v>
                </c:pt>
                <c:pt idx="21">
                  <c:v>11.707100000000001</c:v>
                </c:pt>
                <c:pt idx="22">
                  <c:v>11.801500000000001</c:v>
                </c:pt>
                <c:pt idx="23">
                  <c:v>11.772500000000001</c:v>
                </c:pt>
                <c:pt idx="24">
                  <c:v>11.9732</c:v>
                </c:pt>
                <c:pt idx="25">
                  <c:v>12.053000000000001</c:v>
                </c:pt>
                <c:pt idx="26">
                  <c:v>12.1533</c:v>
                </c:pt>
                <c:pt idx="27">
                  <c:v>12.2134</c:v>
                </c:pt>
                <c:pt idx="28">
                  <c:v>11.921200000000001</c:v>
                </c:pt>
                <c:pt idx="29">
                  <c:v>12.0482</c:v>
                </c:pt>
                <c:pt idx="30">
                  <c:v>11.897</c:v>
                </c:pt>
                <c:pt idx="31">
                  <c:v>11.8881</c:v>
                </c:pt>
                <c:pt idx="32">
                  <c:v>11.8027</c:v>
                </c:pt>
                <c:pt idx="33">
                  <c:v>11.8028</c:v>
                </c:pt>
                <c:pt idx="34">
                  <c:v>12.0318</c:v>
                </c:pt>
                <c:pt idx="35">
                  <c:v>11.998900000000001</c:v>
                </c:pt>
                <c:pt idx="36">
                  <c:v>12.0916</c:v>
                </c:pt>
                <c:pt idx="37">
                  <c:v>11.9262</c:v>
                </c:pt>
                <c:pt idx="38">
                  <c:v>11.956099999999999</c:v>
                </c:pt>
                <c:pt idx="39">
                  <c:v>11.877000000000001</c:v>
                </c:pt>
                <c:pt idx="40">
                  <c:v>12.14</c:v>
                </c:pt>
                <c:pt idx="41">
                  <c:v>12.077999999999999</c:v>
                </c:pt>
                <c:pt idx="42">
                  <c:v>11.3178</c:v>
                </c:pt>
                <c:pt idx="43">
                  <c:v>11.216900000000001</c:v>
                </c:pt>
                <c:pt idx="44">
                  <c:v>11.3985</c:v>
                </c:pt>
                <c:pt idx="45">
                  <c:v>10.930099999999999</c:v>
                </c:pt>
                <c:pt idx="46">
                  <c:v>10.667899999999999</c:v>
                </c:pt>
                <c:pt idx="47">
                  <c:v>10.329599999999999</c:v>
                </c:pt>
                <c:pt idx="48">
                  <c:v>9.9541000000000004</c:v>
                </c:pt>
                <c:pt idx="49">
                  <c:v>9.5594000000000001</c:v>
                </c:pt>
                <c:pt idx="50">
                  <c:v>9.2546999999999997</c:v>
                </c:pt>
                <c:pt idx="51">
                  <c:v>9.1414000000000009</c:v>
                </c:pt>
                <c:pt idx="52">
                  <c:v>8.9796999999999993</c:v>
                </c:pt>
                <c:pt idx="53">
                  <c:v>8.8924000000000003</c:v>
                </c:pt>
                <c:pt idx="54">
                  <c:v>8.89</c:v>
                </c:pt>
                <c:pt idx="55">
                  <c:v>8.8356999999999992</c:v>
                </c:pt>
                <c:pt idx="56">
                  <c:v>8.9946999999999999</c:v>
                </c:pt>
                <c:pt idx="57">
                  <c:v>8.8956999999999997</c:v>
                </c:pt>
                <c:pt idx="58">
                  <c:v>9.0452999999999992</c:v>
                </c:pt>
                <c:pt idx="59">
                  <c:v>9.0056999999999992</c:v>
                </c:pt>
                <c:pt idx="60">
                  <c:v>8.9024999999999999</c:v>
                </c:pt>
                <c:pt idx="61">
                  <c:v>8.9413</c:v>
                </c:pt>
                <c:pt idx="62">
                  <c:v>8.9090000000000007</c:v>
                </c:pt>
                <c:pt idx="63">
                  <c:v>8.9451999999999998</c:v>
                </c:pt>
                <c:pt idx="64">
                  <c:v>8.8611000000000004</c:v>
                </c:pt>
                <c:pt idx="65">
                  <c:v>8.7424999999999997</c:v>
                </c:pt>
                <c:pt idx="66">
                  <c:v>8.6905999999999999</c:v>
                </c:pt>
                <c:pt idx="67">
                  <c:v>8.6153999999999993</c:v>
                </c:pt>
                <c:pt idx="68">
                  <c:v>8.6257999999999999</c:v>
                </c:pt>
                <c:pt idx="69">
                  <c:v>8.7197999999999993</c:v>
                </c:pt>
                <c:pt idx="70">
                  <c:v>8.7908000000000008</c:v>
                </c:pt>
                <c:pt idx="71">
                  <c:v>8.7146000000000008</c:v>
                </c:pt>
                <c:pt idx="72">
                  <c:v>8.6363000000000003</c:v>
                </c:pt>
                <c:pt idx="73">
                  <c:v>8.6069999999999993</c:v>
                </c:pt>
                <c:pt idx="74">
                  <c:v>8.8969000000000005</c:v>
                </c:pt>
                <c:pt idx="75">
                  <c:v>8.8907000000000007</c:v>
                </c:pt>
                <c:pt idx="76">
                  <c:v>8.8985000000000003</c:v>
                </c:pt>
                <c:pt idx="77">
                  <c:v>8.5197000000000003</c:v>
                </c:pt>
                <c:pt idx="78">
                  <c:v>8.3641000000000005</c:v>
                </c:pt>
                <c:pt idx="79">
                  <c:v>8.3046000000000006</c:v>
                </c:pt>
                <c:pt idx="80">
                  <c:v>8.3287999999999993</c:v>
                </c:pt>
                <c:pt idx="81">
                  <c:v>8.2438000000000002</c:v>
                </c:pt>
                <c:pt idx="82">
                  <c:v>8.1867999999999999</c:v>
                </c:pt>
                <c:pt idx="83">
                  <c:v>8.1478999999999999</c:v>
                </c:pt>
                <c:pt idx="84">
                  <c:v>8.1950000000000003</c:v>
                </c:pt>
                <c:pt idx="85">
                  <c:v>8.2265999999999995</c:v>
                </c:pt>
                <c:pt idx="86">
                  <c:v>8.1677</c:v>
                </c:pt>
                <c:pt idx="87">
                  <c:v>8.1140000000000008</c:v>
                </c:pt>
                <c:pt idx="88">
                  <c:v>8.2063000000000006</c:v>
                </c:pt>
                <c:pt idx="89">
                  <c:v>8.0989000000000004</c:v>
                </c:pt>
                <c:pt idx="90">
                  <c:v>8.1338000000000008</c:v>
                </c:pt>
                <c:pt idx="91">
                  <c:v>8.2551000000000005</c:v>
                </c:pt>
                <c:pt idx="92">
                  <c:v>8.0587999999999997</c:v>
                </c:pt>
                <c:pt idx="93">
                  <c:v>8.0198</c:v>
                </c:pt>
                <c:pt idx="94">
                  <c:v>8.0085999999999995</c:v>
                </c:pt>
                <c:pt idx="95">
                  <c:v>7.9450000000000003</c:v>
                </c:pt>
                <c:pt idx="96">
                  <c:v>7.83</c:v>
                </c:pt>
                <c:pt idx="97">
                  <c:v>7.7771999999999997</c:v>
                </c:pt>
                <c:pt idx="98">
                  <c:v>7.8087</c:v>
                </c:pt>
                <c:pt idx="99">
                  <c:v>7.82</c:v>
                </c:pt>
                <c:pt idx="100">
                  <c:v>7.8209</c:v>
                </c:pt>
                <c:pt idx="101">
                  <c:v>7.5914000000000001</c:v>
                </c:pt>
                <c:pt idx="102">
                  <c:v>7.5267999999999997</c:v>
                </c:pt>
                <c:pt idx="103">
                  <c:v>7.4569999999999999</c:v>
                </c:pt>
                <c:pt idx="104">
                  <c:v>7.484</c:v>
                </c:pt>
                <c:pt idx="105">
                  <c:v>7.2873999999999999</c:v>
                </c:pt>
                <c:pt idx="106">
                  <c:v>7.3418000000000001</c:v>
                </c:pt>
                <c:pt idx="107">
                  <c:v>7.3052000000000001</c:v>
                </c:pt>
                <c:pt idx="108">
                  <c:v>7.25</c:v>
                </c:pt>
                <c:pt idx="109">
                  <c:v>7.0758000000000001</c:v>
                </c:pt>
                <c:pt idx="110">
                  <c:v>6.8225999999999996</c:v>
                </c:pt>
                <c:pt idx="111">
                  <c:v>6.7584</c:v>
                </c:pt>
                <c:pt idx="112">
                  <c:v>6.7297000000000002</c:v>
                </c:pt>
                <c:pt idx="113">
                  <c:v>6.7376000000000005</c:v>
                </c:pt>
                <c:pt idx="114">
                  <c:v>6.8367000000000004</c:v>
                </c:pt>
                <c:pt idx="115">
                  <c:v>6.8606999999999996</c:v>
                </c:pt>
                <c:pt idx="116">
                  <c:v>6.8384</c:v>
                </c:pt>
                <c:pt idx="117">
                  <c:v>6.9074</c:v>
                </c:pt>
                <c:pt idx="118">
                  <c:v>6.8712999999999997</c:v>
                </c:pt>
                <c:pt idx="119">
                  <c:v>6.8543000000000003</c:v>
                </c:pt>
                <c:pt idx="120">
                  <c:v>6.7424999999999997</c:v>
                </c:pt>
                <c:pt idx="121">
                  <c:v>6.7771999999999997</c:v>
                </c:pt>
                <c:pt idx="122">
                  <c:v>6.6920999999999999</c:v>
                </c:pt>
                <c:pt idx="123">
                  <c:v>6.5815000000000001</c:v>
                </c:pt>
                <c:pt idx="124">
                  <c:v>6.6375000000000002</c:v>
                </c:pt>
                <c:pt idx="125">
                  <c:v>6.5865</c:v>
                </c:pt>
                <c:pt idx="126">
                  <c:v>6.4734999999999996</c:v>
                </c:pt>
                <c:pt idx="127">
                  <c:v>6.5625</c:v>
                </c:pt>
                <c:pt idx="128">
                  <c:v>6.6288999999999998</c:v>
                </c:pt>
                <c:pt idx="129">
                  <c:v>6.6871</c:v>
                </c:pt>
                <c:pt idx="130">
                  <c:v>6.6850000000000005</c:v>
                </c:pt>
                <c:pt idx="131">
                  <c:v>6.6242000000000001</c:v>
                </c:pt>
                <c:pt idx="132">
                  <c:v>6.5213000000000001</c:v>
                </c:pt>
                <c:pt idx="133">
                  <c:v>6.5138999999999996</c:v>
                </c:pt>
                <c:pt idx="134">
                  <c:v>6.4213000000000005</c:v>
                </c:pt>
                <c:pt idx="135">
                  <c:v>6.3116000000000003</c:v>
                </c:pt>
                <c:pt idx="136">
                  <c:v>6.2389000000000001</c:v>
                </c:pt>
                <c:pt idx="137">
                  <c:v>6.1910999999999996</c:v>
                </c:pt>
                <c:pt idx="138">
                  <c:v>6.2237</c:v>
                </c:pt>
                <c:pt idx="139">
                  <c:v>6.2385000000000002</c:v>
                </c:pt>
                <c:pt idx="140">
                  <c:v>6.1089000000000002</c:v>
                </c:pt>
                <c:pt idx="141">
                  <c:v>5.9874999999999998</c:v>
                </c:pt>
                <c:pt idx="142">
                  <c:v>5.9690000000000003</c:v>
                </c:pt>
                <c:pt idx="143">
                  <c:v>5.8868</c:v>
                </c:pt>
                <c:pt idx="144">
                  <c:v>5.9462999999999999</c:v>
                </c:pt>
                <c:pt idx="145">
                  <c:v>5.8811</c:v>
                </c:pt>
                <c:pt idx="146">
                  <c:v>5.8072999999999997</c:v>
                </c:pt>
                <c:pt idx="147">
                  <c:v>5.7552000000000003</c:v>
                </c:pt>
                <c:pt idx="148">
                  <c:v>5.7664999999999997</c:v>
                </c:pt>
                <c:pt idx="149">
                  <c:v>5.7972999999999999</c:v>
                </c:pt>
                <c:pt idx="150">
                  <c:v>5.8239000000000001</c:v>
                </c:pt>
                <c:pt idx="151">
                  <c:v>5.7759999999999998</c:v>
                </c:pt>
                <c:pt idx="152">
                  <c:v>5.7991999999999999</c:v>
                </c:pt>
                <c:pt idx="153">
                  <c:v>5.7793999999999999</c:v>
                </c:pt>
                <c:pt idx="154">
                  <c:v>5.7328000000000001</c:v>
                </c:pt>
                <c:pt idx="155">
                  <c:v>5.7073999999999998</c:v>
                </c:pt>
                <c:pt idx="156">
                  <c:v>5.6581999999999999</c:v>
                </c:pt>
                <c:pt idx="157">
                  <c:v>5.6309000000000005</c:v>
                </c:pt>
                <c:pt idx="158">
                  <c:v>5.6178999999999997</c:v>
                </c:pt>
                <c:pt idx="159">
                  <c:v>5.4805000000000001</c:v>
                </c:pt>
                <c:pt idx="160">
                  <c:v>5.5501000000000005</c:v>
                </c:pt>
                <c:pt idx="161">
                  <c:v>5.5456000000000003</c:v>
                </c:pt>
                <c:pt idx="162">
                  <c:v>5.4732000000000003</c:v>
                </c:pt>
                <c:pt idx="163">
                  <c:v>5.4393000000000002</c:v>
                </c:pt>
                <c:pt idx="164">
                  <c:v>5.4560000000000004</c:v>
                </c:pt>
                <c:pt idx="165">
                  <c:v>5.3164999999999996</c:v>
                </c:pt>
                <c:pt idx="166">
                  <c:v>5.2900999999999998</c:v>
                </c:pt>
                <c:pt idx="167">
                  <c:v>5.2064000000000004</c:v>
                </c:pt>
                <c:pt idx="168">
                  <c:v>5.2148000000000003</c:v>
                </c:pt>
                <c:pt idx="169">
                  <c:v>5.2264999999999997</c:v>
                </c:pt>
                <c:pt idx="170">
                  <c:v>5.1811999999999996</c:v>
                </c:pt>
                <c:pt idx="171">
                  <c:v>5.1999000000000004</c:v>
                </c:pt>
                <c:pt idx="172">
                  <c:v>5.1660000000000004</c:v>
                </c:pt>
                <c:pt idx="173">
                  <c:v>5.2819000000000003</c:v>
                </c:pt>
                <c:pt idx="174">
                  <c:v>5.2135999999999996</c:v>
                </c:pt>
                <c:pt idx="175">
                  <c:v>5.2427999999999999</c:v>
                </c:pt>
                <c:pt idx="176">
                  <c:v>5.3159000000000001</c:v>
                </c:pt>
                <c:pt idx="177">
                  <c:v>5.3921000000000001</c:v>
                </c:pt>
                <c:pt idx="178">
                  <c:v>5.2931999999999997</c:v>
                </c:pt>
                <c:pt idx="179">
                  <c:v>5.2508999999999997</c:v>
                </c:pt>
                <c:pt idx="180">
                  <c:v>5.1660000000000004</c:v>
                </c:pt>
                <c:pt idx="181">
                  <c:v>5.2686000000000002</c:v>
                </c:pt>
                <c:pt idx="182">
                  <c:v>5.2262000000000004</c:v>
                </c:pt>
                <c:pt idx="183">
                  <c:v>5.1308999999999996</c:v>
                </c:pt>
                <c:pt idx="184">
                  <c:v>5.2050000000000001</c:v>
                </c:pt>
                <c:pt idx="185">
                  <c:v>5.0922000000000001</c:v>
                </c:pt>
                <c:pt idx="186">
                  <c:v>5.2312000000000003</c:v>
                </c:pt>
                <c:pt idx="187">
                  <c:v>5.1866000000000003</c:v>
                </c:pt>
                <c:pt idx="188">
                  <c:v>5.0949</c:v>
                </c:pt>
                <c:pt idx="189">
                  <c:v>5.2488000000000001</c:v>
                </c:pt>
                <c:pt idx="190">
                  <c:v>5.1757999999999997</c:v>
                </c:pt>
                <c:pt idx="191">
                  <c:v>5.0343</c:v>
                </c:pt>
                <c:pt idx="192">
                  <c:v>5.0239000000000003</c:v>
                </c:pt>
                <c:pt idx="193">
                  <c:v>5.0103</c:v>
                </c:pt>
                <c:pt idx="194">
                  <c:v>4.6768000000000001</c:v>
                </c:pt>
                <c:pt idx="195">
                  <c:v>4.6837999999999997</c:v>
                </c:pt>
                <c:pt idx="196">
                  <c:v>4.7160000000000002</c:v>
                </c:pt>
                <c:pt idx="197">
                  <c:v>4.6340000000000003</c:v>
                </c:pt>
                <c:pt idx="198">
                  <c:v>4.5350000000000001</c:v>
                </c:pt>
                <c:pt idx="199">
                  <c:v>4.4466000000000001</c:v>
                </c:pt>
                <c:pt idx="200">
                  <c:v>4.3625999999999996</c:v>
                </c:pt>
                <c:pt idx="201">
                  <c:v>4.3573000000000004</c:v>
                </c:pt>
                <c:pt idx="202">
                  <c:v>4.1489000000000003</c:v>
                </c:pt>
                <c:pt idx="203">
                  <c:v>4.1652000000000005</c:v>
                </c:pt>
                <c:pt idx="204">
                  <c:v>4.1422999999999996</c:v>
                </c:pt>
                <c:pt idx="205">
                  <c:v>4.1962999999999999</c:v>
                </c:pt>
                <c:pt idx="206">
                  <c:v>4.2304000000000004</c:v>
                </c:pt>
                <c:pt idx="207">
                  <c:v>4.0663999999999998</c:v>
                </c:pt>
                <c:pt idx="208">
                  <c:v>3.9455999999999998</c:v>
                </c:pt>
                <c:pt idx="209">
                  <c:v>3.8058000000000001</c:v>
                </c:pt>
                <c:pt idx="210">
                  <c:v>3.7500999999999998</c:v>
                </c:pt>
                <c:pt idx="211">
                  <c:v>3.8203</c:v>
                </c:pt>
                <c:pt idx="212">
                  <c:v>3.7126999999999999</c:v>
                </c:pt>
                <c:pt idx="213">
                  <c:v>3.6644999999999999</c:v>
                </c:pt>
                <c:pt idx="214">
                  <c:v>3.6078000000000001</c:v>
                </c:pt>
                <c:pt idx="215">
                  <c:v>3.6095000000000002</c:v>
                </c:pt>
                <c:pt idx="216">
                  <c:v>3.5404999999999998</c:v>
                </c:pt>
                <c:pt idx="217">
                  <c:v>3.5815000000000001</c:v>
                </c:pt>
                <c:pt idx="218">
                  <c:v>3.6065</c:v>
                </c:pt>
                <c:pt idx="219">
                  <c:v>3.5495000000000001</c:v>
                </c:pt>
                <c:pt idx="220">
                  <c:v>3.5028999999999999</c:v>
                </c:pt>
                <c:pt idx="221">
                  <c:v>3.4748999999999999</c:v>
                </c:pt>
                <c:pt idx="222">
                  <c:v>3.4990999999999999</c:v>
                </c:pt>
                <c:pt idx="223">
                  <c:v>3.4653999999999998</c:v>
                </c:pt>
                <c:pt idx="224">
                  <c:v>3.4922</c:v>
                </c:pt>
                <c:pt idx="225">
                  <c:v>3.6013999999999999</c:v>
                </c:pt>
                <c:pt idx="226">
                  <c:v>3.5550999999999999</c:v>
                </c:pt>
                <c:pt idx="227">
                  <c:v>#N/A</c:v>
                </c:pt>
                <c:pt idx="228">
                  <c:v>3.5188999999999999</c:v>
                </c:pt>
                <c:pt idx="229">
                  <c:v>3.5234999999999999</c:v>
                </c:pt>
                <c:pt idx="230">
                  <c:v>3.3345000000000002</c:v>
                </c:pt>
                <c:pt idx="231">
                  <c:v>3.3681000000000001</c:v>
                </c:pt>
                <c:pt idx="232">
                  <c:v>3.4245999999999999</c:v>
                </c:pt>
                <c:pt idx="233">
                  <c:v>3.3473000000000002</c:v>
                </c:pt>
                <c:pt idx="234">
                  <c:v>3.3519000000000001</c:v>
                </c:pt>
                <c:pt idx="235">
                  <c:v>3.1998000000000002</c:v>
                </c:pt>
                <c:pt idx="236">
                  <c:v>3.2458999999999998</c:v>
                </c:pt>
                <c:pt idx="237">
                  <c:v>3.1755</c:v>
                </c:pt>
                <c:pt idx="238">
                  <c:v>3.0573999999999999</c:v>
                </c:pt>
                <c:pt idx="239">
                  <c:v>3.0078</c:v>
                </c:pt>
                <c:pt idx="240">
                  <c:v>2.9220000000000002</c:v>
                </c:pt>
                <c:pt idx="241">
                  <c:v>2.8340000000000001</c:v>
                </c:pt>
                <c:pt idx="242">
                  <c:v>2.8542000000000001</c:v>
                </c:pt>
                <c:pt idx="243">
                  <c:v>2.8557000000000001</c:v>
                </c:pt>
                <c:pt idx="244">
                  <c:v>2.8536000000000001</c:v>
                </c:pt>
                <c:pt idx="245">
                  <c:v>2.8887</c:v>
                </c:pt>
                <c:pt idx="246">
                  <c:v>2.8363</c:v>
                </c:pt>
                <c:pt idx="247">
                  <c:v>2.9152</c:v>
                </c:pt>
                <c:pt idx="248">
                  <c:v>2.9140999999999999</c:v>
                </c:pt>
                <c:pt idx="249">
                  <c:v>2.9108000000000001</c:v>
                </c:pt>
                <c:pt idx="250">
                  <c:v>2.9651999999999998</c:v>
                </c:pt>
                <c:pt idx="251">
                  <c:v>2.9335</c:v>
                </c:pt>
                <c:pt idx="252">
                  <c:v>2.9741999999999997</c:v>
                </c:pt>
                <c:pt idx="253">
                  <c:v>2.9137</c:v>
                </c:pt>
                <c:pt idx="254">
                  <c:v>2.9369000000000001</c:v>
                </c:pt>
                <c:pt idx="255">
                  <c:v>2.9746999999999999</c:v>
                </c:pt>
                <c:pt idx="256">
                  <c:v>2.9634</c:v>
                </c:pt>
                <c:pt idx="257">
                  <c:v>2.9496000000000002</c:v>
                </c:pt>
                <c:pt idx="258">
                  <c:v>2.9278</c:v>
                </c:pt>
                <c:pt idx="259">
                  <c:v>2.9938000000000002</c:v>
                </c:pt>
                <c:pt idx="260">
                  <c:v>3.1798999999999999</c:v>
                </c:pt>
                <c:pt idx="261">
                  <c:v>3.1379999999999999</c:v>
                </c:pt>
                <c:pt idx="262">
                  <c:v>3.1755</c:v>
                </c:pt>
                <c:pt idx="263">
                  <c:v>3.1839</c:v>
                </c:pt>
                <c:pt idx="264">
                  <c:v>3.2358000000000002</c:v>
                </c:pt>
                <c:pt idx="265">
                  <c:v>3.2288000000000001</c:v>
                </c:pt>
                <c:pt idx="266">
                  <c:v>3.1694</c:v>
                </c:pt>
                <c:pt idx="267">
                  <c:v>3.1135999999999999</c:v>
                </c:pt>
                <c:pt idx="268">
                  <c:v>3.0951</c:v>
                </c:pt>
                <c:pt idx="269">
                  <c:v>3.0642999999999998</c:v>
                </c:pt>
                <c:pt idx="270">
                  <c:v>3.0949</c:v>
                </c:pt>
                <c:pt idx="271">
                  <c:v>3.1337000000000002</c:v>
                </c:pt>
                <c:pt idx="272">
                  <c:v>3.1315</c:v>
                </c:pt>
                <c:pt idx="273">
                  <c:v>3.1612999999999998</c:v>
                </c:pt>
                <c:pt idx="274">
                  <c:v>3.0829</c:v>
                </c:pt>
                <c:pt idx="275">
                  <c:v>3.0472999999999999</c:v>
                </c:pt>
                <c:pt idx="276">
                  <c:v>3.0775999999999999</c:v>
                </c:pt>
                <c:pt idx="277">
                  <c:v>3.1972</c:v>
                </c:pt>
                <c:pt idx="278">
                  <c:v>3.1909999999999998</c:v>
                </c:pt>
                <c:pt idx="279">
                  <c:v>3.2214</c:v>
                </c:pt>
                <c:pt idx="280">
                  <c:v>3.1733000000000002</c:v>
                </c:pt>
                <c:pt idx="281">
                  <c:v>3.1981000000000002</c:v>
                </c:pt>
                <c:pt idx="282">
                  <c:v>3.2031999999999998</c:v>
                </c:pt>
                <c:pt idx="283">
                  <c:v>3.1879</c:v>
                </c:pt>
                <c:pt idx="284">
                  <c:v>3.1192000000000002</c:v>
                </c:pt>
                <c:pt idx="285">
                  <c:v>3.1733000000000002</c:v>
                </c:pt>
                <c:pt idx="286">
                  <c:v>3.0068999999999999</c:v>
                </c:pt>
                <c:pt idx="287">
                  <c:v>2.9836</c:v>
                </c:pt>
                <c:pt idx="288">
                  <c:v>3.0266999999999999</c:v>
                </c:pt>
                <c:pt idx="289">
                  <c:v>3.1217999999999999</c:v>
                </c:pt>
                <c:pt idx="290">
                  <c:v>3.0076999999999998</c:v>
                </c:pt>
                <c:pt idx="291">
                  <c:v>2.9257</c:v>
                </c:pt>
                <c:pt idx="292">
                  <c:v>2.9454000000000002</c:v>
                </c:pt>
                <c:pt idx="293">
                  <c:v>2.9447999999999999</c:v>
                </c:pt>
                <c:pt idx="294">
                  <c:v>2.9262999999999999</c:v>
                </c:pt>
                <c:pt idx="295">
                  <c:v>2.9550999999999998</c:v>
                </c:pt>
                <c:pt idx="296">
                  <c:v>3.0497000000000001</c:v>
                </c:pt>
                <c:pt idx="297">
                  <c:v>2.9643999999999999</c:v>
                </c:pt>
                <c:pt idx="298">
                  <c:v>3.1518000000000002</c:v>
                </c:pt>
                <c:pt idx="299">
                  <c:v>2.8566000000000003</c:v>
                </c:pt>
                <c:pt idx="300">
                  <c:v>2.7225000000000001</c:v>
                </c:pt>
                <c:pt idx="301">
                  <c:v>2.8016999999999999</c:v>
                </c:pt>
                <c:pt idx="302">
                  <c:v>2.5695999999999999</c:v>
                </c:pt>
                <c:pt idx="303">
                  <c:v>2.5377000000000001</c:v>
                </c:pt>
                <c:pt idx="304">
                  <c:v>2.6652</c:v>
                </c:pt>
                <c:pt idx="305">
                  <c:v>2.5949999999999998</c:v>
                </c:pt>
                <c:pt idx="306">
                  <c:v>2.6428000000000003</c:v>
                </c:pt>
                <c:pt idx="307">
                  <c:v>2.6741999999999999</c:v>
                </c:pt>
                <c:pt idx="308">
                  <c:v>2.5129000000000001</c:v>
                </c:pt>
                <c:pt idx="309">
                  <c:v>2.5714000000000001</c:v>
                </c:pt>
                <c:pt idx="310">
                  <c:v>2.5350000000000001</c:v>
                </c:pt>
                <c:pt idx="311">
                  <c:v>2.4870000000000001</c:v>
                </c:pt>
                <c:pt idx="312">
                  <c:v>2.5045000000000002</c:v>
                </c:pt>
                <c:pt idx="313">
                  <c:v>2.5030999999999999</c:v>
                </c:pt>
                <c:pt idx="314">
                  <c:v>2.4685999999999999</c:v>
                </c:pt>
                <c:pt idx="315">
                  <c:v>2.4912999999999998</c:v>
                </c:pt>
                <c:pt idx="316">
                  <c:v>2.4165999999999999</c:v>
                </c:pt>
                <c:pt idx="317">
                  <c:v>2.4519000000000002</c:v>
                </c:pt>
                <c:pt idx="318">
                  <c:v>2.4895999999999998</c:v>
                </c:pt>
                <c:pt idx="319">
                  <c:v>2.4447000000000001</c:v>
                </c:pt>
                <c:pt idx="320">
                  <c:v>2.5194000000000001</c:v>
                </c:pt>
                <c:pt idx="321">
                  <c:v>2.4618000000000002</c:v>
                </c:pt>
                <c:pt idx="322">
                  <c:v>2.4952000000000001</c:v>
                </c:pt>
                <c:pt idx="323">
                  <c:v>2.4702999999999999</c:v>
                </c:pt>
                <c:pt idx="324">
                  <c:v>2.4064999999999999</c:v>
                </c:pt>
                <c:pt idx="325">
                  <c:v>2.4047999999999998</c:v>
                </c:pt>
                <c:pt idx="326">
                  <c:v>2.4051999999999998</c:v>
                </c:pt>
                <c:pt idx="327">
                  <c:v>2.3919999999999999</c:v>
                </c:pt>
                <c:pt idx="328">
                  <c:v>2.3098999999999998</c:v>
                </c:pt>
                <c:pt idx="329">
                  <c:v>2.4252000000000002</c:v>
                </c:pt>
                <c:pt idx="330">
                  <c:v>2.4013999999999998</c:v>
                </c:pt>
                <c:pt idx="331">
                  <c:v>2.3696000000000002</c:v>
                </c:pt>
                <c:pt idx="332">
                  <c:v>2.3094000000000001</c:v>
                </c:pt>
                <c:pt idx="333">
                  <c:v>2.2858000000000001</c:v>
                </c:pt>
                <c:pt idx="334">
                  <c:v>2.2913999999999999</c:v>
                </c:pt>
                <c:pt idx="335">
                  <c:v>2.2663000000000002</c:v>
                </c:pt>
                <c:pt idx="336">
                  <c:v>2.1894</c:v>
                </c:pt>
                <c:pt idx="337">
                  <c:v>2.3519000000000001</c:v>
                </c:pt>
                <c:pt idx="338">
                  <c:v>2.3338000000000001</c:v>
                </c:pt>
                <c:pt idx="339">
                  <c:v>2.2579000000000002</c:v>
                </c:pt>
                <c:pt idx="340">
                  <c:v>2.3007</c:v>
                </c:pt>
                <c:pt idx="341">
                  <c:v>2.2627000000000002</c:v>
                </c:pt>
                <c:pt idx="342">
                  <c:v>2.3247999999999998</c:v>
                </c:pt>
                <c:pt idx="343">
                  <c:v>2.3178000000000001</c:v>
                </c:pt>
                <c:pt idx="344">
                  <c:v>2.3309000000000002</c:v>
                </c:pt>
                <c:pt idx="345">
                  <c:v>2.3473000000000002</c:v>
                </c:pt>
                <c:pt idx="346">
                  <c:v>2.4801000000000002</c:v>
                </c:pt>
                <c:pt idx="347">
                  <c:v>2.4986999999999999</c:v>
                </c:pt>
                <c:pt idx="348">
                  <c:v>2.4784000000000002</c:v>
                </c:pt>
                <c:pt idx="349">
                  <c:v>2.4519000000000002</c:v>
                </c:pt>
                <c:pt idx="350">
                  <c:v>2.4576000000000002</c:v>
                </c:pt>
                <c:pt idx="351">
                  <c:v>2.4763999999999999</c:v>
                </c:pt>
                <c:pt idx="352">
                  <c:v>2.4975000000000001</c:v>
                </c:pt>
                <c:pt idx="353">
                  <c:v>2.4904000000000002</c:v>
                </c:pt>
                <c:pt idx="354">
                  <c:v>2.5154999999999998</c:v>
                </c:pt>
                <c:pt idx="355">
                  <c:v>2.4840999999999998</c:v>
                </c:pt>
                <c:pt idx="356">
                  <c:v>2.5790999999999999</c:v>
                </c:pt>
                <c:pt idx="357">
                  <c:v>2.5446</c:v>
                </c:pt>
                <c:pt idx="358">
                  <c:v>2.431</c:v>
                </c:pt>
                <c:pt idx="359">
                  <c:v>2.39</c:v>
                </c:pt>
                <c:pt idx="360">
                  <c:v>2.3605</c:v>
                </c:pt>
                <c:pt idx="361">
                  <c:v>2.3460999999999999</c:v>
                </c:pt>
                <c:pt idx="362">
                  <c:v>2.3325</c:v>
                </c:pt>
                <c:pt idx="363">
                  <c:v>2.3725000000000001</c:v>
                </c:pt>
                <c:pt idx="364">
                  <c:v>2.3782999999999999</c:v>
                </c:pt>
                <c:pt idx="365">
                  <c:v>2.3935</c:v>
                </c:pt>
                <c:pt idx="366">
                  <c:v>2.3910999999999998</c:v>
                </c:pt>
                <c:pt idx="367">
                  <c:v>2.4249999999999998</c:v>
                </c:pt>
                <c:pt idx="368">
                  <c:v>2.4001999999999999</c:v>
                </c:pt>
                <c:pt idx="369">
                  <c:v>2.4016000000000002</c:v>
                </c:pt>
                <c:pt idx="370">
                  <c:v>2.3791000000000002</c:v>
                </c:pt>
                <c:pt idx="371">
                  <c:v>2.4333</c:v>
                </c:pt>
                <c:pt idx="372">
                  <c:v>2.4418000000000002</c:v>
                </c:pt>
                <c:pt idx="373">
                  <c:v>2.4632999999999998</c:v>
                </c:pt>
                <c:pt idx="374">
                  <c:v>2.4367000000000001</c:v>
                </c:pt>
                <c:pt idx="375">
                  <c:v>2.4722</c:v>
                </c:pt>
                <c:pt idx="376">
                  <c:v>2.4861</c:v>
                </c:pt>
                <c:pt idx="377">
                  <c:v>2.4782000000000002</c:v>
                </c:pt>
                <c:pt idx="378">
                  <c:v>2.4670999999999998</c:v>
                </c:pt>
                <c:pt idx="379">
                  <c:v>2.4647000000000001</c:v>
                </c:pt>
                <c:pt idx="380">
                  <c:v>2.4085999999999999</c:v>
                </c:pt>
                <c:pt idx="381">
                  <c:v>2.4186999999999999</c:v>
                </c:pt>
                <c:pt idx="382">
                  <c:v>2.4748999999999999</c:v>
                </c:pt>
                <c:pt idx="383">
                  <c:v>2.5080999999999998</c:v>
                </c:pt>
                <c:pt idx="384">
                  <c:v>2.5352999999999999</c:v>
                </c:pt>
                <c:pt idx="385">
                  <c:v>2.6063000000000001</c:v>
                </c:pt>
                <c:pt idx="386">
                  <c:v>2.6299000000000001</c:v>
                </c:pt>
                <c:pt idx="387">
                  <c:v>2.5724</c:v>
                </c:pt>
                <c:pt idx="388">
                  <c:v>2.6577000000000002</c:v>
                </c:pt>
                <c:pt idx="389">
                  <c:v>2.6856999999999998</c:v>
                </c:pt>
                <c:pt idx="390">
                  <c:v>2.7678000000000003</c:v>
                </c:pt>
                <c:pt idx="391">
                  <c:v>2.7393999999999998</c:v>
                </c:pt>
                <c:pt idx="392">
                  <c:v>2.7477</c:v>
                </c:pt>
                <c:pt idx="393">
                  <c:v>2.7835000000000001</c:v>
                </c:pt>
                <c:pt idx="394">
                  <c:v>2.8500999999999999</c:v>
                </c:pt>
                <c:pt idx="395">
                  <c:v>2.8820000000000001</c:v>
                </c:pt>
                <c:pt idx="396">
                  <c:v>2.7610000000000001</c:v>
                </c:pt>
                <c:pt idx="397">
                  <c:v>2.6215000000000002</c:v>
                </c:pt>
                <c:pt idx="398">
                  <c:v>2.6259999999999999</c:v>
                </c:pt>
                <c:pt idx="399">
                  <c:v>2.6638999999999999</c:v>
                </c:pt>
                <c:pt idx="400">
                  <c:v>2.8740000000000001</c:v>
                </c:pt>
                <c:pt idx="401">
                  <c:v>2.8542000000000001</c:v>
                </c:pt>
                <c:pt idx="402">
                  <c:v>2.9314</c:v>
                </c:pt>
                <c:pt idx="403">
                  <c:v>2.9786999999999999</c:v>
                </c:pt>
                <c:pt idx="404">
                  <c:v>3.0089000000000001</c:v>
                </c:pt>
                <c:pt idx="405">
                  <c:v>3.0520999999999998</c:v>
                </c:pt>
                <c:pt idx="406">
                  <c:v>3.3603000000000001</c:v>
                </c:pt>
                <c:pt idx="407">
                  <c:v>3.2991999999999999</c:v>
                </c:pt>
                <c:pt idx="408">
                  <c:v>2.9626999999999999</c:v>
                </c:pt>
                <c:pt idx="409">
                  <c:v>2.7602000000000002</c:v>
                </c:pt>
                <c:pt idx="410">
                  <c:v>2.8473000000000002</c:v>
                </c:pt>
                <c:pt idx="411">
                  <c:v>3.0989</c:v>
                </c:pt>
                <c:pt idx="412">
                  <c:v>3.1206999999999998</c:v>
                </c:pt>
                <c:pt idx="413">
                  <c:v>3.1282999999999999</c:v>
                </c:pt>
                <c:pt idx="414">
                  <c:v>3.1888000000000001</c:v>
                </c:pt>
                <c:pt idx="415">
                  <c:v>3.2361</c:v>
                </c:pt>
                <c:pt idx="416">
                  <c:v>3.2926000000000002</c:v>
                </c:pt>
                <c:pt idx="417">
                  <c:v>3.3304</c:v>
                </c:pt>
                <c:pt idx="418">
                  <c:v>3.3793000000000002</c:v>
                </c:pt>
                <c:pt idx="419">
                  <c:v>3.2656999999999998</c:v>
                </c:pt>
                <c:pt idx="420">
                  <c:v>3.2603</c:v>
                </c:pt>
                <c:pt idx="421">
                  <c:v>3.4159999999999999</c:v>
                </c:pt>
                <c:pt idx="422">
                  <c:v>3.5525000000000002</c:v>
                </c:pt>
                <c:pt idx="423">
                  <c:v>3.6322000000000001</c:v>
                </c:pt>
                <c:pt idx="424">
                  <c:v>3.6840000000000002</c:v>
                </c:pt>
                <c:pt idx="425">
                  <c:v>3.6334</c:v>
                </c:pt>
                <c:pt idx="426">
                  <c:v>3.8811999999999998</c:v>
                </c:pt>
                <c:pt idx="427">
                  <c:v>4.3204000000000002</c:v>
                </c:pt>
                <c:pt idx="428">
                  <c:v>4.2432999999999996</c:v>
                </c:pt>
                <c:pt idx="429">
                  <c:v>4.0547000000000004</c:v>
                </c:pt>
                <c:pt idx="430">
                  <c:v>3.7989000000000002</c:v>
                </c:pt>
                <c:pt idx="431">
                  <c:v>4.0467000000000004</c:v>
                </c:pt>
                <c:pt idx="432">
                  <c:v>4.3986000000000001</c:v>
                </c:pt>
                <c:pt idx="433">
                  <c:v>5.0782999999999996</c:v>
                </c:pt>
                <c:pt idx="434">
                  <c:v>4.4268999999999998</c:v>
                </c:pt>
                <c:pt idx="435">
                  <c:v>3.9716</c:v>
                </c:pt>
                <c:pt idx="436">
                  <c:v>4.0768000000000004</c:v>
                </c:pt>
                <c:pt idx="437">
                  <c:v>3.9676999999999998</c:v>
                </c:pt>
                <c:pt idx="438">
                  <c:v>3.9805999999999999</c:v>
                </c:pt>
                <c:pt idx="439">
                  <c:v>3.8172000000000001</c:v>
                </c:pt>
                <c:pt idx="440">
                  <c:v>3.9188999999999998</c:v>
                </c:pt>
                <c:pt idx="441">
                  <c:v>3.9798999999999998</c:v>
                </c:pt>
                <c:pt idx="442">
                  <c:v>4.0548000000000002</c:v>
                </c:pt>
                <c:pt idx="443">
                  <c:v>4.2394999999999996</c:v>
                </c:pt>
                <c:pt idx="444">
                  <c:v>4.2740999999999998</c:v>
                </c:pt>
                <c:pt idx="445">
                  <c:v>4.2500999999999998</c:v>
                </c:pt>
                <c:pt idx="446">
                  <c:v>4.2573999999999996</c:v>
                </c:pt>
                <c:pt idx="447">
                  <c:v>4.2484000000000002</c:v>
                </c:pt>
                <c:pt idx="448">
                  <c:v>4.2809999999999997</c:v>
                </c:pt>
                <c:pt idx="449">
                  <c:v>4.2792000000000003</c:v>
                </c:pt>
                <c:pt idx="450">
                  <c:v>4.2576000000000001</c:v>
                </c:pt>
                <c:pt idx="451">
                  <c:v>4.3117000000000001</c:v>
                </c:pt>
                <c:pt idx="452">
                  <c:v>4.2888999999999999</c:v>
                </c:pt>
                <c:pt idx="453">
                  <c:v>4.2903000000000002</c:v>
                </c:pt>
                <c:pt idx="454">
                  <c:v>4.3133999999999997</c:v>
                </c:pt>
                <c:pt idx="455">
                  <c:v>4.3459000000000003</c:v>
                </c:pt>
                <c:pt idx="456">
                  <c:v>4.4030000000000005</c:v>
                </c:pt>
                <c:pt idx="457">
                  <c:v>4.3289999999999997</c:v>
                </c:pt>
                <c:pt idx="458">
                  <c:v>4.3532000000000002</c:v>
                </c:pt>
                <c:pt idx="459">
                  <c:v>4.4039999999999999</c:v>
                </c:pt>
                <c:pt idx="460">
                  <c:v>4.3909000000000002</c:v>
                </c:pt>
                <c:pt idx="461">
                  <c:v>4.3785999999999996</c:v>
                </c:pt>
                <c:pt idx="462">
                  <c:v>4.3628</c:v>
                </c:pt>
                <c:pt idx="463">
                  <c:v>4.3905000000000003</c:v>
                </c:pt>
                <c:pt idx="464">
                  <c:v>4.4080000000000004</c:v>
                </c:pt>
                <c:pt idx="465">
                  <c:v>4.3761999999999999</c:v>
                </c:pt>
                <c:pt idx="466">
                  <c:v>4.4329999999999998</c:v>
                </c:pt>
                <c:pt idx="467">
                  <c:v>4.4530000000000003</c:v>
                </c:pt>
                <c:pt idx="468">
                  <c:v>4.4474</c:v>
                </c:pt>
                <c:pt idx="469">
                  <c:v>4.4753999999999996</c:v>
                </c:pt>
                <c:pt idx="470">
                  <c:v>4.4227999999999996</c:v>
                </c:pt>
                <c:pt idx="471">
                  <c:v>4.4676</c:v>
                </c:pt>
                <c:pt idx="472">
                  <c:v>4.5107999999999997</c:v>
                </c:pt>
                <c:pt idx="473">
                  <c:v>4.5121000000000002</c:v>
                </c:pt>
                <c:pt idx="474">
                  <c:v>4.4592000000000001</c:v>
                </c:pt>
                <c:pt idx="475">
                  <c:v>4.4718999999999998</c:v>
                </c:pt>
                <c:pt idx="476">
                  <c:v>4.4970999999999997</c:v>
                </c:pt>
                <c:pt idx="477">
                  <c:v>4.5368000000000004</c:v>
                </c:pt>
                <c:pt idx="478">
                  <c:v>4.5233999999999996</c:v>
                </c:pt>
                <c:pt idx="479">
                  <c:v>4.5247000000000002</c:v>
                </c:pt>
                <c:pt idx="480">
                  <c:v>4.5576999999999996</c:v>
                </c:pt>
                <c:pt idx="481">
                  <c:v>4.5402000000000005</c:v>
                </c:pt>
                <c:pt idx="482">
                  <c:v>4.5769000000000002</c:v>
                </c:pt>
                <c:pt idx="483">
                  <c:v>4.5739000000000001</c:v>
                </c:pt>
                <c:pt idx="484">
                  <c:v>4.6062000000000003</c:v>
                </c:pt>
                <c:pt idx="485">
                  <c:v>4.6081000000000003</c:v>
                </c:pt>
                <c:pt idx="486">
                  <c:v>4.6052</c:v>
                </c:pt>
                <c:pt idx="487">
                  <c:v>4.6475</c:v>
                </c:pt>
                <c:pt idx="488">
                  <c:v>4.6017999999999999</c:v>
                </c:pt>
                <c:pt idx="489">
                  <c:v>4.6250999999999998</c:v>
                </c:pt>
                <c:pt idx="490">
                  <c:v>4.5229999999999997</c:v>
                </c:pt>
                <c:pt idx="491">
                  <c:v>4.5015000000000001</c:v>
                </c:pt>
                <c:pt idx="492">
                  <c:v>4.5229999999999997</c:v>
                </c:pt>
                <c:pt idx="493">
                  <c:v>4.5796999999999999</c:v>
                </c:pt>
                <c:pt idx="494">
                  <c:v>4.5895000000000001</c:v>
                </c:pt>
                <c:pt idx="495">
                  <c:v>4.5876000000000001</c:v>
                </c:pt>
                <c:pt idx="496">
                  <c:v>4.6292</c:v>
                </c:pt>
                <c:pt idx="497">
                  <c:v>4.657</c:v>
                </c:pt>
                <c:pt idx="498">
                  <c:v>4.6658999999999997</c:v>
                </c:pt>
                <c:pt idx="499">
                  <c:v>4.7033000000000005</c:v>
                </c:pt>
                <c:pt idx="500">
                  <c:v>4.6832000000000003</c:v>
                </c:pt>
                <c:pt idx="501">
                  <c:v>4.6291000000000002</c:v>
                </c:pt>
                <c:pt idx="502">
                  <c:v>4.5880000000000001</c:v>
                </c:pt>
                <c:pt idx="503">
                  <c:v>4.6326999999999998</c:v>
                </c:pt>
                <c:pt idx="504">
                  <c:v>4.6062000000000003</c:v>
                </c:pt>
                <c:pt idx="505">
                  <c:v>4.5758999999999999</c:v>
                </c:pt>
                <c:pt idx="506">
                  <c:v>4.6066000000000003</c:v>
                </c:pt>
                <c:pt idx="507">
                  <c:v>4.5687999999999995</c:v>
                </c:pt>
                <c:pt idx="508">
                  <c:v>4.5519999999999996</c:v>
                </c:pt>
                <c:pt idx="509">
                  <c:v>4.5259999999999998</c:v>
                </c:pt>
                <c:pt idx="510">
                  <c:v>4.4838000000000005</c:v>
                </c:pt>
                <c:pt idx="511">
                  <c:v>4.5159000000000002</c:v>
                </c:pt>
                <c:pt idx="512">
                  <c:v>4.4954000000000001</c:v>
                </c:pt>
                <c:pt idx="513">
                  <c:v>4.4461000000000004</c:v>
                </c:pt>
                <c:pt idx="514">
                  <c:v>4.4623999999999997</c:v>
                </c:pt>
                <c:pt idx="515">
                  <c:v>4.4397000000000002</c:v>
                </c:pt>
                <c:pt idx="516">
                  <c:v>4.4329000000000001</c:v>
                </c:pt>
                <c:pt idx="517">
                  <c:v>4.4690000000000003</c:v>
                </c:pt>
                <c:pt idx="518">
                  <c:v>4.3087999999999997</c:v>
                </c:pt>
                <c:pt idx="519">
                  <c:v>4.3405000000000005</c:v>
                </c:pt>
                <c:pt idx="520">
                  <c:v>4.3846999999999996</c:v>
                </c:pt>
                <c:pt idx="521">
                  <c:v>4.3817000000000004</c:v>
                </c:pt>
                <c:pt idx="522">
                  <c:v>4.4793000000000003</c:v>
                </c:pt>
                <c:pt idx="523">
                  <c:v>4.4660000000000002</c:v>
                </c:pt>
                <c:pt idx="524">
                  <c:v>4.4211</c:v>
                </c:pt>
                <c:pt idx="525">
                  <c:v>4.4551999999999996</c:v>
                </c:pt>
                <c:pt idx="526">
                  <c:v>4.4859999999999998</c:v>
                </c:pt>
                <c:pt idx="527">
                  <c:v>4.5758999999999999</c:v>
                </c:pt>
                <c:pt idx="528">
                  <c:v>4.5221999999999998</c:v>
                </c:pt>
                <c:pt idx="529">
                  <c:v>4.5007000000000001</c:v>
                </c:pt>
                <c:pt idx="530">
                  <c:v>4.5751999999999997</c:v>
                </c:pt>
                <c:pt idx="531">
                  <c:v>4.6284999999999998</c:v>
                </c:pt>
                <c:pt idx="532">
                  <c:v>4.7176999999999998</c:v>
                </c:pt>
                <c:pt idx="533">
                  <c:v>4.7686999999999999</c:v>
                </c:pt>
                <c:pt idx="534">
                  <c:v>4.7548000000000004</c:v>
                </c:pt>
                <c:pt idx="535">
                  <c:v>4.7827999999999999</c:v>
                </c:pt>
                <c:pt idx="536">
                  <c:v>4.8346999999999998</c:v>
                </c:pt>
                <c:pt idx="537">
                  <c:v>4.8425000000000002</c:v>
                </c:pt>
                <c:pt idx="538">
                  <c:v>4.8617999999999997</c:v>
                </c:pt>
                <c:pt idx="539">
                  <c:v>4.8611000000000004</c:v>
                </c:pt>
                <c:pt idx="540">
                  <c:v>4.87</c:v>
                </c:pt>
                <c:pt idx="541">
                  <c:v>4.8856999999999999</c:v>
                </c:pt>
                <c:pt idx="542">
                  <c:v>4.9196999999999997</c:v>
                </c:pt>
                <c:pt idx="543">
                  <c:v>4.8985000000000003</c:v>
                </c:pt>
                <c:pt idx="544">
                  <c:v>4.8703000000000003</c:v>
                </c:pt>
                <c:pt idx="545">
                  <c:v>4.9486999999999997</c:v>
                </c:pt>
                <c:pt idx="546">
                  <c:v>5.1158999999999999</c:v>
                </c:pt>
                <c:pt idx="547">
                  <c:v>5.1033999999999997</c:v>
                </c:pt>
                <c:pt idx="548">
                  <c:v>5.1380999999999997</c:v>
                </c:pt>
                <c:pt idx="549">
                  <c:v>5.2119999999999997</c:v>
                </c:pt>
                <c:pt idx="550">
                  <c:v>5.2249999999999996</c:v>
                </c:pt>
                <c:pt idx="551">
                  <c:v>5.2538</c:v>
                </c:pt>
                <c:pt idx="552">
                  <c:v>5.2385000000000002</c:v>
                </c:pt>
                <c:pt idx="553">
                  <c:v>5.2446999999999999</c:v>
                </c:pt>
                <c:pt idx="554">
                  <c:v>5.2496</c:v>
                </c:pt>
                <c:pt idx="555">
                  <c:v>5.2824</c:v>
                </c:pt>
                <c:pt idx="556">
                  <c:v>5.2948000000000004</c:v>
                </c:pt>
                <c:pt idx="557">
                  <c:v>5.3487999999999998</c:v>
                </c:pt>
                <c:pt idx="558">
                  <c:v>5.4188000000000001</c:v>
                </c:pt>
                <c:pt idx="559">
                  <c:v>5.3764000000000003</c:v>
                </c:pt>
                <c:pt idx="560">
                  <c:v>5.4752000000000001</c:v>
                </c:pt>
                <c:pt idx="561">
                  <c:v>5.5113000000000003</c:v>
                </c:pt>
                <c:pt idx="562">
                  <c:v>5.4222000000000001</c:v>
                </c:pt>
                <c:pt idx="563">
                  <c:v>5.3478000000000003</c:v>
                </c:pt>
                <c:pt idx="564">
                  <c:v>5.3093000000000004</c:v>
                </c:pt>
                <c:pt idx="565">
                  <c:v>5.2622999999999998</c:v>
                </c:pt>
                <c:pt idx="566">
                  <c:v>5.2595999999999998</c:v>
                </c:pt>
                <c:pt idx="567">
                  <c:v>5.3295000000000003</c:v>
                </c:pt>
                <c:pt idx="568">
                  <c:v>5.3536999999999999</c:v>
                </c:pt>
                <c:pt idx="569">
                  <c:v>5.2888000000000002</c:v>
                </c:pt>
                <c:pt idx="570">
                  <c:v>5.3422999999999998</c:v>
                </c:pt>
                <c:pt idx="571">
                  <c:v>5.3682999999999996</c:v>
                </c:pt>
                <c:pt idx="572">
                  <c:v>5.3159000000000001</c:v>
                </c:pt>
                <c:pt idx="573">
                  <c:v>5.3030999999999997</c:v>
                </c:pt>
                <c:pt idx="574">
                  <c:v>5.3064</c:v>
                </c:pt>
                <c:pt idx="575">
                  <c:v>5.3357999999999999</c:v>
                </c:pt>
                <c:pt idx="576">
                  <c:v>5.3748000000000005</c:v>
                </c:pt>
                <c:pt idx="577">
                  <c:v>5.4161999999999999</c:v>
                </c:pt>
                <c:pt idx="578">
                  <c:v>5.4732000000000003</c:v>
                </c:pt>
                <c:pt idx="579">
                  <c:v>5.3849999999999998</c:v>
                </c:pt>
                <c:pt idx="580">
                  <c:v>5.3419999999999996</c:v>
                </c:pt>
                <c:pt idx="581">
                  <c:v>5.4218000000000002</c:v>
                </c:pt>
                <c:pt idx="582">
                  <c:v>5.3981000000000003</c:v>
                </c:pt>
                <c:pt idx="583">
                  <c:v>5.4084000000000003</c:v>
                </c:pt>
                <c:pt idx="584">
                  <c:v>5.4050000000000002</c:v>
                </c:pt>
                <c:pt idx="585">
                  <c:v>5.4215999999999998</c:v>
                </c:pt>
                <c:pt idx="586">
                  <c:v>5.3850999999999996</c:v>
                </c:pt>
                <c:pt idx="587">
                  <c:v>5.4031000000000002</c:v>
                </c:pt>
                <c:pt idx="588">
                  <c:v>5.4653</c:v>
                </c:pt>
                <c:pt idx="589">
                  <c:v>5.5106999999999999</c:v>
                </c:pt>
                <c:pt idx="590">
                  <c:v>5.5053999999999998</c:v>
                </c:pt>
                <c:pt idx="591">
                  <c:v>5.5335000000000001</c:v>
                </c:pt>
                <c:pt idx="592">
                  <c:v>5.5576999999999996</c:v>
                </c:pt>
                <c:pt idx="593">
                  <c:v>5.5498000000000003</c:v>
                </c:pt>
                <c:pt idx="594">
                  <c:v>5.5656999999999996</c:v>
                </c:pt>
                <c:pt idx="595">
                  <c:v>5.5568</c:v>
                </c:pt>
                <c:pt idx="596">
                  <c:v>5.5838000000000001</c:v>
                </c:pt>
                <c:pt idx="597">
                  <c:v>#N/A</c:v>
                </c:pt>
                <c:pt idx="598">
                  <c:v>5.6345999999999998</c:v>
                </c:pt>
                <c:pt idx="599">
                  <c:v>5.6492000000000004</c:v>
                </c:pt>
                <c:pt idx="600">
                  <c:v>5.6749999999999998</c:v>
                </c:pt>
                <c:pt idx="601">
                  <c:v>5.766</c:v>
                </c:pt>
                <c:pt idx="602">
                  <c:v>5.8025000000000002</c:v>
                </c:pt>
                <c:pt idx="603">
                  <c:v>5.7770000000000001</c:v>
                </c:pt>
                <c:pt idx="604">
                  <c:v>5.8027999999999995</c:v>
                </c:pt>
                <c:pt idx="605">
                  <c:v>5.8316999999999997</c:v>
                </c:pt>
                <c:pt idx="606">
                  <c:v>5.8914</c:v>
                </c:pt>
                <c:pt idx="607">
                  <c:v>5.8613999999999997</c:v>
                </c:pt>
                <c:pt idx="608">
                  <c:v>5.7821999999999996</c:v>
                </c:pt>
                <c:pt idx="609">
                  <c:v>5.7661999999999995</c:v>
                </c:pt>
                <c:pt idx="610">
                  <c:v>5.9264000000000001</c:v>
                </c:pt>
                <c:pt idx="611">
                  <c:v>5.9337999999999997</c:v>
                </c:pt>
                <c:pt idx="612">
                  <c:v>5.9260999999999999</c:v>
                </c:pt>
                <c:pt idx="613">
                  <c:v>5.8707000000000003</c:v>
                </c:pt>
                <c:pt idx="614">
                  <c:v>5.9527999999999999</c:v>
                </c:pt>
                <c:pt idx="615">
                  <c:v>6.0664999999999996</c:v>
                </c:pt>
                <c:pt idx="616">
                  <c:v>6.0845000000000002</c:v>
                </c:pt>
                <c:pt idx="617">
                  <c:v>6.1087999999999996</c:v>
                </c:pt>
                <c:pt idx="618">
                  <c:v>6.2024999999999997</c:v>
                </c:pt>
                <c:pt idx="619">
                  <c:v>6.2333999999999996</c:v>
                </c:pt>
                <c:pt idx="620">
                  <c:v>6.1738999999999997</c:v>
                </c:pt>
                <c:pt idx="621">
                  <c:v>6.1791</c:v>
                </c:pt>
                <c:pt idx="622">
                  <c:v>6.2125000000000004</c:v>
                </c:pt>
                <c:pt idx="623">
                  <c:v>6.2724000000000002</c:v>
                </c:pt>
                <c:pt idx="624">
                  <c:v>6.2843</c:v>
                </c:pt>
                <c:pt idx="625">
                  <c:v>6.2980999999999998</c:v>
                </c:pt>
                <c:pt idx="626">
                  <c:v>6.3807999999999998</c:v>
                </c:pt>
                <c:pt idx="627">
                  <c:v>6.4272999999999998</c:v>
                </c:pt>
                <c:pt idx="628">
                  <c:v>6.4523000000000001</c:v>
                </c:pt>
                <c:pt idx="629">
                  <c:v>6.4786999999999999</c:v>
                </c:pt>
                <c:pt idx="630">
                  <c:v>6.5270000000000001</c:v>
                </c:pt>
                <c:pt idx="631">
                  <c:v>6.5586000000000002</c:v>
                </c:pt>
                <c:pt idx="632">
                  <c:v>6.5153999999999996</c:v>
                </c:pt>
                <c:pt idx="633">
                  <c:v>6.4702000000000002</c:v>
                </c:pt>
                <c:pt idx="634">
                  <c:v>6.4442000000000004</c:v>
                </c:pt>
                <c:pt idx="635">
                  <c:v>6.4992999999999999</c:v>
                </c:pt>
                <c:pt idx="636">
                  <c:v>6.4775999999999998</c:v>
                </c:pt>
                <c:pt idx="637">
                  <c:v>6.4969999999999999</c:v>
                </c:pt>
                <c:pt idx="638">
                  <c:v>6.5392000000000001</c:v>
                </c:pt>
                <c:pt idx="639">
                  <c:v>6.5499000000000001</c:v>
                </c:pt>
                <c:pt idx="640">
                  <c:v>6.5537999999999998</c:v>
                </c:pt>
                <c:pt idx="641">
                  <c:v>6.5724999999999998</c:v>
                </c:pt>
                <c:pt idx="642">
                  <c:v>6.6113</c:v>
                </c:pt>
                <c:pt idx="643">
                  <c:v>6.6073000000000004</c:v>
                </c:pt>
                <c:pt idx="644">
                  <c:v>6.6317000000000004</c:v>
                </c:pt>
                <c:pt idx="645">
                  <c:v>6.593</c:v>
                </c:pt>
                <c:pt idx="646">
                  <c:v>6.5565999999999995</c:v>
                </c:pt>
                <c:pt idx="647">
                  <c:v>6.5429000000000004</c:v>
                </c:pt>
                <c:pt idx="648">
                  <c:v>6.4804000000000004</c:v>
                </c:pt>
                <c:pt idx="649">
                  <c:v>6.5167999999999999</c:v>
                </c:pt>
                <c:pt idx="650">
                  <c:v>6.4885999999999999</c:v>
                </c:pt>
                <c:pt idx="651">
                  <c:v>6.5547000000000004</c:v>
                </c:pt>
                <c:pt idx="652">
                  <c:v>6.5483000000000002</c:v>
                </c:pt>
                <c:pt idx="653">
                  <c:v>6.5484</c:v>
                </c:pt>
                <c:pt idx="654">
                  <c:v>6.5715000000000003</c:v>
                </c:pt>
                <c:pt idx="655">
                  <c:v>6.5593000000000004</c:v>
                </c:pt>
                <c:pt idx="656">
                  <c:v>6.5484999999999998</c:v>
                </c:pt>
                <c:pt idx="657">
                  <c:v>6.5564999999999998</c:v>
                </c:pt>
                <c:pt idx="658">
                  <c:v>6.5293999999999999</c:v>
                </c:pt>
                <c:pt idx="659">
                  <c:v>6.5461</c:v>
                </c:pt>
                <c:pt idx="660">
                  <c:v>6.5522999999999998</c:v>
                </c:pt>
                <c:pt idx="661">
                  <c:v>6.5750000000000002</c:v>
                </c:pt>
                <c:pt idx="662">
                  <c:v>6.5278999999999998</c:v>
                </c:pt>
                <c:pt idx="663">
                  <c:v>6.5867000000000004</c:v>
                </c:pt>
                <c:pt idx="664">
                  <c:v>6.5491000000000001</c:v>
                </c:pt>
                <c:pt idx="665">
                  <c:v>6.7386999999999997</c:v>
                </c:pt>
                <c:pt idx="666">
                  <c:v>6.5468999999999999</c:v>
                </c:pt>
                <c:pt idx="667">
                  <c:v>6.5004999999999997</c:v>
                </c:pt>
                <c:pt idx="668">
                  <c:v>6.5568</c:v>
                </c:pt>
                <c:pt idx="669">
                  <c:v>6.3842999999999996</c:v>
                </c:pt>
                <c:pt idx="670">
                  <c:v>6.4055</c:v>
                </c:pt>
                <c:pt idx="671">
                  <c:v>6.4001999999999999</c:v>
                </c:pt>
                <c:pt idx="672">
                  <c:v>6.4275000000000002</c:v>
                </c:pt>
                <c:pt idx="673">
                  <c:v>6.4355000000000002</c:v>
                </c:pt>
                <c:pt idx="674">
                  <c:v>6.3859000000000004</c:v>
                </c:pt>
                <c:pt idx="675">
                  <c:v>6.4710000000000001</c:v>
                </c:pt>
                <c:pt idx="676">
                  <c:v>6.5193000000000003</c:v>
                </c:pt>
                <c:pt idx="677">
                  <c:v>6.5252999999999997</c:v>
                </c:pt>
                <c:pt idx="678">
                  <c:v>6.5578000000000003</c:v>
                </c:pt>
                <c:pt idx="679">
                  <c:v>6.5452000000000004</c:v>
                </c:pt>
                <c:pt idx="680">
                  <c:v>6.5483000000000002</c:v>
                </c:pt>
                <c:pt idx="681">
                  <c:v>6.5585000000000004</c:v>
                </c:pt>
                <c:pt idx="682">
                  <c:v>6.5182000000000002</c:v>
                </c:pt>
                <c:pt idx="683">
                  <c:v>6.5354999999999999</c:v>
                </c:pt>
                <c:pt idx="684">
                  <c:v>6.5312999999999999</c:v>
                </c:pt>
                <c:pt idx="685">
                  <c:v>6.4964000000000004</c:v>
                </c:pt>
                <c:pt idx="686">
                  <c:v>6.4932999999999996</c:v>
                </c:pt>
                <c:pt idx="687">
                  <c:v>6.4733000000000001</c:v>
                </c:pt>
                <c:pt idx="688">
                  <c:v>6.4343000000000004</c:v>
                </c:pt>
                <c:pt idx="689">
                  <c:v>6.4352999999999998</c:v>
                </c:pt>
                <c:pt idx="690">
                  <c:v>6.3975999999999997</c:v>
                </c:pt>
                <c:pt idx="691">
                  <c:v>6.4535</c:v>
                </c:pt>
                <c:pt idx="692">
                  <c:v>6.4678000000000004</c:v>
                </c:pt>
                <c:pt idx="693">
                  <c:v>6.5402000000000005</c:v>
                </c:pt>
                <c:pt idx="694">
                  <c:v>6.5696000000000003</c:v>
                </c:pt>
                <c:pt idx="695">
                  <c:v>6.58</c:v>
                </c:pt>
                <c:pt idx="696">
                  <c:v>6.5123999999999995</c:v>
                </c:pt>
                <c:pt idx="697">
                  <c:v>6.4062999999999999</c:v>
                </c:pt>
                <c:pt idx="698">
                  <c:v>6.4116999999999997</c:v>
                </c:pt>
                <c:pt idx="699">
                  <c:v>6.41</c:v>
                </c:pt>
                <c:pt idx="700">
                  <c:v>6.3985000000000003</c:v>
                </c:pt>
                <c:pt idx="701">
                  <c:v>6.4206000000000003</c:v>
                </c:pt>
                <c:pt idx="702">
                  <c:v>6.5186000000000002</c:v>
                </c:pt>
                <c:pt idx="703">
                  <c:v>#N/A</c:v>
                </c:pt>
                <c:pt idx="704">
                  <c:v>6.5034999999999998</c:v>
                </c:pt>
                <c:pt idx="705">
                  <c:v>6.4810999999999996</c:v>
                </c:pt>
                <c:pt idx="706">
                  <c:v>6.5048000000000004</c:v>
                </c:pt>
                <c:pt idx="707">
                  <c:v>6.5768000000000004</c:v>
                </c:pt>
                <c:pt idx="708">
                  <c:v>6.5717999999999996</c:v>
                </c:pt>
                <c:pt idx="709">
                  <c:v>6.5827999999999998</c:v>
                </c:pt>
                <c:pt idx="710">
                  <c:v>6.6237000000000004</c:v>
                </c:pt>
                <c:pt idx="711">
                  <c:v>6.6249000000000002</c:v>
                </c:pt>
                <c:pt idx="712">
                  <c:v>6.5960999999999999</c:v>
                </c:pt>
                <c:pt idx="713">
                  <c:v>6.6475999999999997</c:v>
                </c:pt>
                <c:pt idx="714">
                  <c:v>6.6646999999999998</c:v>
                </c:pt>
                <c:pt idx="715">
                  <c:v>6.5956000000000001</c:v>
                </c:pt>
                <c:pt idx="716">
                  <c:v>6.5883000000000003</c:v>
                </c:pt>
                <c:pt idx="717">
                  <c:v>6.59</c:v>
                </c:pt>
                <c:pt idx="718">
                  <c:v>6.5273000000000003</c:v>
                </c:pt>
                <c:pt idx="719">
                  <c:v>6.4950000000000001</c:v>
                </c:pt>
                <c:pt idx="720">
                  <c:v>6.4569000000000001</c:v>
                </c:pt>
                <c:pt idx="721">
                  <c:v>#N/A</c:v>
                </c:pt>
                <c:pt idx="722">
                  <c:v>6.5475000000000003</c:v>
                </c:pt>
                <c:pt idx="723">
                  <c:v>6.5663999999999998</c:v>
                </c:pt>
                <c:pt idx="724">
                  <c:v>6.5955000000000004</c:v>
                </c:pt>
                <c:pt idx="725">
                  <c:v>#N/A</c:v>
                </c:pt>
                <c:pt idx="726">
                  <c:v>6.5831</c:v>
                </c:pt>
                <c:pt idx="727">
                  <c:v>6.5849000000000002</c:v>
                </c:pt>
                <c:pt idx="728">
                  <c:v>6.5773000000000001</c:v>
                </c:pt>
                <c:pt idx="729">
                  <c:v>6.5972</c:v>
                </c:pt>
                <c:pt idx="730">
                  <c:v>6.6934000000000005</c:v>
                </c:pt>
                <c:pt idx="731">
                  <c:v>6.7085999999999997</c:v>
                </c:pt>
                <c:pt idx="732">
                  <c:v>6.7241</c:v>
                </c:pt>
                <c:pt idx="733">
                  <c:v>6.7484999999999999</c:v>
                </c:pt>
                <c:pt idx="734">
                  <c:v>6.8215000000000003</c:v>
                </c:pt>
                <c:pt idx="735">
                  <c:v>6.8906000000000001</c:v>
                </c:pt>
                <c:pt idx="736">
                  <c:v>6.9302000000000001</c:v>
                </c:pt>
                <c:pt idx="737">
                  <c:v>6.8849999999999998</c:v>
                </c:pt>
                <c:pt idx="738">
                  <c:v>6.9207000000000001</c:v>
                </c:pt>
                <c:pt idx="739">
                  <c:v>6.9089</c:v>
                </c:pt>
                <c:pt idx="740">
                  <c:v>6.8710000000000004</c:v>
                </c:pt>
                <c:pt idx="741">
                  <c:v>6.9417999999999997</c:v>
                </c:pt>
                <c:pt idx="742">
                  <c:v>6.8908000000000005</c:v>
                </c:pt>
                <c:pt idx="743">
                  <c:v>6.8291000000000004</c:v>
                </c:pt>
                <c:pt idx="744">
                  <c:v>#N/A</c:v>
                </c:pt>
                <c:pt idx="745">
                  <c:v>6.8887999999999998</c:v>
                </c:pt>
                <c:pt idx="746">
                  <c:v>6.9474999999999998</c:v>
                </c:pt>
                <c:pt idx="747">
                  <c:v>6.9623999999999997</c:v>
                </c:pt>
                <c:pt idx="748">
                  <c:v>7.008</c:v>
                </c:pt>
                <c:pt idx="749">
                  <c:v>7.0454999999999997</c:v>
                </c:pt>
                <c:pt idx="750">
                  <c:v>7.0109000000000004</c:v>
                </c:pt>
                <c:pt idx="751">
                  <c:v>7.0111999999999997</c:v>
                </c:pt>
                <c:pt idx="752">
                  <c:v>6.9870999999999999</c:v>
                </c:pt>
                <c:pt idx="753">
                  <c:v>7.0229999999999997</c:v>
                </c:pt>
                <c:pt idx="754">
                  <c:v>7.0258000000000003</c:v>
                </c:pt>
                <c:pt idx="755">
                  <c:v>7.0292000000000003</c:v>
                </c:pt>
                <c:pt idx="756">
                  <c:v>7.1435000000000004</c:v>
                </c:pt>
                <c:pt idx="757">
                  <c:v>7.1886000000000001</c:v>
                </c:pt>
                <c:pt idx="758">
                  <c:v>7.2720000000000002</c:v>
                </c:pt>
                <c:pt idx="759">
                  <c:v>7.2119999999999997</c:v>
                </c:pt>
                <c:pt idx="760">
                  <c:v>7.1973000000000003</c:v>
                </c:pt>
                <c:pt idx="761">
                  <c:v>7.2351999999999999</c:v>
                </c:pt>
                <c:pt idx="762">
                  <c:v>7.3207000000000004</c:v>
                </c:pt>
                <c:pt idx="763">
                  <c:v>7.3566000000000003</c:v>
                </c:pt>
                <c:pt idx="764">
                  <c:v>7.3067000000000002</c:v>
                </c:pt>
                <c:pt idx="765">
                  <c:v>7.2694999999999999</c:v>
                </c:pt>
                <c:pt idx="766">
                  <c:v>7.3132999999999999</c:v>
                </c:pt>
                <c:pt idx="767">
                  <c:v>7.3940000000000001</c:v>
                </c:pt>
                <c:pt idx="768">
                  <c:v>7.3733000000000004</c:v>
                </c:pt>
                <c:pt idx="769">
                  <c:v>7.9062999999999999</c:v>
                </c:pt>
                <c:pt idx="770">
                  <c:v>7.8840000000000003</c:v>
                </c:pt>
                <c:pt idx="771">
                  <c:v>7.8532999999999999</c:v>
                </c:pt>
                <c:pt idx="772">
                  <c:v>7.8352000000000004</c:v>
                </c:pt>
                <c:pt idx="773">
                  <c:v>7.9118000000000004</c:v>
                </c:pt>
                <c:pt idx="774">
                  <c:v>8.0050000000000008</c:v>
                </c:pt>
                <c:pt idx="775">
                  <c:v>7.9294000000000002</c:v>
                </c:pt>
                <c:pt idx="776">
                  <c:v>8.1037999999999997</c:v>
                </c:pt>
                <c:pt idx="777">
                  <c:v>8.0535999999999994</c:v>
                </c:pt>
                <c:pt idx="778">
                  <c:v>8.0593000000000004</c:v>
                </c:pt>
                <c:pt idx="779">
                  <c:v>8.1597000000000008</c:v>
                </c:pt>
                <c:pt idx="780">
                  <c:v>8.1464999999999996</c:v>
                </c:pt>
                <c:pt idx="781">
                  <c:v>8.0127000000000006</c:v>
                </c:pt>
                <c:pt idx="782">
                  <c:v>8.0836000000000006</c:v>
                </c:pt>
                <c:pt idx="783">
                  <c:v>8.2225000000000001</c:v>
                </c:pt>
                <c:pt idx="784">
                  <c:v>8.2518999999999991</c:v>
                </c:pt>
                <c:pt idx="785">
                  <c:v>8.0816999999999997</c:v>
                </c:pt>
                <c:pt idx="786">
                  <c:v>8.0693000000000001</c:v>
                </c:pt>
                <c:pt idx="787">
                  <c:v>8.0324000000000009</c:v>
                </c:pt>
                <c:pt idx="788">
                  <c:v>8.1083999999999996</c:v>
                </c:pt>
                <c:pt idx="789">
                  <c:v>8.3876000000000008</c:v>
                </c:pt>
                <c:pt idx="790">
                  <c:v>8.3985000000000003</c:v>
                </c:pt>
                <c:pt idx="791">
                  <c:v>8.1377000000000006</c:v>
                </c:pt>
                <c:pt idx="792">
                  <c:v>8.3102999999999998</c:v>
                </c:pt>
                <c:pt idx="793">
                  <c:v>8.0022000000000002</c:v>
                </c:pt>
                <c:pt idx="794">
                  <c:v>8.0489999999999995</c:v>
                </c:pt>
                <c:pt idx="795">
                  <c:v>7.9923000000000002</c:v>
                </c:pt>
                <c:pt idx="796">
                  <c:v>8.0374999999999996</c:v>
                </c:pt>
                <c:pt idx="797">
                  <c:v>8.1204999999999998</c:v>
                </c:pt>
                <c:pt idx="798">
                  <c:v>7.8781999999999996</c:v>
                </c:pt>
                <c:pt idx="799">
                  <c:v>8.1453000000000007</c:v>
                </c:pt>
                <c:pt idx="800">
                  <c:v>7.7844999999999995</c:v>
                </c:pt>
                <c:pt idx="801">
                  <c:v>7.6963999999999997</c:v>
                </c:pt>
                <c:pt idx="802">
                  <c:v>7.7120999999999995</c:v>
                </c:pt>
                <c:pt idx="803">
                  <c:v>7.6944999999999997</c:v>
                </c:pt>
                <c:pt idx="804">
                  <c:v>7.7099000000000002</c:v>
                </c:pt>
                <c:pt idx="805">
                  <c:v>7.8155999999999999</c:v>
                </c:pt>
                <c:pt idx="806">
                  <c:v>7.9038000000000004</c:v>
                </c:pt>
                <c:pt idx="807">
                  <c:v>7.6246</c:v>
                </c:pt>
                <c:pt idx="808">
                  <c:v>7.5464000000000002</c:v>
                </c:pt>
                <c:pt idx="809">
                  <c:v>7.4668999999999999</c:v>
                </c:pt>
                <c:pt idx="810">
                  <c:v>7.4137000000000004</c:v>
                </c:pt>
                <c:pt idx="811">
                  <c:v>7.4240000000000004</c:v>
                </c:pt>
                <c:pt idx="812">
                  <c:v>7.4164000000000003</c:v>
                </c:pt>
                <c:pt idx="813">
                  <c:v>7.3959000000000001</c:v>
                </c:pt>
                <c:pt idx="814">
                  <c:v>7.4005000000000001</c:v>
                </c:pt>
                <c:pt idx="815">
                  <c:v>7.4170999999999996</c:v>
                </c:pt>
                <c:pt idx="816">
                  <c:v>7.4333</c:v>
                </c:pt>
                <c:pt idx="817">
                  <c:v>7.4233000000000002</c:v>
                </c:pt>
                <c:pt idx="818">
                  <c:v>7.5430000000000001</c:v>
                </c:pt>
                <c:pt idx="819">
                  <c:v>7.5260999999999996</c:v>
                </c:pt>
                <c:pt idx="820">
                  <c:v>7.5429000000000004</c:v>
                </c:pt>
                <c:pt idx="821">
                  <c:v>7.5556000000000001</c:v>
                </c:pt>
                <c:pt idx="822">
                  <c:v>7.6006</c:v>
                </c:pt>
                <c:pt idx="823">
                  <c:v>7.5301</c:v>
                </c:pt>
                <c:pt idx="824">
                  <c:v>7.6159999999999997</c:v>
                </c:pt>
                <c:pt idx="825">
                  <c:v>7.66</c:v>
                </c:pt>
                <c:pt idx="826">
                  <c:v>7.7209000000000003</c:v>
                </c:pt>
                <c:pt idx="827">
                  <c:v>7.6531000000000002</c:v>
                </c:pt>
                <c:pt idx="828">
                  <c:v>7.6105</c:v>
                </c:pt>
                <c:pt idx="829">
                  <c:v>#N/A</c:v>
                </c:pt>
                <c:pt idx="830">
                  <c:v>7.6466000000000003</c:v>
                </c:pt>
                <c:pt idx="831">
                  <c:v>7.7930999999999999</c:v>
                </c:pt>
                <c:pt idx="832">
                  <c:v>7.8768000000000002</c:v>
                </c:pt>
                <c:pt idx="833">
                  <c:v>7.6917</c:v>
                </c:pt>
                <c:pt idx="834">
                  <c:v>7.5951000000000004</c:v>
                </c:pt>
                <c:pt idx="835">
                  <c:v>7.5952000000000002</c:v>
                </c:pt>
                <c:pt idx="836">
                  <c:v>7.6920000000000002</c:v>
                </c:pt>
                <c:pt idx="837">
                  <c:v>7.79</c:v>
                </c:pt>
                <c:pt idx="838">
                  <c:v>7.7647000000000004</c:v>
                </c:pt>
                <c:pt idx="839">
                  <c:v>7.8139000000000003</c:v>
                </c:pt>
                <c:pt idx="840">
                  <c:v>7.9789000000000003</c:v>
                </c:pt>
                <c:pt idx="841">
                  <c:v>7.8419999999999996</c:v>
                </c:pt>
                <c:pt idx="842">
                  <c:v>7.9043000000000001</c:v>
                </c:pt>
                <c:pt idx="843">
                  <c:v>7.8933999999999997</c:v>
                </c:pt>
                <c:pt idx="844">
                  <c:v>8.2566000000000006</c:v>
                </c:pt>
                <c:pt idx="845">
                  <c:v>8.3185000000000002</c:v>
                </c:pt>
                <c:pt idx="846">
                  <c:v>8.6599000000000004</c:v>
                </c:pt>
                <c:pt idx="847">
                  <c:v>8.1387999999999998</c:v>
                </c:pt>
                <c:pt idx="848">
                  <c:v>7.9551999999999996</c:v>
                </c:pt>
                <c:pt idx="849">
                  <c:v>7.9477000000000002</c:v>
                </c:pt>
                <c:pt idx="850">
                  <c:v>8.0452999999999992</c:v>
                </c:pt>
                <c:pt idx="851">
                  <c:v>7.5732999999999997</c:v>
                </c:pt>
                <c:pt idx="852">
                  <c:v>7.5237999999999996</c:v>
                </c:pt>
                <c:pt idx="853">
                  <c:v>7.3346</c:v>
                </c:pt>
                <c:pt idx="854">
                  <c:v>7.0883000000000003</c:v>
                </c:pt>
                <c:pt idx="855">
                  <c:v>7.1566999999999998</c:v>
                </c:pt>
                <c:pt idx="856">
                  <c:v>7.1932999999999998</c:v>
                </c:pt>
                <c:pt idx="857">
                  <c:v>7.2196999999999996</c:v>
                </c:pt>
                <c:pt idx="858">
                  <c:v>7.1841999999999997</c:v>
                </c:pt>
                <c:pt idx="859">
                  <c:v>6.9663000000000004</c:v>
                </c:pt>
                <c:pt idx="860">
                  <c:v>6.8803999999999998</c:v>
                </c:pt>
                <c:pt idx="861">
                  <c:v>6.9282000000000004</c:v>
                </c:pt>
                <c:pt idx="862">
                  <c:v>7.0361000000000002</c:v>
                </c:pt>
                <c:pt idx="863">
                  <c:v>7.0716000000000001</c:v>
                </c:pt>
                <c:pt idx="864">
                  <c:v>6.7083000000000004</c:v>
                </c:pt>
                <c:pt idx="865">
                  <c:v>6.6432000000000002</c:v>
                </c:pt>
                <c:pt idx="866">
                  <c:v>6.6261999999999999</c:v>
                </c:pt>
                <c:pt idx="867">
                  <c:v>6.6812000000000005</c:v>
                </c:pt>
                <c:pt idx="868">
                  <c:v>6.6098999999999997</c:v>
                </c:pt>
                <c:pt idx="869">
                  <c:v>6.5457000000000001</c:v>
                </c:pt>
                <c:pt idx="870">
                  <c:v>6.6016000000000004</c:v>
                </c:pt>
                <c:pt idx="871">
                  <c:v>6.5998000000000001</c:v>
                </c:pt>
                <c:pt idx="872">
                  <c:v>6.5114000000000001</c:v>
                </c:pt>
                <c:pt idx="873">
                  <c:v>6.4581</c:v>
                </c:pt>
                <c:pt idx="874">
                  <c:v>6.4020000000000001</c:v>
                </c:pt>
                <c:pt idx="875">
                  <c:v>6.3666</c:v>
                </c:pt>
                <c:pt idx="876">
                  <c:v>6.4116</c:v>
                </c:pt>
                <c:pt idx="877">
                  <c:v>6.3667999999999996</c:v>
                </c:pt>
                <c:pt idx="878">
                  <c:v>6.3826999999999998</c:v>
                </c:pt>
                <c:pt idx="879">
                  <c:v>6.3967999999999998</c:v>
                </c:pt>
                <c:pt idx="880">
                  <c:v>6.3708</c:v>
                </c:pt>
                <c:pt idx="881">
                  <c:v>6.3680000000000003</c:v>
                </c:pt>
                <c:pt idx="882">
                  <c:v>6.3491999999999997</c:v>
                </c:pt>
                <c:pt idx="883">
                  <c:v>6.3917999999999999</c:v>
                </c:pt>
                <c:pt idx="884">
                  <c:v>6.3487</c:v>
                </c:pt>
                <c:pt idx="885">
                  <c:v>6.3353000000000002</c:v>
                </c:pt>
                <c:pt idx="886">
                  <c:v>6.3307000000000002</c:v>
                </c:pt>
                <c:pt idx="887">
                  <c:v>6.3437999999999999</c:v>
                </c:pt>
                <c:pt idx="888">
                  <c:v>6.3787000000000003</c:v>
                </c:pt>
                <c:pt idx="889">
                  <c:v>6.3914</c:v>
                </c:pt>
                <c:pt idx="890">
                  <c:v>6.4123000000000001</c:v>
                </c:pt>
                <c:pt idx="891">
                  <c:v>6.3527000000000005</c:v>
                </c:pt>
                <c:pt idx="892">
                  <c:v>6.3452999999999999</c:v>
                </c:pt>
                <c:pt idx="893">
                  <c:v>6.3403</c:v>
                </c:pt>
                <c:pt idx="894">
                  <c:v>6.3273999999999999</c:v>
                </c:pt>
                <c:pt idx="895">
                  <c:v>6.3205</c:v>
                </c:pt>
                <c:pt idx="896">
                  <c:v>6.3295000000000003</c:v>
                </c:pt>
                <c:pt idx="897">
                  <c:v>6.33</c:v>
                </c:pt>
                <c:pt idx="898">
                  <c:v>6.4364999999999997</c:v>
                </c:pt>
                <c:pt idx="899">
                  <c:v>6.3109999999999999</c:v>
                </c:pt>
                <c:pt idx="900">
                  <c:v>6.3575999999999997</c:v>
                </c:pt>
                <c:pt idx="901">
                  <c:v>6.3661000000000003</c:v>
                </c:pt>
                <c:pt idx="902">
                  <c:v>6.5875000000000004</c:v>
                </c:pt>
                <c:pt idx="903">
                  <c:v>6.5993000000000004</c:v>
                </c:pt>
                <c:pt idx="904">
                  <c:v>6.5773999999999999</c:v>
                </c:pt>
                <c:pt idx="905">
                  <c:v>6.5900999999999996</c:v>
                </c:pt>
                <c:pt idx="906">
                  <c:v>6.5937999999999999</c:v>
                </c:pt>
                <c:pt idx="907">
                  <c:v>6.5621</c:v>
                </c:pt>
                <c:pt idx="908">
                  <c:v>6.5427</c:v>
                </c:pt>
                <c:pt idx="909">
                  <c:v>6.5410000000000004</c:v>
                </c:pt>
                <c:pt idx="910">
                  <c:v>6.5369000000000002</c:v>
                </c:pt>
                <c:pt idx="911">
                  <c:v>6.5501000000000005</c:v>
                </c:pt>
                <c:pt idx="912">
                  <c:v>6.5633999999999997</c:v>
                </c:pt>
                <c:pt idx="913">
                  <c:v>6.5659000000000001</c:v>
                </c:pt>
                <c:pt idx="914">
                  <c:v>6.6273999999999997</c:v>
                </c:pt>
                <c:pt idx="915">
                  <c:v>6.6577000000000002</c:v>
                </c:pt>
                <c:pt idx="916">
                  <c:v>6.6902999999999997</c:v>
                </c:pt>
                <c:pt idx="917">
                  <c:v>6.7184999999999997</c:v>
                </c:pt>
                <c:pt idx="918">
                  <c:v>6.7042999999999999</c:v>
                </c:pt>
                <c:pt idx="919">
                  <c:v>6.6932</c:v>
                </c:pt>
                <c:pt idx="920">
                  <c:v>6.7096999999999998</c:v>
                </c:pt>
                <c:pt idx="921">
                  <c:v>6.6767000000000003</c:v>
                </c:pt>
                <c:pt idx="922">
                  <c:v>6.6829999999999998</c:v>
                </c:pt>
                <c:pt idx="923">
                  <c:v>6.7226999999999997</c:v>
                </c:pt>
                <c:pt idx="924">
                  <c:v>6.7328000000000001</c:v>
                </c:pt>
                <c:pt idx="925">
                  <c:v>6.7919</c:v>
                </c:pt>
                <c:pt idx="926">
                  <c:v>6.8198999999999996</c:v>
                </c:pt>
                <c:pt idx="927">
                  <c:v>6.9016999999999999</c:v>
                </c:pt>
                <c:pt idx="928">
                  <c:v>6.9375</c:v>
                </c:pt>
                <c:pt idx="929">
                  <c:v>6.9591000000000003</c:v>
                </c:pt>
                <c:pt idx="930">
                  <c:v>6.9490999999999996</c:v>
                </c:pt>
                <c:pt idx="931">
                  <c:v>6.9055</c:v>
                </c:pt>
                <c:pt idx="932">
                  <c:v>6.9203999999999999</c:v>
                </c:pt>
                <c:pt idx="933">
                  <c:v>6.9068000000000005</c:v>
                </c:pt>
                <c:pt idx="934">
                  <c:v>6.9091000000000005</c:v>
                </c:pt>
                <c:pt idx="935">
                  <c:v>6.8814000000000002</c:v>
                </c:pt>
                <c:pt idx="936">
                  <c:v>6.8616000000000001</c:v>
                </c:pt>
                <c:pt idx="937">
                  <c:v>#N/A</c:v>
                </c:pt>
                <c:pt idx="938">
                  <c:v>6.8917000000000002</c:v>
                </c:pt>
                <c:pt idx="939">
                  <c:v>6.9744999999999999</c:v>
                </c:pt>
                <c:pt idx="940">
                  <c:v>6.9890999999999996</c:v>
                </c:pt>
                <c:pt idx="941">
                  <c:v>6.9766000000000004</c:v>
                </c:pt>
                <c:pt idx="942">
                  <c:v>6.9760999999999997</c:v>
                </c:pt>
                <c:pt idx="943">
                  <c:v>6.9652000000000003</c:v>
                </c:pt>
                <c:pt idx="944">
                  <c:v>6.9603999999999999</c:v>
                </c:pt>
                <c:pt idx="945">
                  <c:v>6.9508000000000001</c:v>
                </c:pt>
                <c:pt idx="946">
                  <c:v>6.968</c:v>
                </c:pt>
                <c:pt idx="947">
                  <c:v>6.9269999999999996</c:v>
                </c:pt>
                <c:pt idx="948">
                  <c:v>6.8974000000000002</c:v>
                </c:pt>
                <c:pt idx="949">
                  <c:v>6.8375000000000004</c:v>
                </c:pt>
                <c:pt idx="950">
                  <c:v>6.8320999999999996</c:v>
                </c:pt>
                <c:pt idx="951">
                  <c:v>6.8245000000000005</c:v>
                </c:pt>
                <c:pt idx="952">
                  <c:v>6.7893999999999997</c:v>
                </c:pt>
                <c:pt idx="953">
                  <c:v>6.7904999999999998</c:v>
                </c:pt>
                <c:pt idx="954">
                  <c:v>6.8204000000000002</c:v>
                </c:pt>
                <c:pt idx="955">
                  <c:v>#N/A</c:v>
                </c:pt>
                <c:pt idx="956">
                  <c:v>6.8949999999999996</c:v>
                </c:pt>
                <c:pt idx="957">
                  <c:v>6.8819999999999997</c:v>
                </c:pt>
                <c:pt idx="958">
                  <c:v>6.8634000000000004</c:v>
                </c:pt>
                <c:pt idx="959">
                  <c:v>6.8849</c:v>
                </c:pt>
                <c:pt idx="960">
                  <c:v>6.899</c:v>
                </c:pt>
                <c:pt idx="961">
                  <c:v>6.8983999999999996</c:v>
                </c:pt>
                <c:pt idx="962">
                  <c:v>6.9152000000000005</c:v>
                </c:pt>
                <c:pt idx="963">
                  <c:v>6.9161000000000001</c:v>
                </c:pt>
                <c:pt idx="964">
                  <c:v>6.9141000000000004</c:v>
                </c:pt>
                <c:pt idx="965">
                  <c:v>6.9341999999999997</c:v>
                </c:pt>
                <c:pt idx="966">
                  <c:v>6.9447999999999999</c:v>
                </c:pt>
                <c:pt idx="967">
                  <c:v>6.9564000000000004</c:v>
                </c:pt>
                <c:pt idx="968">
                  <c:v>7.0057</c:v>
                </c:pt>
                <c:pt idx="969">
                  <c:v>6.9820000000000002</c:v>
                </c:pt>
                <c:pt idx="970">
                  <c:v>7.0004</c:v>
                </c:pt>
                <c:pt idx="971">
                  <c:v>6.9782999999999999</c:v>
                </c:pt>
                <c:pt idx="972">
                  <c:v>7.0270999999999999</c:v>
                </c:pt>
                <c:pt idx="973">
                  <c:v>7.0397999999999996</c:v>
                </c:pt>
                <c:pt idx="974">
                  <c:v>7.0063000000000004</c:v>
                </c:pt>
                <c:pt idx="975">
                  <c:v>6.9992999999999999</c:v>
                </c:pt>
                <c:pt idx="976">
                  <c:v>7.0355999999999996</c:v>
                </c:pt>
                <c:pt idx="977">
                  <c:v>7.0354000000000001</c:v>
                </c:pt>
                <c:pt idx="978">
                  <c:v>7.085</c:v>
                </c:pt>
                <c:pt idx="979">
                  <c:v>7.1078999999999999</c:v>
                </c:pt>
                <c:pt idx="980">
                  <c:v>#N/A</c:v>
                </c:pt>
                <c:pt idx="981">
                  <c:v>7.1180000000000003</c:v>
                </c:pt>
                <c:pt idx="982">
                  <c:v>7.1417999999999999</c:v>
                </c:pt>
                <c:pt idx="983">
                  <c:v>7.1576000000000004</c:v>
                </c:pt>
                <c:pt idx="984">
                  <c:v>7.1314000000000002</c:v>
                </c:pt>
                <c:pt idx="985">
                  <c:v>7.1463000000000001</c:v>
                </c:pt>
                <c:pt idx="986">
                  <c:v>7.1431000000000004</c:v>
                </c:pt>
                <c:pt idx="987">
                  <c:v>7.1632999999999996</c:v>
                </c:pt>
                <c:pt idx="988">
                  <c:v>7.1673999999999998</c:v>
                </c:pt>
                <c:pt idx="989">
                  <c:v>7.1763000000000003</c:v>
                </c:pt>
                <c:pt idx="990">
                  <c:v>7.2092000000000001</c:v>
                </c:pt>
                <c:pt idx="991">
                  <c:v>7.1646999999999998</c:v>
                </c:pt>
                <c:pt idx="992">
                  <c:v>7.2487000000000004</c:v>
                </c:pt>
                <c:pt idx="993">
                  <c:v>7.1143000000000001</c:v>
                </c:pt>
                <c:pt idx="994">
                  <c:v>7.141</c:v>
                </c:pt>
                <c:pt idx="995">
                  <c:v>7.1490999999999998</c:v>
                </c:pt>
                <c:pt idx="996">
                  <c:v>7.1115000000000004</c:v>
                </c:pt>
                <c:pt idx="997">
                  <c:v>7.1052</c:v>
                </c:pt>
                <c:pt idx="998">
                  <c:v>7.1266999999999996</c:v>
                </c:pt>
                <c:pt idx="999">
                  <c:v>7.1191000000000004</c:v>
                </c:pt>
                <c:pt idx="1000">
                  <c:v>7.1494999999999997</c:v>
                </c:pt>
                <c:pt idx="1001">
                  <c:v>7.1402000000000001</c:v>
                </c:pt>
                <c:pt idx="1002">
                  <c:v>7.1458000000000004</c:v>
                </c:pt>
                <c:pt idx="1003">
                  <c:v>7.3143000000000002</c:v>
                </c:pt>
                <c:pt idx="1004">
                  <c:v>7.2050999999999998</c:v>
                </c:pt>
                <c:pt idx="1005">
                  <c:v>7.1917</c:v>
                </c:pt>
                <c:pt idx="1006">
                  <c:v>7.1826999999999996</c:v>
                </c:pt>
                <c:pt idx="1007">
                  <c:v>7.1775000000000002</c:v>
                </c:pt>
                <c:pt idx="1008">
                  <c:v>7.1599000000000004</c:v>
                </c:pt>
                <c:pt idx="1009">
                  <c:v>7.1403999999999996</c:v>
                </c:pt>
                <c:pt idx="1010">
                  <c:v>7.1402000000000001</c:v>
                </c:pt>
                <c:pt idx="1011">
                  <c:v>7.1676000000000002</c:v>
                </c:pt>
                <c:pt idx="1012">
                  <c:v>7.1449999999999996</c:v>
                </c:pt>
                <c:pt idx="1013">
                  <c:v>7.1273999999999997</c:v>
                </c:pt>
                <c:pt idx="1014">
                  <c:v>7.1528999999999998</c:v>
                </c:pt>
                <c:pt idx="1015">
                  <c:v>7.1745000000000001</c:v>
                </c:pt>
                <c:pt idx="1016">
                  <c:v>7.2519999999999998</c:v>
                </c:pt>
                <c:pt idx="1017">
                  <c:v>7.2832999999999997</c:v>
                </c:pt>
                <c:pt idx="1018">
                  <c:v>7.3459000000000003</c:v>
                </c:pt>
                <c:pt idx="1019">
                  <c:v>7.3852000000000002</c:v>
                </c:pt>
                <c:pt idx="1020">
                  <c:v>7.4337</c:v>
                </c:pt>
                <c:pt idx="1021">
                  <c:v>7.4466000000000001</c:v>
                </c:pt>
                <c:pt idx="1022">
                  <c:v>7.5011999999999999</c:v>
                </c:pt>
                <c:pt idx="1023">
                  <c:v>7.4496000000000002</c:v>
                </c:pt>
                <c:pt idx="1024">
                  <c:v>7.6242000000000001</c:v>
                </c:pt>
                <c:pt idx="1025">
                  <c:v>7.6433999999999997</c:v>
                </c:pt>
                <c:pt idx="1026">
                  <c:v>7.6260000000000003</c:v>
                </c:pt>
                <c:pt idx="1027">
                  <c:v>7.5766999999999998</c:v>
                </c:pt>
                <c:pt idx="1028">
                  <c:v>7.5694999999999997</c:v>
                </c:pt>
                <c:pt idx="1029">
                  <c:v>7.5895000000000001</c:v>
                </c:pt>
                <c:pt idx="1030">
                  <c:v>7.6459000000000001</c:v>
                </c:pt>
                <c:pt idx="1031">
                  <c:v>7.6528</c:v>
                </c:pt>
                <c:pt idx="1032">
                  <c:v>7.6820000000000004</c:v>
                </c:pt>
                <c:pt idx="1033">
                  <c:v>7.7443999999999997</c:v>
                </c:pt>
                <c:pt idx="1034">
                  <c:v>7.8388999999999998</c:v>
                </c:pt>
                <c:pt idx="1035">
                  <c:v>7.8475999999999999</c:v>
                </c:pt>
                <c:pt idx="1036">
                  <c:v>7.8555000000000001</c:v>
                </c:pt>
                <c:pt idx="1037">
                  <c:v>7.9158999999999997</c:v>
                </c:pt>
                <c:pt idx="1038">
                  <c:v>7.8761000000000001</c:v>
                </c:pt>
                <c:pt idx="1039">
                  <c:v>7.9010999999999996</c:v>
                </c:pt>
                <c:pt idx="1040">
                  <c:v>7.9264000000000001</c:v>
                </c:pt>
                <c:pt idx="1041">
                  <c:v>7.9107000000000003</c:v>
                </c:pt>
                <c:pt idx="1042">
                  <c:v>7.9073000000000002</c:v>
                </c:pt>
                <c:pt idx="1043">
                  <c:v>7.8952999999999998</c:v>
                </c:pt>
                <c:pt idx="1044">
                  <c:v>7.9097999999999997</c:v>
                </c:pt>
                <c:pt idx="1045">
                  <c:v>7.8901000000000003</c:v>
                </c:pt>
                <c:pt idx="1046">
                  <c:v>7.8826999999999998</c:v>
                </c:pt>
                <c:pt idx="1047">
                  <c:v>7.9070999999999998</c:v>
                </c:pt>
                <c:pt idx="1048">
                  <c:v>7.9451999999999998</c:v>
                </c:pt>
                <c:pt idx="1049">
                  <c:v>7.9923000000000002</c:v>
                </c:pt>
                <c:pt idx="1050">
                  <c:v>7.9714999999999998</c:v>
                </c:pt>
                <c:pt idx="1051">
                  <c:v>8.0237999999999996</c:v>
                </c:pt>
                <c:pt idx="1052">
                  <c:v>8.2766999999999999</c:v>
                </c:pt>
                <c:pt idx="1053">
                  <c:v>8.3010999999999999</c:v>
                </c:pt>
                <c:pt idx="1054">
                  <c:v>8.2798999999999996</c:v>
                </c:pt>
                <c:pt idx="1055">
                  <c:v>8.2923000000000009</c:v>
                </c:pt>
                <c:pt idx="1056">
                  <c:v>8.2838999999999992</c:v>
                </c:pt>
                <c:pt idx="1057">
                  <c:v>8.3498000000000001</c:v>
                </c:pt>
                <c:pt idx="1058">
                  <c:v>8.3948999999999998</c:v>
                </c:pt>
                <c:pt idx="1059">
                  <c:v>8.4298000000000002</c:v>
                </c:pt>
                <c:pt idx="1060">
                  <c:v>8.4354999999999993</c:v>
                </c:pt>
                <c:pt idx="1061">
                  <c:v>8.4954999999999998</c:v>
                </c:pt>
                <c:pt idx="1062">
                  <c:v>8.5640000000000001</c:v>
                </c:pt>
                <c:pt idx="1063">
                  <c:v>8.5943000000000005</c:v>
                </c:pt>
                <c:pt idx="1064">
                  <c:v>8.6084999999999994</c:v>
                </c:pt>
                <c:pt idx="1065">
                  <c:v>8.5968</c:v>
                </c:pt>
                <c:pt idx="1066">
                  <c:v>8.5890000000000004</c:v>
                </c:pt>
                <c:pt idx="1067">
                  <c:v>8.6303999999999998</c:v>
                </c:pt>
                <c:pt idx="1068">
                  <c:v>8.6495999999999995</c:v>
                </c:pt>
                <c:pt idx="1069">
                  <c:v>8.7563999999999993</c:v>
                </c:pt>
                <c:pt idx="1070">
                  <c:v>8.8313000000000006</c:v>
                </c:pt>
                <c:pt idx="1071">
                  <c:v>8.8249999999999993</c:v>
                </c:pt>
                <c:pt idx="1072">
                  <c:v>8.8402999999999992</c:v>
                </c:pt>
                <c:pt idx="1073">
                  <c:v>8.8381000000000007</c:v>
                </c:pt>
                <c:pt idx="1074">
                  <c:v>8.8751999999999995</c:v>
                </c:pt>
                <c:pt idx="1075">
                  <c:v>8.8595000000000006</c:v>
                </c:pt>
                <c:pt idx="1076">
                  <c:v>8.8634000000000004</c:v>
                </c:pt>
                <c:pt idx="1077">
                  <c:v>8.9134999999999991</c:v>
                </c:pt>
                <c:pt idx="1078">
                  <c:v>8.8621999999999996</c:v>
                </c:pt>
                <c:pt idx="1079">
                  <c:v>8.9596</c:v>
                </c:pt>
                <c:pt idx="1080">
                  <c:v>9.0366</c:v>
                </c:pt>
                <c:pt idx="1081">
                  <c:v>9.0713000000000008</c:v>
                </c:pt>
                <c:pt idx="1082">
                  <c:v>9.0283999999999995</c:v>
                </c:pt>
                <c:pt idx="1083">
                  <c:v>9.0586000000000002</c:v>
                </c:pt>
                <c:pt idx="1084">
                  <c:v>9.2110000000000003</c:v>
                </c:pt>
                <c:pt idx="1085">
                  <c:v>9.2190999999999992</c:v>
                </c:pt>
                <c:pt idx="1086">
                  <c:v>9.2228999999999992</c:v>
                </c:pt>
                <c:pt idx="1087">
                  <c:v>9.3600999999999992</c:v>
                </c:pt>
                <c:pt idx="1088">
                  <c:v>9.3440999999999992</c:v>
                </c:pt>
                <c:pt idx="1089">
                  <c:v>9.3063000000000002</c:v>
                </c:pt>
                <c:pt idx="1090">
                  <c:v>9.1637000000000004</c:v>
                </c:pt>
                <c:pt idx="1091">
                  <c:v>9.2232000000000003</c:v>
                </c:pt>
                <c:pt idx="1092">
                  <c:v>9.1254000000000008</c:v>
                </c:pt>
                <c:pt idx="1093">
                  <c:v>9.2278000000000002</c:v>
                </c:pt>
                <c:pt idx="1094">
                  <c:v>9.4115000000000002</c:v>
                </c:pt>
                <c:pt idx="1095">
                  <c:v>9.5211000000000006</c:v>
                </c:pt>
                <c:pt idx="1096">
                  <c:v>9.5771999999999995</c:v>
                </c:pt>
                <c:pt idx="1097">
                  <c:v>9.7706</c:v>
                </c:pt>
                <c:pt idx="1098">
                  <c:v>9.8155999999999999</c:v>
                </c:pt>
                <c:pt idx="1099">
                  <c:v>10.1327</c:v>
                </c:pt>
                <c:pt idx="1100">
                  <c:v>8.7501999999999995</c:v>
                </c:pt>
                <c:pt idx="1101">
                  <c:v>8.7507999999999999</c:v>
                </c:pt>
                <c:pt idx="1102">
                  <c:v>8.8053000000000008</c:v>
                </c:pt>
                <c:pt idx="1103">
                  <c:v>8.9184000000000001</c:v>
                </c:pt>
                <c:pt idx="1104">
                  <c:v>8.9870000000000001</c:v>
                </c:pt>
                <c:pt idx="1105">
                  <c:v>9.1138999999999992</c:v>
                </c:pt>
                <c:pt idx="1106">
                  <c:v>9.1542999999999992</c:v>
                </c:pt>
                <c:pt idx="1107">
                  <c:v>9.2101000000000006</c:v>
                </c:pt>
                <c:pt idx="1108">
                  <c:v>9.2372999999999994</c:v>
                </c:pt>
                <c:pt idx="1109">
                  <c:v>9.2616999999999994</c:v>
                </c:pt>
                <c:pt idx="1110">
                  <c:v>9.2455999999999996</c:v>
                </c:pt>
                <c:pt idx="1111">
                  <c:v>9.2695000000000007</c:v>
                </c:pt>
                <c:pt idx="1112">
                  <c:v>9.2898999999999994</c:v>
                </c:pt>
                <c:pt idx="1113">
                  <c:v>9.33</c:v>
                </c:pt>
                <c:pt idx="1114">
                  <c:v>9.3506999999999998</c:v>
                </c:pt>
                <c:pt idx="1115">
                  <c:v>9.3717000000000006</c:v>
                </c:pt>
                <c:pt idx="1116">
                  <c:v>9.3207000000000004</c:v>
                </c:pt>
                <c:pt idx="1117">
                  <c:v>9.3640000000000008</c:v>
                </c:pt>
                <c:pt idx="1118">
                  <c:v>9.3649000000000004</c:v>
                </c:pt>
                <c:pt idx="1119">
                  <c:v>9.3512000000000004</c:v>
                </c:pt>
                <c:pt idx="1120">
                  <c:v>9.4471000000000007</c:v>
                </c:pt>
                <c:pt idx="1121">
                  <c:v>9.4360999999999997</c:v>
                </c:pt>
                <c:pt idx="1122">
                  <c:v>9.4366000000000003</c:v>
                </c:pt>
                <c:pt idx="1123">
                  <c:v>9.4556000000000004</c:v>
                </c:pt>
                <c:pt idx="1124">
                  <c:v>9.5606000000000009</c:v>
                </c:pt>
                <c:pt idx="1125">
                  <c:v>9.6006999999999998</c:v>
                </c:pt>
                <c:pt idx="1126">
                  <c:v>9.5669000000000004</c:v>
                </c:pt>
                <c:pt idx="1127">
                  <c:v>9.5869999999999997</c:v>
                </c:pt>
                <c:pt idx="1128">
                  <c:v>9.6026000000000007</c:v>
                </c:pt>
                <c:pt idx="1129">
                  <c:v>9.6720000000000006</c:v>
                </c:pt>
                <c:pt idx="1130">
                  <c:v>9.6762999999999995</c:v>
                </c:pt>
                <c:pt idx="1131">
                  <c:v>9.5855999999999995</c:v>
                </c:pt>
                <c:pt idx="1132">
                  <c:v>9.6377000000000006</c:v>
                </c:pt>
                <c:pt idx="1133">
                  <c:v>9.625</c:v>
                </c:pt>
                <c:pt idx="1134">
                  <c:v>9.6939999999999991</c:v>
                </c:pt>
                <c:pt idx="1135">
                  <c:v>9.7592999999999996</c:v>
                </c:pt>
                <c:pt idx="1136">
                  <c:v>9.7339000000000002</c:v>
                </c:pt>
                <c:pt idx="1137">
                  <c:v>9.7378</c:v>
                </c:pt>
                <c:pt idx="1138">
                  <c:v>9.7735000000000003</c:v>
                </c:pt>
                <c:pt idx="1139">
                  <c:v>9.7931000000000008</c:v>
                </c:pt>
                <c:pt idx="1140">
                  <c:v>9.7927999999999997</c:v>
                </c:pt>
                <c:pt idx="1141">
                  <c:v>9.7874999999999996</c:v>
                </c:pt>
                <c:pt idx="1142">
                  <c:v>9.8152000000000008</c:v>
                </c:pt>
                <c:pt idx="1143">
                  <c:v>9.8109000000000002</c:v>
                </c:pt>
                <c:pt idx="1144">
                  <c:v>9.8570999999999991</c:v>
                </c:pt>
                <c:pt idx="1145">
                  <c:v>10.0608</c:v>
                </c:pt>
                <c:pt idx="1146">
                  <c:v>10.0396</c:v>
                </c:pt>
                <c:pt idx="1147">
                  <c:v>10.020099999999999</c:v>
                </c:pt>
                <c:pt idx="1148">
                  <c:v>10.008599999999999</c:v>
                </c:pt>
                <c:pt idx="1149">
                  <c:v>10.0425</c:v>
                </c:pt>
                <c:pt idx="1150">
                  <c:v>10.131399999999999</c:v>
                </c:pt>
                <c:pt idx="1151">
                  <c:v>10.1145</c:v>
                </c:pt>
                <c:pt idx="1152">
                  <c:v>10.162599999999999</c:v>
                </c:pt>
                <c:pt idx="1153">
                  <c:v>10.282299999999999</c:v>
                </c:pt>
                <c:pt idx="1154">
                  <c:v>10.3104</c:v>
                </c:pt>
                <c:pt idx="1155">
                  <c:v>10.383900000000001</c:v>
                </c:pt>
                <c:pt idx="1156">
                  <c:v>10.4208</c:v>
                </c:pt>
                <c:pt idx="1157">
                  <c:v>10.4955</c:v>
                </c:pt>
                <c:pt idx="1158">
                  <c:v>10.499000000000001</c:v>
                </c:pt>
                <c:pt idx="1159">
                  <c:v>10.513199999999999</c:v>
                </c:pt>
                <c:pt idx="1160">
                  <c:v>10.527699999999999</c:v>
                </c:pt>
                <c:pt idx="1161">
                  <c:v>10.589600000000001</c:v>
                </c:pt>
                <c:pt idx="1162">
                  <c:v>10.6539</c:v>
                </c:pt>
                <c:pt idx="1163">
                  <c:v>10.695499999999999</c:v>
                </c:pt>
                <c:pt idx="1164">
                  <c:v>10.7066</c:v>
                </c:pt>
                <c:pt idx="1165">
                  <c:v>10.7624</c:v>
                </c:pt>
                <c:pt idx="1166">
                  <c:v>10.7849</c:v>
                </c:pt>
                <c:pt idx="1167">
                  <c:v>10.8057</c:v>
                </c:pt>
                <c:pt idx="1168">
                  <c:v>10.843999999999999</c:v>
                </c:pt>
                <c:pt idx="1169">
                  <c:v>10.8408</c:v>
                </c:pt>
                <c:pt idx="1170">
                  <c:v>10.8718</c:v>
                </c:pt>
                <c:pt idx="1171">
                  <c:v>#N/A</c:v>
                </c:pt>
                <c:pt idx="1172">
                  <c:v>10.8522</c:v>
                </c:pt>
                <c:pt idx="1173">
                  <c:v>10.86</c:v>
                </c:pt>
                <c:pt idx="1174">
                  <c:v>10.8476</c:v>
                </c:pt>
                <c:pt idx="1175">
                  <c:v>10.904999999999999</c:v>
                </c:pt>
                <c:pt idx="1176">
                  <c:v>10.969099999999999</c:v>
                </c:pt>
                <c:pt idx="1177">
                  <c:v>10.970599999999999</c:v>
                </c:pt>
                <c:pt idx="1178">
                  <c:v>10.9649</c:v>
                </c:pt>
                <c:pt idx="1179">
                  <c:v>11.0032</c:v>
                </c:pt>
                <c:pt idx="1180">
                  <c:v>10.947699999999999</c:v>
                </c:pt>
                <c:pt idx="1181">
                  <c:v>11.2903</c:v>
                </c:pt>
                <c:pt idx="1182">
                  <c:v>11.2906</c:v>
                </c:pt>
                <c:pt idx="1183">
                  <c:v>11.329000000000001</c:v>
                </c:pt>
                <c:pt idx="1184">
                  <c:v>11.353400000000001</c:v>
                </c:pt>
                <c:pt idx="1185">
                  <c:v>11.336600000000001</c:v>
                </c:pt>
                <c:pt idx="1186">
                  <c:v>11.462300000000001</c:v>
                </c:pt>
                <c:pt idx="1187">
                  <c:v>11.4359</c:v>
                </c:pt>
                <c:pt idx="1188">
                  <c:v>11.436</c:v>
                </c:pt>
                <c:pt idx="1189">
                  <c:v>#N/A</c:v>
                </c:pt>
                <c:pt idx="1190">
                  <c:v>11.5357</c:v>
                </c:pt>
                <c:pt idx="1191">
                  <c:v>11.54</c:v>
                </c:pt>
                <c:pt idx="1192">
                  <c:v>11.5642</c:v>
                </c:pt>
                <c:pt idx="1193">
                  <c:v>11.5783</c:v>
                </c:pt>
                <c:pt idx="1194">
                  <c:v>11.6206</c:v>
                </c:pt>
                <c:pt idx="1195">
                  <c:v>11.7049</c:v>
                </c:pt>
                <c:pt idx="1196">
                  <c:v>11.690099999999999</c:v>
                </c:pt>
                <c:pt idx="1197">
                  <c:v>11.7546</c:v>
                </c:pt>
                <c:pt idx="1198">
                  <c:v>11.7958</c:v>
                </c:pt>
                <c:pt idx="1199">
                  <c:v>11.8231</c:v>
                </c:pt>
                <c:pt idx="1200">
                  <c:v>11.875500000000001</c:v>
                </c:pt>
                <c:pt idx="1201">
                  <c:v>11.8751</c:v>
                </c:pt>
                <c:pt idx="1202">
                  <c:v>11.924900000000001</c:v>
                </c:pt>
                <c:pt idx="1203">
                  <c:v>11.9621</c:v>
                </c:pt>
                <c:pt idx="1204">
                  <c:v>11.9854</c:v>
                </c:pt>
                <c:pt idx="1205">
                  <c:v>12.027699999999999</c:v>
                </c:pt>
                <c:pt idx="1206">
                  <c:v>12.1022</c:v>
                </c:pt>
                <c:pt idx="1207">
                  <c:v>12.306100000000001</c:v>
                </c:pt>
                <c:pt idx="1208">
                  <c:v>12.3291</c:v>
                </c:pt>
                <c:pt idx="1209">
                  <c:v>12.148999999999999</c:v>
                </c:pt>
                <c:pt idx="1210">
                  <c:v>12.169499999999999</c:v>
                </c:pt>
                <c:pt idx="1211">
                  <c:v>12.2096</c:v>
                </c:pt>
                <c:pt idx="1212">
                  <c:v>12.2461</c:v>
                </c:pt>
                <c:pt idx="1213">
                  <c:v>12.235300000000001</c:v>
                </c:pt>
                <c:pt idx="1214">
                  <c:v>12.244899999999999</c:v>
                </c:pt>
                <c:pt idx="1215">
                  <c:v>12.255100000000001</c:v>
                </c:pt>
                <c:pt idx="1216">
                  <c:v>12.4931</c:v>
                </c:pt>
                <c:pt idx="1217">
                  <c:v>12.5321</c:v>
                </c:pt>
                <c:pt idx="1218">
                  <c:v>12.5351</c:v>
                </c:pt>
                <c:pt idx="1219">
                  <c:v>12.645199999999999</c:v>
                </c:pt>
                <c:pt idx="1220">
                  <c:v>12.466900000000001</c:v>
                </c:pt>
                <c:pt idx="1221">
                  <c:v>12.397</c:v>
                </c:pt>
                <c:pt idx="1222">
                  <c:v>12.3066</c:v>
                </c:pt>
                <c:pt idx="1223">
                  <c:v>12.267099999999999</c:v>
                </c:pt>
                <c:pt idx="1224">
                  <c:v>12.321999999999999</c:v>
                </c:pt>
                <c:pt idx="1225">
                  <c:v>12.3672</c:v>
                </c:pt>
                <c:pt idx="1226">
                  <c:v>12.3896</c:v>
                </c:pt>
                <c:pt idx="1227">
                  <c:v>12.418900000000001</c:v>
                </c:pt>
                <c:pt idx="1228">
                  <c:v>12.401400000000001</c:v>
                </c:pt>
                <c:pt idx="1229">
                  <c:v>12.414</c:v>
                </c:pt>
                <c:pt idx="1230">
                  <c:v>12.4528</c:v>
                </c:pt>
                <c:pt idx="1231">
                  <c:v>12.4786</c:v>
                </c:pt>
                <c:pt idx="1232">
                  <c:v>12.4611</c:v>
                </c:pt>
                <c:pt idx="1233">
                  <c:v>12.4162</c:v>
                </c:pt>
                <c:pt idx="1234">
                  <c:v>12.335699999999999</c:v>
                </c:pt>
                <c:pt idx="1235">
                  <c:v>12.158099999999999</c:v>
                </c:pt>
                <c:pt idx="1236">
                  <c:v>12.2189</c:v>
                </c:pt>
                <c:pt idx="1237">
                  <c:v>12.2163</c:v>
                </c:pt>
                <c:pt idx="1238">
                  <c:v>12.2233</c:v>
                </c:pt>
                <c:pt idx="1239">
                  <c:v>12.206099999999999</c:v>
                </c:pt>
                <c:pt idx="1240">
                  <c:v>12.2653</c:v>
                </c:pt>
                <c:pt idx="1241">
                  <c:v>12.275700000000001</c:v>
                </c:pt>
                <c:pt idx="1242">
                  <c:v>12.241199999999999</c:v>
                </c:pt>
                <c:pt idx="1243">
                  <c:v>12.301600000000001</c:v>
                </c:pt>
                <c:pt idx="1244">
                  <c:v>12.364800000000001</c:v>
                </c:pt>
                <c:pt idx="1245">
                  <c:v>12.442</c:v>
                </c:pt>
                <c:pt idx="1246">
                  <c:v>12.388400000000001</c:v>
                </c:pt>
                <c:pt idx="1247">
                  <c:v>12.474399999999999</c:v>
                </c:pt>
                <c:pt idx="1248">
                  <c:v>12.49</c:v>
                </c:pt>
                <c:pt idx="1249">
                  <c:v>12.459899999999999</c:v>
                </c:pt>
                <c:pt idx="1250">
                  <c:v>12.4696</c:v>
                </c:pt>
                <c:pt idx="1251">
                  <c:v>12.534599999999999</c:v>
                </c:pt>
                <c:pt idx="1252">
                  <c:v>12.5402</c:v>
                </c:pt>
                <c:pt idx="1253">
                  <c:v>12.575099999999999</c:v>
                </c:pt>
                <c:pt idx="1254">
                  <c:v>12.693899999999999</c:v>
                </c:pt>
                <c:pt idx="1255">
                  <c:v>12.791499999999999</c:v>
                </c:pt>
                <c:pt idx="1256">
                  <c:v>12.855399999999999</c:v>
                </c:pt>
                <c:pt idx="1257">
                  <c:v>12.87</c:v>
                </c:pt>
                <c:pt idx="1258">
                  <c:v>12.924099999999999</c:v>
                </c:pt>
                <c:pt idx="1259">
                  <c:v>12.954000000000001</c:v>
                </c:pt>
                <c:pt idx="1260">
                  <c:v>12.989000000000001</c:v>
                </c:pt>
                <c:pt idx="1261">
                  <c:v>12.880700000000001</c:v>
                </c:pt>
                <c:pt idx="1262">
                  <c:v>12.9114</c:v>
                </c:pt>
                <c:pt idx="1263">
                  <c:v>12.830500000000001</c:v>
                </c:pt>
                <c:pt idx="1264">
                  <c:v>12.855499999999999</c:v>
                </c:pt>
                <c:pt idx="1265">
                  <c:v>12.901400000000001</c:v>
                </c:pt>
                <c:pt idx="1266">
                  <c:v>12.9453</c:v>
                </c:pt>
                <c:pt idx="1267">
                  <c:v>13.0992</c:v>
                </c:pt>
                <c:pt idx="1268">
                  <c:v>13.098100000000001</c:v>
                </c:pt>
                <c:pt idx="1269">
                  <c:v>13.1332</c:v>
                </c:pt>
                <c:pt idx="1270">
                  <c:v>13.116300000000001</c:v>
                </c:pt>
                <c:pt idx="1271">
                  <c:v>13.086600000000001</c:v>
                </c:pt>
                <c:pt idx="1272">
                  <c:v>13.101000000000001</c:v>
                </c:pt>
                <c:pt idx="1273">
                  <c:v>13.0922</c:v>
                </c:pt>
                <c:pt idx="1274">
                  <c:v>13.081300000000001</c:v>
                </c:pt>
                <c:pt idx="1275">
                  <c:v>13.1302</c:v>
                </c:pt>
                <c:pt idx="1276">
                  <c:v>13.099</c:v>
                </c:pt>
                <c:pt idx="1277">
                  <c:v>13.0968</c:v>
                </c:pt>
                <c:pt idx="1278">
                  <c:v>13.0656</c:v>
                </c:pt>
                <c:pt idx="1279">
                  <c:v>13.0608</c:v>
                </c:pt>
                <c:pt idx="1280">
                  <c:v>13.0807</c:v>
                </c:pt>
                <c:pt idx="1281">
                  <c:v>13.073</c:v>
                </c:pt>
                <c:pt idx="1282">
                  <c:v>13.0707</c:v>
                </c:pt>
                <c:pt idx="1283">
                  <c:v>13.151899999999999</c:v>
                </c:pt>
                <c:pt idx="1284">
                  <c:v>13.1417</c:v>
                </c:pt>
                <c:pt idx="1285">
                  <c:v>13.198700000000001</c:v>
                </c:pt>
                <c:pt idx="1286">
                  <c:v>13.241899999999999</c:v>
                </c:pt>
                <c:pt idx="1287">
                  <c:v>13.2386</c:v>
                </c:pt>
                <c:pt idx="1288">
                  <c:v>13.263999999999999</c:v>
                </c:pt>
                <c:pt idx="1289">
                  <c:v>13.308199999999999</c:v>
                </c:pt>
                <c:pt idx="1290">
                  <c:v>13.272500000000001</c:v>
                </c:pt>
                <c:pt idx="1291">
                  <c:v>13.2895</c:v>
                </c:pt>
                <c:pt idx="1292">
                  <c:v>13.2515</c:v>
                </c:pt>
                <c:pt idx="1293">
                  <c:v>13.244300000000001</c:v>
                </c:pt>
                <c:pt idx="1294">
                  <c:v>13.2296</c:v>
                </c:pt>
                <c:pt idx="1295">
                  <c:v>13.090199999999999</c:v>
                </c:pt>
                <c:pt idx="1296">
                  <c:v>13.1036</c:v>
                </c:pt>
                <c:pt idx="1297">
                  <c:v>13.133100000000001</c:v>
                </c:pt>
                <c:pt idx="1298">
                  <c:v>13.1592</c:v>
                </c:pt>
                <c:pt idx="1299">
                  <c:v>13.1127</c:v>
                </c:pt>
                <c:pt idx="1300">
                  <c:v>13.124000000000001</c:v>
                </c:pt>
                <c:pt idx="1301">
                  <c:v>13.188000000000001</c:v>
                </c:pt>
                <c:pt idx="1302">
                  <c:v>13.1708</c:v>
                </c:pt>
                <c:pt idx="1303">
                  <c:v>13.207699999999999</c:v>
                </c:pt>
                <c:pt idx="1304">
                  <c:v>13.266299999999999</c:v>
                </c:pt>
                <c:pt idx="1305">
                  <c:v>13.2562</c:v>
                </c:pt>
                <c:pt idx="1306">
                  <c:v>13.2453</c:v>
                </c:pt>
                <c:pt idx="1307">
                  <c:v>13.186199999999999</c:v>
                </c:pt>
                <c:pt idx="1308">
                  <c:v>13.2049</c:v>
                </c:pt>
                <c:pt idx="1309">
                  <c:v>13.37</c:v>
                </c:pt>
                <c:pt idx="1310">
                  <c:v>13.307</c:v>
                </c:pt>
                <c:pt idx="1311">
                  <c:v>13.000999999999999</c:v>
                </c:pt>
                <c:pt idx="1312">
                  <c:v>13.084199999999999</c:v>
                </c:pt>
                <c:pt idx="1313">
                  <c:v>13.130800000000001</c:v>
                </c:pt>
                <c:pt idx="1314">
                  <c:v>13.170500000000001</c:v>
                </c:pt>
                <c:pt idx="1315">
                  <c:v>13.136699999999999</c:v>
                </c:pt>
                <c:pt idx="1316">
                  <c:v>13.2438</c:v>
                </c:pt>
                <c:pt idx="1317">
                  <c:v>13.235300000000001</c:v>
                </c:pt>
                <c:pt idx="1318">
                  <c:v>13.2064</c:v>
                </c:pt>
                <c:pt idx="1319">
                  <c:v>13.172700000000001</c:v>
                </c:pt>
                <c:pt idx="1320">
                  <c:v>13.1435</c:v>
                </c:pt>
                <c:pt idx="1321">
                  <c:v>13.1007</c:v>
                </c:pt>
                <c:pt idx="1322">
                  <c:v>13.1105</c:v>
                </c:pt>
                <c:pt idx="1323">
                  <c:v>13.053000000000001</c:v>
                </c:pt>
                <c:pt idx="1324">
                  <c:v>12.9476</c:v>
                </c:pt>
                <c:pt idx="1325">
                  <c:v>13.009600000000001</c:v>
                </c:pt>
                <c:pt idx="1326">
                  <c:v>12.951599999999999</c:v>
                </c:pt>
                <c:pt idx="1327">
                  <c:v>12.954700000000001</c:v>
                </c:pt>
                <c:pt idx="1328">
                  <c:v>13.0509</c:v>
                </c:pt>
                <c:pt idx="1329">
                  <c:v>13.061</c:v>
                </c:pt>
                <c:pt idx="1330">
                  <c:v>13.163600000000001</c:v>
                </c:pt>
                <c:pt idx="1331">
                  <c:v>13.1706</c:v>
                </c:pt>
                <c:pt idx="1332">
                  <c:v>13.287100000000001</c:v>
                </c:pt>
                <c:pt idx="1333">
                  <c:v>13.2738</c:v>
                </c:pt>
                <c:pt idx="1334">
                  <c:v>13.236000000000001</c:v>
                </c:pt>
                <c:pt idx="1335">
                  <c:v>13.251899999999999</c:v>
                </c:pt>
                <c:pt idx="1336">
                  <c:v>13.1996</c:v>
                </c:pt>
                <c:pt idx="1337">
                  <c:v>13.2255</c:v>
                </c:pt>
                <c:pt idx="1338">
                  <c:v>13.268700000000001</c:v>
                </c:pt>
                <c:pt idx="1339">
                  <c:v>13.2119</c:v>
                </c:pt>
                <c:pt idx="1340">
                  <c:v>13.166600000000001</c:v>
                </c:pt>
                <c:pt idx="1341">
                  <c:v>13.1355</c:v>
                </c:pt>
                <c:pt idx="1342">
                  <c:v>13.1242</c:v>
                </c:pt>
                <c:pt idx="1343">
                  <c:v>13.1587</c:v>
                </c:pt>
                <c:pt idx="1344">
                  <c:v>13.2296</c:v>
                </c:pt>
                <c:pt idx="1345">
                  <c:v>13.3108</c:v>
                </c:pt>
                <c:pt idx="1346">
                  <c:v>13.2629</c:v>
                </c:pt>
                <c:pt idx="1347">
                  <c:v>13.2616</c:v>
                </c:pt>
                <c:pt idx="1348">
                  <c:v>13.268599999999999</c:v>
                </c:pt>
                <c:pt idx="1349">
                  <c:v>13.2416</c:v>
                </c:pt>
                <c:pt idx="1350">
                  <c:v>13.2601</c:v>
                </c:pt>
                <c:pt idx="1351">
                  <c:v>13.2</c:v>
                </c:pt>
                <c:pt idx="1352">
                  <c:v>13.244</c:v>
                </c:pt>
                <c:pt idx="1353">
                  <c:v>13.1799</c:v>
                </c:pt>
                <c:pt idx="1354">
                  <c:v>13.1828</c:v>
                </c:pt>
                <c:pt idx="1355">
                  <c:v>13.131</c:v>
                </c:pt>
                <c:pt idx="1356">
                  <c:v>13.1807</c:v>
                </c:pt>
                <c:pt idx="1357">
                  <c:v>13.1652</c:v>
                </c:pt>
                <c:pt idx="1358">
                  <c:v>13.214</c:v>
                </c:pt>
                <c:pt idx="1359">
                  <c:v>13.2065</c:v>
                </c:pt>
                <c:pt idx="1360">
                  <c:v>13.3691</c:v>
                </c:pt>
                <c:pt idx="1361">
                  <c:v>13.4186</c:v>
                </c:pt>
                <c:pt idx="1362">
                  <c:v>13.446199999999999</c:v>
                </c:pt>
                <c:pt idx="1363">
                  <c:v>13.5989</c:v>
                </c:pt>
                <c:pt idx="1364">
                  <c:v>13.600099999999999</c:v>
                </c:pt>
                <c:pt idx="1365">
                  <c:v>13.668900000000001</c:v>
                </c:pt>
                <c:pt idx="1366">
                  <c:v>13.7926</c:v>
                </c:pt>
                <c:pt idx="1367">
                  <c:v>13.741</c:v>
                </c:pt>
                <c:pt idx="1368">
                  <c:v>13.734500000000001</c:v>
                </c:pt>
                <c:pt idx="1369">
                  <c:v>13.725</c:v>
                </c:pt>
                <c:pt idx="1370">
                  <c:v>13.6564</c:v>
                </c:pt>
                <c:pt idx="1371">
                  <c:v>13.802099999999999</c:v>
                </c:pt>
                <c:pt idx="1372">
                  <c:v>13.624600000000001</c:v>
                </c:pt>
                <c:pt idx="1373">
                  <c:v>13.568</c:v>
                </c:pt>
                <c:pt idx="1374">
                  <c:v>13.5931</c:v>
                </c:pt>
                <c:pt idx="1375">
                  <c:v>13.7119</c:v>
                </c:pt>
                <c:pt idx="1376">
                  <c:v>13.6043</c:v>
                </c:pt>
                <c:pt idx="1377">
                  <c:v>13.6181</c:v>
                </c:pt>
                <c:pt idx="1378">
                  <c:v>13.6921</c:v>
                </c:pt>
                <c:pt idx="1379">
                  <c:v>13.666</c:v>
                </c:pt>
                <c:pt idx="1380">
                  <c:v>13.66</c:v>
                </c:pt>
                <c:pt idx="1381">
                  <c:v>13.702500000000001</c:v>
                </c:pt>
                <c:pt idx="1382">
                  <c:v>13.8406</c:v>
                </c:pt>
                <c:pt idx="1383">
                  <c:v>13.7165</c:v>
                </c:pt>
                <c:pt idx="1384">
                  <c:v>13.806100000000001</c:v>
                </c:pt>
                <c:pt idx="1385">
                  <c:v>13.8752</c:v>
                </c:pt>
                <c:pt idx="1386">
                  <c:v>14.07</c:v>
                </c:pt>
                <c:pt idx="1387">
                  <c:v>14.152900000000001</c:v>
                </c:pt>
                <c:pt idx="1388">
                  <c:v>14.067</c:v>
                </c:pt>
                <c:pt idx="1389">
                  <c:v>14.0665</c:v>
                </c:pt>
                <c:pt idx="1390">
                  <c:v>14.062799999999999</c:v>
                </c:pt>
                <c:pt idx="1391">
                  <c:v>14.04</c:v>
                </c:pt>
                <c:pt idx="1392">
                  <c:v>14.2143</c:v>
                </c:pt>
                <c:pt idx="1393">
                  <c:v>14.2882</c:v>
                </c:pt>
                <c:pt idx="1394">
                  <c:v>14.276899999999999</c:v>
                </c:pt>
                <c:pt idx="1395">
                  <c:v>14.2331</c:v>
                </c:pt>
                <c:pt idx="1396">
                  <c:v>14.2614</c:v>
                </c:pt>
                <c:pt idx="1397">
                  <c:v>14.2341</c:v>
                </c:pt>
                <c:pt idx="1398">
                  <c:v>14.3096</c:v>
                </c:pt>
                <c:pt idx="1399">
                  <c:v>14.388500000000001</c:v>
                </c:pt>
                <c:pt idx="1400">
                  <c:v>14.3066</c:v>
                </c:pt>
                <c:pt idx="1401">
                  <c:v>14.355499999999999</c:v>
                </c:pt>
                <c:pt idx="1402">
                  <c:v>14.4885</c:v>
                </c:pt>
                <c:pt idx="1403">
                  <c:v>14.5108</c:v>
                </c:pt>
                <c:pt idx="1404">
                  <c:v>14.5655</c:v>
                </c:pt>
                <c:pt idx="1405">
                  <c:v>14.4977</c:v>
                </c:pt>
                <c:pt idx="1406">
                  <c:v>14.643000000000001</c:v>
                </c:pt>
                <c:pt idx="1407">
                  <c:v>14.6134</c:v>
                </c:pt>
                <c:pt idx="1408">
                  <c:v>14.519</c:v>
                </c:pt>
                <c:pt idx="1409">
                  <c:v>14.462300000000001</c:v>
                </c:pt>
                <c:pt idx="1410">
                  <c:v>14.5905</c:v>
                </c:pt>
                <c:pt idx="1411">
                  <c:v>14.527799999999999</c:v>
                </c:pt>
                <c:pt idx="1412">
                  <c:v>14.783899999999999</c:v>
                </c:pt>
                <c:pt idx="1413">
                  <c:v>14.792999999999999</c:v>
                </c:pt>
                <c:pt idx="1414">
                  <c:v>#N/A</c:v>
                </c:pt>
                <c:pt idx="1415">
                  <c:v>14.926299999999999</c:v>
                </c:pt>
                <c:pt idx="1416">
                  <c:v>14.962999999999999</c:v>
                </c:pt>
                <c:pt idx="1417">
                  <c:v>15.236700000000001</c:v>
                </c:pt>
                <c:pt idx="1418">
                  <c:v>15.455299999999999</c:v>
                </c:pt>
                <c:pt idx="1419">
                  <c:v>15.6417</c:v>
                </c:pt>
                <c:pt idx="1420">
                  <c:v>15.593999999999999</c:v>
                </c:pt>
                <c:pt idx="1421">
                  <c:v>15.5268</c:v>
                </c:pt>
                <c:pt idx="1422">
                  <c:v>15.5014</c:v>
                </c:pt>
                <c:pt idx="1423">
                  <c:v>15.554</c:v>
                </c:pt>
                <c:pt idx="1424">
                  <c:v>15.6281</c:v>
                </c:pt>
                <c:pt idx="1425">
                  <c:v>15.554500000000001</c:v>
                </c:pt>
                <c:pt idx="1426">
                  <c:v>15.5329</c:v>
                </c:pt>
                <c:pt idx="1427">
                  <c:v>15.608599999999999</c:v>
                </c:pt>
                <c:pt idx="1428">
                  <c:v>15.764900000000001</c:v>
                </c:pt>
                <c:pt idx="1429">
                  <c:v>#N/A</c:v>
                </c:pt>
                <c:pt idx="1430">
                  <c:v>15.8674</c:v>
                </c:pt>
                <c:pt idx="1431">
                  <c:v>15.8467</c:v>
                </c:pt>
                <c:pt idx="1432">
                  <c:v>15.7669</c:v>
                </c:pt>
                <c:pt idx="1433">
                  <c:v>#N/A</c:v>
                </c:pt>
                <c:pt idx="1434">
                  <c:v>15.818300000000001</c:v>
                </c:pt>
                <c:pt idx="1435">
                  <c:v>15.8718</c:v>
                </c:pt>
                <c:pt idx="1436">
                  <c:v>15.981999999999999</c:v>
                </c:pt>
                <c:pt idx="1437">
                  <c:v>15.8066</c:v>
                </c:pt>
                <c:pt idx="1438">
                  <c:v>15.8354</c:v>
                </c:pt>
                <c:pt idx="1439">
                  <c:v>16.005800000000001</c:v>
                </c:pt>
                <c:pt idx="1440">
                  <c:v>15.956099999999999</c:v>
                </c:pt>
                <c:pt idx="1441">
                  <c:v>16.004100000000001</c:v>
                </c:pt>
                <c:pt idx="1442">
                  <c:v>15.946099999999999</c:v>
                </c:pt>
                <c:pt idx="1443">
                  <c:v>15.9183</c:v>
                </c:pt>
                <c:pt idx="1444">
                  <c:v>15.668900000000001</c:v>
                </c:pt>
                <c:pt idx="1445">
                  <c:v>15.7338</c:v>
                </c:pt>
                <c:pt idx="1446">
                  <c:v>15.6945</c:v>
                </c:pt>
                <c:pt idx="1447">
                  <c:v>15.7209</c:v>
                </c:pt>
                <c:pt idx="1448">
                  <c:v>15.705400000000001</c:v>
                </c:pt>
                <c:pt idx="1449">
                  <c:v>15.632899999999999</c:v>
                </c:pt>
                <c:pt idx="1450">
                  <c:v>15.683</c:v>
                </c:pt>
                <c:pt idx="1451">
                  <c:v>15.728</c:v>
                </c:pt>
                <c:pt idx="1452">
                  <c:v>15.6317</c:v>
                </c:pt>
                <c:pt idx="1453">
                  <c:v>15.490500000000001</c:v>
                </c:pt>
                <c:pt idx="1454">
                  <c:v>15.2424</c:v>
                </c:pt>
                <c:pt idx="1455">
                  <c:v>15.168100000000001</c:v>
                </c:pt>
                <c:pt idx="1456">
                  <c:v>15.0549</c:v>
                </c:pt>
                <c:pt idx="1457">
                  <c:v>#N/A</c:v>
                </c:pt>
                <c:pt idx="1458">
                  <c:v>15.4648</c:v>
                </c:pt>
                <c:pt idx="1459">
                  <c:v>15.4628</c:v>
                </c:pt>
                <c:pt idx="1460">
                  <c:v>15.509499999999999</c:v>
                </c:pt>
                <c:pt idx="1461">
                  <c:v>15.4718</c:v>
                </c:pt>
                <c:pt idx="1462">
                  <c:v>15.4116</c:v>
                </c:pt>
                <c:pt idx="1463">
                  <c:v>15.434200000000001</c:v>
                </c:pt>
                <c:pt idx="1464">
                  <c:v>15.385300000000001</c:v>
                </c:pt>
                <c:pt idx="1465">
                  <c:v>15.283300000000001</c:v>
                </c:pt>
                <c:pt idx="1466">
                  <c:v>15.3012</c:v>
                </c:pt>
                <c:pt idx="1467">
                  <c:v>15.301299999999999</c:v>
                </c:pt>
                <c:pt idx="1468">
                  <c:v>15.401</c:v>
                </c:pt>
                <c:pt idx="1469">
                  <c:v>15.302899999999999</c:v>
                </c:pt>
                <c:pt idx="1470">
                  <c:v>15.3208</c:v>
                </c:pt>
                <c:pt idx="1471">
                  <c:v>15.1114</c:v>
                </c:pt>
                <c:pt idx="1472">
                  <c:v>15.2509</c:v>
                </c:pt>
                <c:pt idx="1473">
                  <c:v>15.2714</c:v>
                </c:pt>
                <c:pt idx="1474">
                  <c:v>15.189399999999999</c:v>
                </c:pt>
                <c:pt idx="1475">
                  <c:v>15.364699999999999</c:v>
                </c:pt>
                <c:pt idx="1476">
                  <c:v>15.2386</c:v>
                </c:pt>
                <c:pt idx="1477">
                  <c:v>15.349399999999999</c:v>
                </c:pt>
                <c:pt idx="1478">
                  <c:v>15.395899999999999</c:v>
                </c:pt>
                <c:pt idx="1479">
                  <c:v>15.301399999999999</c:v>
                </c:pt>
                <c:pt idx="1480">
                  <c:v>15.5351</c:v>
                </c:pt>
                <c:pt idx="1481">
                  <c:v>15.662100000000001</c:v>
                </c:pt>
                <c:pt idx="1482">
                  <c:v>15.409700000000001</c:v>
                </c:pt>
                <c:pt idx="1483">
                  <c:v>15.202199999999999</c:v>
                </c:pt>
                <c:pt idx="1484">
                  <c:v>15.393800000000001</c:v>
                </c:pt>
                <c:pt idx="1485">
                  <c:v>15.568200000000001</c:v>
                </c:pt>
                <c:pt idx="1486">
                  <c:v>15.7859</c:v>
                </c:pt>
                <c:pt idx="1487">
                  <c:v>16.0214</c:v>
                </c:pt>
                <c:pt idx="1488">
                  <c:v>15.5143</c:v>
                </c:pt>
                <c:pt idx="1489">
                  <c:v>15.4838</c:v>
                </c:pt>
                <c:pt idx="1490">
                  <c:v>16.2485</c:v>
                </c:pt>
                <c:pt idx="1491">
                  <c:v>15.667300000000001</c:v>
                </c:pt>
                <c:pt idx="1492">
                  <c:v>15.530799999999999</c:v>
                </c:pt>
                <c:pt idx="1493">
                  <c:v>15.420199999999999</c:v>
                </c:pt>
                <c:pt idx="1494">
                  <c:v>15.104100000000001</c:v>
                </c:pt>
                <c:pt idx="1495">
                  <c:v>15.028</c:v>
                </c:pt>
                <c:pt idx="1496">
                  <c:v>14.9979</c:v>
                </c:pt>
                <c:pt idx="1497">
                  <c:v>14.9526</c:v>
                </c:pt>
                <c:pt idx="1498">
                  <c:v>15.144399999999999</c:v>
                </c:pt>
                <c:pt idx="1499">
                  <c:v>15.051299999999999</c:v>
                </c:pt>
                <c:pt idx="1500">
                  <c:v>14.915800000000001</c:v>
                </c:pt>
                <c:pt idx="1501">
                  <c:v>14.9186</c:v>
                </c:pt>
                <c:pt idx="1502">
                  <c:v>15.032400000000001</c:v>
                </c:pt>
                <c:pt idx="1503">
                  <c:v>14.698399999999999</c:v>
                </c:pt>
                <c:pt idx="1504">
                  <c:v>14.8712</c:v>
                </c:pt>
                <c:pt idx="1505">
                  <c:v>14.542999999999999</c:v>
                </c:pt>
                <c:pt idx="1506">
                  <c:v>14.3855</c:v>
                </c:pt>
                <c:pt idx="1507">
                  <c:v>14.184900000000001</c:v>
                </c:pt>
                <c:pt idx="1508">
                  <c:v>14.1973</c:v>
                </c:pt>
                <c:pt idx="1509">
                  <c:v>14.3063</c:v>
                </c:pt>
                <c:pt idx="1510">
                  <c:v>14.2546</c:v>
                </c:pt>
                <c:pt idx="1511">
                  <c:v>14.0558</c:v>
                </c:pt>
                <c:pt idx="1512">
                  <c:v>14.0176</c:v>
                </c:pt>
                <c:pt idx="1513">
                  <c:v>14.0898</c:v>
                </c:pt>
                <c:pt idx="1514">
                  <c:v>14.1294</c:v>
                </c:pt>
                <c:pt idx="1515">
                  <c:v>14.149100000000001</c:v>
                </c:pt>
                <c:pt idx="1516">
                  <c:v>14.1487</c:v>
                </c:pt>
                <c:pt idx="1517">
                  <c:v>14.191700000000001</c:v>
                </c:pt>
                <c:pt idx="1518">
                  <c:v>14.151400000000001</c:v>
                </c:pt>
                <c:pt idx="1519">
                  <c:v>14.233700000000001</c:v>
                </c:pt>
                <c:pt idx="1520">
                  <c:v>14.377599999999999</c:v>
                </c:pt>
                <c:pt idx="1521">
                  <c:v>14.4221</c:v>
                </c:pt>
                <c:pt idx="1522">
                  <c:v>14.113200000000001</c:v>
                </c:pt>
                <c:pt idx="1523">
                  <c:v>14.0014</c:v>
                </c:pt>
                <c:pt idx="1524">
                  <c:v>13.9994</c:v>
                </c:pt>
                <c:pt idx="1525">
                  <c:v>13.884399999999999</c:v>
                </c:pt>
                <c:pt idx="1526">
                  <c:v>13.9185</c:v>
                </c:pt>
                <c:pt idx="1527">
                  <c:v>14.188599999999999</c:v>
                </c:pt>
                <c:pt idx="1528">
                  <c:v>14.244899999999999</c:v>
                </c:pt>
                <c:pt idx="1529">
                  <c:v>14.220599999999999</c:v>
                </c:pt>
                <c:pt idx="1530">
                  <c:v>14.2113</c:v>
                </c:pt>
                <c:pt idx="1531">
                  <c:v>13.979800000000001</c:v>
                </c:pt>
                <c:pt idx="1532">
                  <c:v>13.748799999999999</c:v>
                </c:pt>
                <c:pt idx="1533">
                  <c:v>13.724399999999999</c:v>
                </c:pt>
                <c:pt idx="1534">
                  <c:v>13.7416</c:v>
                </c:pt>
                <c:pt idx="1535">
                  <c:v>13.888199999999999</c:v>
                </c:pt>
                <c:pt idx="1536">
                  <c:v>13.917999999999999</c:v>
                </c:pt>
                <c:pt idx="1537">
                  <c:v>13.921099999999999</c:v>
                </c:pt>
                <c:pt idx="1538">
                  <c:v>13.928800000000001</c:v>
                </c:pt>
                <c:pt idx="1539">
                  <c:v>13.93</c:v>
                </c:pt>
                <c:pt idx="1540">
                  <c:v>14.0076</c:v>
                </c:pt>
                <c:pt idx="1541">
                  <c:v>14.009</c:v>
                </c:pt>
                <c:pt idx="1542">
                  <c:v>14.09</c:v>
                </c:pt>
                <c:pt idx="1543">
                  <c:v>14.1225</c:v>
                </c:pt>
                <c:pt idx="1544">
                  <c:v>14.0946</c:v>
                </c:pt>
                <c:pt idx="1545">
                  <c:v>14.157299999999999</c:v>
                </c:pt>
                <c:pt idx="1546">
                  <c:v>14.3</c:v>
                </c:pt>
                <c:pt idx="1547">
                  <c:v>14.275399999999999</c:v>
                </c:pt>
                <c:pt idx="1548">
                  <c:v>14.3208</c:v>
                </c:pt>
                <c:pt idx="1549">
                  <c:v>14.349399999999999</c:v>
                </c:pt>
                <c:pt idx="1550">
                  <c:v>14.3383</c:v>
                </c:pt>
                <c:pt idx="1551">
                  <c:v>14.2692</c:v>
                </c:pt>
                <c:pt idx="1552">
                  <c:v>14.16</c:v>
                </c:pt>
                <c:pt idx="1553">
                  <c:v>14.2265</c:v>
                </c:pt>
                <c:pt idx="1554">
                  <c:v>14.2821</c:v>
                </c:pt>
                <c:pt idx="1555">
                  <c:v>14.264699999999999</c:v>
                </c:pt>
                <c:pt idx="1556">
                  <c:v>14.246700000000001</c:v>
                </c:pt>
                <c:pt idx="1557">
                  <c:v>14.2897</c:v>
                </c:pt>
                <c:pt idx="1558">
                  <c:v>14.339499999999999</c:v>
                </c:pt>
                <c:pt idx="1559">
                  <c:v>14.2286</c:v>
                </c:pt>
                <c:pt idx="1560">
                  <c:v>14.113300000000001</c:v>
                </c:pt>
                <c:pt idx="1561">
                  <c:v>13.9955</c:v>
                </c:pt>
                <c:pt idx="1562">
                  <c:v>13.982900000000001</c:v>
                </c:pt>
                <c:pt idx="1563">
                  <c:v>14.0161</c:v>
                </c:pt>
                <c:pt idx="1564">
                  <c:v>13.9384</c:v>
                </c:pt>
                <c:pt idx="1565">
                  <c:v>13.8848</c:v>
                </c:pt>
                <c:pt idx="1566">
                  <c:v>13.815</c:v>
                </c:pt>
                <c:pt idx="1567">
                  <c:v>13.775</c:v>
                </c:pt>
                <c:pt idx="1568">
                  <c:v>13.702</c:v>
                </c:pt>
                <c:pt idx="1569">
                  <c:v>13.7212</c:v>
                </c:pt>
                <c:pt idx="1570">
                  <c:v>13.6334</c:v>
                </c:pt>
                <c:pt idx="1571">
                  <c:v>13.6736</c:v>
                </c:pt>
                <c:pt idx="1572">
                  <c:v>13.680199999999999</c:v>
                </c:pt>
                <c:pt idx="1573">
                  <c:v>13.7248</c:v>
                </c:pt>
                <c:pt idx="1574">
                  <c:v>13.691599999999999</c:v>
                </c:pt>
                <c:pt idx="1575">
                  <c:v>13.789300000000001</c:v>
                </c:pt>
                <c:pt idx="1576">
                  <c:v>13.7722</c:v>
                </c:pt>
                <c:pt idx="1577">
                  <c:v>13.719799999999999</c:v>
                </c:pt>
                <c:pt idx="1578">
                  <c:v>13.7431</c:v>
                </c:pt>
                <c:pt idx="1579">
                  <c:v>13.793799999999999</c:v>
                </c:pt>
                <c:pt idx="1580">
                  <c:v>13.79</c:v>
                </c:pt>
                <c:pt idx="1581">
                  <c:v>13.7805</c:v>
                </c:pt>
                <c:pt idx="1582">
                  <c:v>13.7509</c:v>
                </c:pt>
                <c:pt idx="1583">
                  <c:v>13.81</c:v>
                </c:pt>
                <c:pt idx="1584">
                  <c:v>13.695399999999999</c:v>
                </c:pt>
                <c:pt idx="1585">
                  <c:v>13.6868</c:v>
                </c:pt>
                <c:pt idx="1586">
                  <c:v>13.679</c:v>
                </c:pt>
                <c:pt idx="1587">
                  <c:v>13.6678</c:v>
                </c:pt>
                <c:pt idx="1588">
                  <c:v>13.451000000000001</c:v>
                </c:pt>
                <c:pt idx="1589">
                  <c:v>13.495699999999999</c:v>
                </c:pt>
                <c:pt idx="1590">
                  <c:v>13.472799999999999</c:v>
                </c:pt>
                <c:pt idx="1591">
                  <c:v>13.584</c:v>
                </c:pt>
                <c:pt idx="1592">
                  <c:v>13.5219</c:v>
                </c:pt>
                <c:pt idx="1593">
                  <c:v>13.517099999999999</c:v>
                </c:pt>
                <c:pt idx="1594">
                  <c:v>13.505000000000001</c:v>
                </c:pt>
                <c:pt idx="1595">
                  <c:v>13.410600000000001</c:v>
                </c:pt>
                <c:pt idx="1596">
                  <c:v>13.2972</c:v>
                </c:pt>
                <c:pt idx="1597">
                  <c:v>13.245100000000001</c:v>
                </c:pt>
                <c:pt idx="1598">
                  <c:v>13.236499999999999</c:v>
                </c:pt>
                <c:pt idx="1599">
                  <c:v>13.270899999999999</c:v>
                </c:pt>
                <c:pt idx="1600">
                  <c:v>13.256</c:v>
                </c:pt>
                <c:pt idx="1601">
                  <c:v>13.2118</c:v>
                </c:pt>
                <c:pt idx="1602">
                  <c:v>13.295999999999999</c:v>
                </c:pt>
                <c:pt idx="1603">
                  <c:v>13.3377</c:v>
                </c:pt>
                <c:pt idx="1604">
                  <c:v>13.371499999999999</c:v>
                </c:pt>
                <c:pt idx="1605">
                  <c:v>13.35</c:v>
                </c:pt>
                <c:pt idx="1606">
                  <c:v>13.508100000000001</c:v>
                </c:pt>
                <c:pt idx="1607">
                  <c:v>13.64</c:v>
                </c:pt>
                <c:pt idx="1608">
                  <c:v>13.6488</c:v>
                </c:pt>
                <c:pt idx="1609">
                  <c:v>13.5892</c:v>
                </c:pt>
                <c:pt idx="1610">
                  <c:v>13.5589</c:v>
                </c:pt>
                <c:pt idx="1611">
                  <c:v>13.600899999999999</c:v>
                </c:pt>
                <c:pt idx="1612">
                  <c:v>13.6187</c:v>
                </c:pt>
                <c:pt idx="1613">
                  <c:v>13.69</c:v>
                </c:pt>
                <c:pt idx="1614">
                  <c:v>13.802199999999999</c:v>
                </c:pt>
                <c:pt idx="1615">
                  <c:v>13.659000000000001</c:v>
                </c:pt>
                <c:pt idx="1616">
                  <c:v>13.786099999999999</c:v>
                </c:pt>
                <c:pt idx="1617">
                  <c:v>13.9122</c:v>
                </c:pt>
                <c:pt idx="1618">
                  <c:v>13.9114</c:v>
                </c:pt>
                <c:pt idx="1619">
                  <c:v>13.881399999999999</c:v>
                </c:pt>
                <c:pt idx="1620">
                  <c:v>13.711500000000001</c:v>
                </c:pt>
                <c:pt idx="1621">
                  <c:v>13.767300000000001</c:v>
                </c:pt>
                <c:pt idx="1622">
                  <c:v>13.896599999999999</c:v>
                </c:pt>
                <c:pt idx="1623">
                  <c:v>13.5572</c:v>
                </c:pt>
                <c:pt idx="1624">
                  <c:v>13.2403</c:v>
                </c:pt>
                <c:pt idx="1625">
                  <c:v>13.111499999999999</c:v>
                </c:pt>
                <c:pt idx="1626">
                  <c:v>13.134499999999999</c:v>
                </c:pt>
                <c:pt idx="1627">
                  <c:v>12.9834</c:v>
                </c:pt>
                <c:pt idx="1628">
                  <c:v>13.141</c:v>
                </c:pt>
                <c:pt idx="1629">
                  <c:v>13.1295</c:v>
                </c:pt>
                <c:pt idx="1630">
                  <c:v>13.120100000000001</c:v>
                </c:pt>
                <c:pt idx="1631">
                  <c:v>13.2561</c:v>
                </c:pt>
                <c:pt idx="1632">
                  <c:v>13.2882</c:v>
                </c:pt>
                <c:pt idx="1633">
                  <c:v>13.225</c:v>
                </c:pt>
                <c:pt idx="1634">
                  <c:v>13.2041</c:v>
                </c:pt>
                <c:pt idx="1635">
                  <c:v>13.2034</c:v>
                </c:pt>
                <c:pt idx="1636">
                  <c:v>13.222799999999999</c:v>
                </c:pt>
                <c:pt idx="1637">
                  <c:v>13.2934</c:v>
                </c:pt>
                <c:pt idx="1638">
                  <c:v>13.022500000000001</c:v>
                </c:pt>
                <c:pt idx="1639">
                  <c:v>12.9244</c:v>
                </c:pt>
                <c:pt idx="1640">
                  <c:v>12.8452</c:v>
                </c:pt>
                <c:pt idx="1641">
                  <c:v>12.835000000000001</c:v>
                </c:pt>
                <c:pt idx="1642">
                  <c:v>12.917199999999999</c:v>
                </c:pt>
                <c:pt idx="1643">
                  <c:v>12.764699999999999</c:v>
                </c:pt>
                <c:pt idx="1644">
                  <c:v>12.8543</c:v>
                </c:pt>
                <c:pt idx="1645">
                  <c:v>12.745799999999999</c:v>
                </c:pt>
                <c:pt idx="1646">
                  <c:v>12.662000000000001</c:v>
                </c:pt>
                <c:pt idx="1647">
                  <c:v>12.6755</c:v>
                </c:pt>
                <c:pt idx="1648">
                  <c:v>12.6831</c:v>
                </c:pt>
                <c:pt idx="1649">
                  <c:v>12.673500000000001</c:v>
                </c:pt>
                <c:pt idx="1650">
                  <c:v>12.6769</c:v>
                </c:pt>
                <c:pt idx="1651">
                  <c:v>12.6113</c:v>
                </c:pt>
                <c:pt idx="1652">
                  <c:v>12.6191</c:v>
                </c:pt>
                <c:pt idx="1653">
                  <c:v>12.6624</c:v>
                </c:pt>
                <c:pt idx="1654">
                  <c:v>12.62</c:v>
                </c:pt>
                <c:pt idx="1655">
                  <c:v>12.657999999999999</c:v>
                </c:pt>
                <c:pt idx="1656">
                  <c:v>12.6762</c:v>
                </c:pt>
                <c:pt idx="1657">
                  <c:v>12.75</c:v>
                </c:pt>
                <c:pt idx="1658">
                  <c:v>12.688599999999999</c:v>
                </c:pt>
                <c:pt idx="1659">
                  <c:v>12.72</c:v>
                </c:pt>
                <c:pt idx="1660">
                  <c:v>12.74</c:v>
                </c:pt>
                <c:pt idx="1661">
                  <c:v>12.780799999999999</c:v>
                </c:pt>
                <c:pt idx="1662">
                  <c:v>12.863</c:v>
                </c:pt>
                <c:pt idx="1663">
                  <c:v>12.9116</c:v>
                </c:pt>
                <c:pt idx="1664">
                  <c:v>#N/A</c:v>
                </c:pt>
                <c:pt idx="1665">
                  <c:v>12.9786</c:v>
                </c:pt>
                <c:pt idx="1666">
                  <c:v>12.9473</c:v>
                </c:pt>
                <c:pt idx="1667">
                  <c:v>#N/A</c:v>
                </c:pt>
                <c:pt idx="1668">
                  <c:v>12.9146</c:v>
                </c:pt>
                <c:pt idx="1669">
                  <c:v>12.883900000000001</c:v>
                </c:pt>
                <c:pt idx="1670">
                  <c:v>12.922599999999999</c:v>
                </c:pt>
                <c:pt idx="1671">
                  <c:v>12.8996</c:v>
                </c:pt>
                <c:pt idx="1672">
                  <c:v>12.907</c:v>
                </c:pt>
                <c:pt idx="1673">
                  <c:v>12.9054</c:v>
                </c:pt>
                <c:pt idx="1674">
                  <c:v>12.6274</c:v>
                </c:pt>
                <c:pt idx="1675">
                  <c:v>12.5375</c:v>
                </c:pt>
                <c:pt idx="1676">
                  <c:v>12.4993</c:v>
                </c:pt>
                <c:pt idx="1677">
                  <c:v>12.4801</c:v>
                </c:pt>
                <c:pt idx="1678">
                  <c:v>12.450200000000001</c:v>
                </c:pt>
                <c:pt idx="1679">
                  <c:v>12.460699999999999</c:v>
                </c:pt>
                <c:pt idx="1680">
                  <c:v>12.3955</c:v>
                </c:pt>
                <c:pt idx="1681">
                  <c:v>12.3912</c:v>
                </c:pt>
                <c:pt idx="1682">
                  <c:v>12.583500000000001</c:v>
                </c:pt>
                <c:pt idx="1683">
                  <c:v>12.545</c:v>
                </c:pt>
                <c:pt idx="1684">
                  <c:v>12.4863</c:v>
                </c:pt>
                <c:pt idx="1685">
                  <c:v>12.446099999999999</c:v>
                </c:pt>
                <c:pt idx="1686">
                  <c:v>12.3154</c:v>
                </c:pt>
                <c:pt idx="1687">
                  <c:v>12.3277</c:v>
                </c:pt>
                <c:pt idx="1688">
                  <c:v>12.2774</c:v>
                </c:pt>
                <c:pt idx="1689">
                  <c:v>12.269600000000001</c:v>
                </c:pt>
                <c:pt idx="1690">
                  <c:v>12.294700000000001</c:v>
                </c:pt>
                <c:pt idx="1691">
                  <c:v>#N/A</c:v>
                </c:pt>
                <c:pt idx="1692">
                  <c:v>12.4116</c:v>
                </c:pt>
                <c:pt idx="1693">
                  <c:v>12.4541</c:v>
                </c:pt>
                <c:pt idx="1694">
                  <c:v>12.4977</c:v>
                </c:pt>
                <c:pt idx="1695">
                  <c:v>12.465400000000001</c:v>
                </c:pt>
                <c:pt idx="1696">
                  <c:v>12.503</c:v>
                </c:pt>
                <c:pt idx="1697">
                  <c:v>12.3256</c:v>
                </c:pt>
                <c:pt idx="1698">
                  <c:v>12.338900000000001</c:v>
                </c:pt>
                <c:pt idx="1699">
                  <c:v>12.326700000000001</c:v>
                </c:pt>
                <c:pt idx="1700">
                  <c:v>12.2547</c:v>
                </c:pt>
                <c:pt idx="1701">
                  <c:v>12.2883</c:v>
                </c:pt>
                <c:pt idx="1702">
                  <c:v>12.2364</c:v>
                </c:pt>
                <c:pt idx="1703">
                  <c:v>12.1915</c:v>
                </c:pt>
                <c:pt idx="1704">
                  <c:v>12.1111</c:v>
                </c:pt>
                <c:pt idx="1705">
                  <c:v>11.773400000000001</c:v>
                </c:pt>
                <c:pt idx="1706">
                  <c:v>11.7218</c:v>
                </c:pt>
                <c:pt idx="1707">
                  <c:v>11.7569</c:v>
                </c:pt>
                <c:pt idx="1708">
                  <c:v>11.838200000000001</c:v>
                </c:pt>
                <c:pt idx="1709">
                  <c:v>11.942</c:v>
                </c:pt>
                <c:pt idx="1710">
                  <c:v>11.873900000000001</c:v>
                </c:pt>
                <c:pt idx="1711">
                  <c:v>11.9878</c:v>
                </c:pt>
                <c:pt idx="1712">
                  <c:v>11.970800000000001</c:v>
                </c:pt>
                <c:pt idx="1713">
                  <c:v>11.8497</c:v>
                </c:pt>
                <c:pt idx="1714">
                  <c:v>11.929399999999999</c:v>
                </c:pt>
                <c:pt idx="1715">
                  <c:v>11.8939</c:v>
                </c:pt>
                <c:pt idx="1716">
                  <c:v>11.793799999999999</c:v>
                </c:pt>
                <c:pt idx="1717">
                  <c:v>11.8139</c:v>
                </c:pt>
                <c:pt idx="1718">
                  <c:v>11.8789</c:v>
                </c:pt>
                <c:pt idx="1719">
                  <c:v>11.799300000000001</c:v>
                </c:pt>
                <c:pt idx="1720">
                  <c:v>11.748799999999999</c:v>
                </c:pt>
                <c:pt idx="1721">
                  <c:v>11.6555</c:v>
                </c:pt>
                <c:pt idx="1722">
                  <c:v>11.7082</c:v>
                </c:pt>
                <c:pt idx="1723">
                  <c:v>11.727399999999999</c:v>
                </c:pt>
                <c:pt idx="1724">
                  <c:v>11.834</c:v>
                </c:pt>
                <c:pt idx="1725">
                  <c:v>11.8</c:v>
                </c:pt>
                <c:pt idx="1726">
                  <c:v>11.8117</c:v>
                </c:pt>
                <c:pt idx="1727">
                  <c:v>11.823700000000001</c:v>
                </c:pt>
                <c:pt idx="1728">
                  <c:v>11.518800000000001</c:v>
                </c:pt>
                <c:pt idx="1729">
                  <c:v>11.5932</c:v>
                </c:pt>
                <c:pt idx="1730">
                  <c:v>11.619899999999999</c:v>
                </c:pt>
                <c:pt idx="1731">
                  <c:v>11.397</c:v>
                </c:pt>
                <c:pt idx="1732">
                  <c:v>11.374599999999999</c:v>
                </c:pt>
                <c:pt idx="1733">
                  <c:v>11.3721</c:v>
                </c:pt>
                <c:pt idx="1734">
                  <c:v>11.434799999999999</c:v>
                </c:pt>
                <c:pt idx="1735">
                  <c:v>11.277200000000001</c:v>
                </c:pt>
                <c:pt idx="1736">
                  <c:v>11.3428</c:v>
                </c:pt>
                <c:pt idx="1737">
                  <c:v>11.332100000000001</c:v>
                </c:pt>
                <c:pt idx="1738">
                  <c:v>11.276</c:v>
                </c:pt>
                <c:pt idx="1739">
                  <c:v>11.2461</c:v>
                </c:pt>
                <c:pt idx="1740">
                  <c:v>11.231199999999999</c:v>
                </c:pt>
                <c:pt idx="1741">
                  <c:v>11.162100000000001</c:v>
                </c:pt>
                <c:pt idx="1742">
                  <c:v>11.1852</c:v>
                </c:pt>
                <c:pt idx="1743">
                  <c:v>11.1426</c:v>
                </c:pt>
                <c:pt idx="1744">
                  <c:v>11.099500000000001</c:v>
                </c:pt>
                <c:pt idx="1745">
                  <c:v>11.096500000000001</c:v>
                </c:pt>
                <c:pt idx="1746">
                  <c:v>11.144500000000001</c:v>
                </c:pt>
                <c:pt idx="1747">
                  <c:v>11.1059</c:v>
                </c:pt>
                <c:pt idx="1748">
                  <c:v>11.0975</c:v>
                </c:pt>
                <c:pt idx="1749">
                  <c:v>11.107100000000001</c:v>
                </c:pt>
                <c:pt idx="1750">
                  <c:v>11.122400000000001</c:v>
                </c:pt>
                <c:pt idx="1751">
                  <c:v>11.087199999999999</c:v>
                </c:pt>
                <c:pt idx="1752">
                  <c:v>11.0845</c:v>
                </c:pt>
                <c:pt idx="1753">
                  <c:v>11.084199999999999</c:v>
                </c:pt>
                <c:pt idx="1754">
                  <c:v>11.191700000000001</c:v>
                </c:pt>
                <c:pt idx="1755">
                  <c:v>11.208600000000001</c:v>
                </c:pt>
                <c:pt idx="1756">
                  <c:v>11.2013</c:v>
                </c:pt>
                <c:pt idx="1757">
                  <c:v>11.201499999999999</c:v>
                </c:pt>
                <c:pt idx="1758">
                  <c:v>11.216200000000001</c:v>
                </c:pt>
                <c:pt idx="1759">
                  <c:v>11.2805</c:v>
                </c:pt>
                <c:pt idx="1760">
                  <c:v>11.214399999999999</c:v>
                </c:pt>
                <c:pt idx="1761">
                  <c:v>11.297000000000001</c:v>
                </c:pt>
                <c:pt idx="1762">
                  <c:v>11.117599999999999</c:v>
                </c:pt>
                <c:pt idx="1763">
                  <c:v>11.061299999999999</c:v>
                </c:pt>
                <c:pt idx="1764">
                  <c:v>10.969200000000001</c:v>
                </c:pt>
                <c:pt idx="1765">
                  <c:v>10.957000000000001</c:v>
                </c:pt>
                <c:pt idx="1766">
                  <c:v>10.902799999999999</c:v>
                </c:pt>
                <c:pt idx="1767">
                  <c:v>10.8911</c:v>
                </c:pt>
                <c:pt idx="1768">
                  <c:v>10.9293</c:v>
                </c:pt>
                <c:pt idx="1769">
                  <c:v>10.8285</c:v>
                </c:pt>
                <c:pt idx="1770">
                  <c:v>10.8081</c:v>
                </c:pt>
                <c:pt idx="1771">
                  <c:v>10.829499999999999</c:v>
                </c:pt>
                <c:pt idx="1772">
                  <c:v>10.8256</c:v>
                </c:pt>
                <c:pt idx="1773">
                  <c:v>10.7944</c:v>
                </c:pt>
                <c:pt idx="1774">
                  <c:v>10.8668</c:v>
                </c:pt>
                <c:pt idx="1775">
                  <c:v>10.8985</c:v>
                </c:pt>
                <c:pt idx="1776">
                  <c:v>10.8865</c:v>
                </c:pt>
                <c:pt idx="1777">
                  <c:v>10.915800000000001</c:v>
                </c:pt>
                <c:pt idx="1778">
                  <c:v>10.883599999999999</c:v>
                </c:pt>
                <c:pt idx="1779">
                  <c:v>#N/A</c:v>
                </c:pt>
                <c:pt idx="1780">
                  <c:v>10.872999999999999</c:v>
                </c:pt>
                <c:pt idx="1781">
                  <c:v>10.866300000000001</c:v>
                </c:pt>
                <c:pt idx="1782">
                  <c:v>10.894600000000001</c:v>
                </c:pt>
                <c:pt idx="1783">
                  <c:v>10.8873</c:v>
                </c:pt>
                <c:pt idx="1784">
                  <c:v>10.885</c:v>
                </c:pt>
                <c:pt idx="1785">
                  <c:v>10.8689</c:v>
                </c:pt>
                <c:pt idx="1786">
                  <c:v>10.9125</c:v>
                </c:pt>
                <c:pt idx="1787">
                  <c:v>10.9162</c:v>
                </c:pt>
                <c:pt idx="1788">
                  <c:v>10.9154</c:v>
                </c:pt>
                <c:pt idx="1789">
                  <c:v>10.903600000000001</c:v>
                </c:pt>
                <c:pt idx="1790">
                  <c:v>10.9215</c:v>
                </c:pt>
                <c:pt idx="1791">
                  <c:v>10.9473</c:v>
                </c:pt>
                <c:pt idx="1792">
                  <c:v>10.9604</c:v>
                </c:pt>
                <c:pt idx="1793">
                  <c:v>10.944699999999999</c:v>
                </c:pt>
                <c:pt idx="1794">
                  <c:v>10.9803</c:v>
                </c:pt>
                <c:pt idx="1795">
                  <c:v>10.9704</c:v>
                </c:pt>
                <c:pt idx="1796">
                  <c:v>10.950900000000001</c:v>
                </c:pt>
                <c:pt idx="1797">
                  <c:v>11.0181</c:v>
                </c:pt>
                <c:pt idx="1798">
                  <c:v>11.0181</c:v>
                </c:pt>
                <c:pt idx="1799">
                  <c:v>10.9977</c:v>
                </c:pt>
                <c:pt idx="1800">
                  <c:v>10.977499999999999</c:v>
                </c:pt>
                <c:pt idx="1801">
                  <c:v>10.995799999999999</c:v>
                </c:pt>
                <c:pt idx="1802">
                  <c:v>11.0031</c:v>
                </c:pt>
                <c:pt idx="1803">
                  <c:v>11.093</c:v>
                </c:pt>
                <c:pt idx="1804">
                  <c:v>11.1075</c:v>
                </c:pt>
                <c:pt idx="1805">
                  <c:v>11.1126</c:v>
                </c:pt>
                <c:pt idx="1806">
                  <c:v>11.0914</c:v>
                </c:pt>
                <c:pt idx="1807">
                  <c:v>11.142200000000001</c:v>
                </c:pt>
                <c:pt idx="1808">
                  <c:v>11.165900000000001</c:v>
                </c:pt>
                <c:pt idx="1809">
                  <c:v>11.222300000000001</c:v>
                </c:pt>
                <c:pt idx="1810">
                  <c:v>11.1812</c:v>
                </c:pt>
                <c:pt idx="1811">
                  <c:v>11.173</c:v>
                </c:pt>
                <c:pt idx="1812">
                  <c:v>11.1698</c:v>
                </c:pt>
                <c:pt idx="1813">
                  <c:v>11.214499999999999</c:v>
                </c:pt>
                <c:pt idx="1814">
                  <c:v>11.268700000000001</c:v>
                </c:pt>
                <c:pt idx="1815">
                  <c:v>11.2875</c:v>
                </c:pt>
                <c:pt idx="1816">
                  <c:v>11.3066</c:v>
                </c:pt>
                <c:pt idx="1817">
                  <c:v>11.3269</c:v>
                </c:pt>
                <c:pt idx="1818">
                  <c:v>11.338100000000001</c:v>
                </c:pt>
                <c:pt idx="1819">
                  <c:v>11.3484</c:v>
                </c:pt>
                <c:pt idx="1820">
                  <c:v>11.326599999999999</c:v>
                </c:pt>
                <c:pt idx="1821">
                  <c:v>11.375</c:v>
                </c:pt>
                <c:pt idx="1822">
                  <c:v>11.332599999999999</c:v>
                </c:pt>
                <c:pt idx="1823">
                  <c:v>11.3249</c:v>
                </c:pt>
                <c:pt idx="1824">
                  <c:v>11.3498</c:v>
                </c:pt>
                <c:pt idx="1825">
                  <c:v>11.3224</c:v>
                </c:pt>
                <c:pt idx="1826">
                  <c:v>11.3378</c:v>
                </c:pt>
                <c:pt idx="1827">
                  <c:v>11.3592</c:v>
                </c:pt>
                <c:pt idx="1828">
                  <c:v>11.332800000000001</c:v>
                </c:pt>
                <c:pt idx="1829">
                  <c:v>11.326499999999999</c:v>
                </c:pt>
                <c:pt idx="1830">
                  <c:v>11.3066</c:v>
                </c:pt>
                <c:pt idx="1831">
                  <c:v>11.292899999999999</c:v>
                </c:pt>
                <c:pt idx="1832">
                  <c:v>11.3325</c:v>
                </c:pt>
                <c:pt idx="1833">
                  <c:v>11.322100000000001</c:v>
                </c:pt>
                <c:pt idx="1834">
                  <c:v>11.3805</c:v>
                </c:pt>
                <c:pt idx="1835">
                  <c:v>11.3805</c:v>
                </c:pt>
                <c:pt idx="1836">
                  <c:v>11.3987</c:v>
                </c:pt>
                <c:pt idx="1837">
                  <c:v>11.37</c:v>
                </c:pt>
                <c:pt idx="1838">
                  <c:v>11.3421</c:v>
                </c:pt>
                <c:pt idx="1839">
                  <c:v>11.377800000000001</c:v>
                </c:pt>
                <c:pt idx="1840">
                  <c:v>11.3207</c:v>
                </c:pt>
                <c:pt idx="1841">
                  <c:v>11.316800000000001</c:v>
                </c:pt>
                <c:pt idx="1842">
                  <c:v>11.321199999999999</c:v>
                </c:pt>
                <c:pt idx="1843">
                  <c:v>11.305999999999999</c:v>
                </c:pt>
                <c:pt idx="1844">
                  <c:v>11.37</c:v>
                </c:pt>
                <c:pt idx="1845">
                  <c:v>11.376899999999999</c:v>
                </c:pt>
                <c:pt idx="1846">
                  <c:v>11.3833</c:v>
                </c:pt>
                <c:pt idx="1847">
                  <c:v>11.389699999999999</c:v>
                </c:pt>
                <c:pt idx="1848">
                  <c:v>11.3719</c:v>
                </c:pt>
                <c:pt idx="1849">
                  <c:v>11.381399999999999</c:v>
                </c:pt>
                <c:pt idx="1850">
                  <c:v>11.3973</c:v>
                </c:pt>
                <c:pt idx="1851">
                  <c:v>11.4428</c:v>
                </c:pt>
                <c:pt idx="1852">
                  <c:v>11.4793</c:v>
                </c:pt>
                <c:pt idx="1853">
                  <c:v>11.458399999999999</c:v>
                </c:pt>
                <c:pt idx="1854">
                  <c:v>11.392099999999999</c:v>
                </c:pt>
                <c:pt idx="1855">
                  <c:v>11.353300000000001</c:v>
                </c:pt>
                <c:pt idx="1856">
                  <c:v>11.373900000000001</c:v>
                </c:pt>
                <c:pt idx="1857">
                  <c:v>11.357900000000001</c:v>
                </c:pt>
                <c:pt idx="1858">
                  <c:v>11.2844</c:v>
                </c:pt>
                <c:pt idx="1859">
                  <c:v>11.298999999999999</c:v>
                </c:pt>
                <c:pt idx="1860">
                  <c:v>11.350899999999999</c:v>
                </c:pt>
                <c:pt idx="1861">
                  <c:v>11.3108</c:v>
                </c:pt>
                <c:pt idx="1862">
                  <c:v>11.219200000000001</c:v>
                </c:pt>
                <c:pt idx="1863">
                  <c:v>11.24</c:v>
                </c:pt>
                <c:pt idx="1864">
                  <c:v>11.108700000000001</c:v>
                </c:pt>
                <c:pt idx="1865">
                  <c:v>11.142099999999999</c:v>
                </c:pt>
                <c:pt idx="1866">
                  <c:v>11.1729</c:v>
                </c:pt>
                <c:pt idx="1867">
                  <c:v>11.1831</c:v>
                </c:pt>
                <c:pt idx="1868">
                  <c:v>11.1569</c:v>
                </c:pt>
                <c:pt idx="1869">
                  <c:v>11.261799999999999</c:v>
                </c:pt>
                <c:pt idx="1870">
                  <c:v>11.2598</c:v>
                </c:pt>
                <c:pt idx="1871">
                  <c:v>11.3559</c:v>
                </c:pt>
                <c:pt idx="1872">
                  <c:v>11.452</c:v>
                </c:pt>
                <c:pt idx="1873">
                  <c:v>11.507999999999999</c:v>
                </c:pt>
                <c:pt idx="1874">
                  <c:v>11.5219</c:v>
                </c:pt>
                <c:pt idx="1875">
                  <c:v>11.4475</c:v>
                </c:pt>
                <c:pt idx="1876">
                  <c:v>11.423299999999999</c:v>
                </c:pt>
                <c:pt idx="1877">
                  <c:v>11.479200000000001</c:v>
                </c:pt>
                <c:pt idx="1878">
                  <c:v>11.5867</c:v>
                </c:pt>
                <c:pt idx="1879">
                  <c:v>11.577199999999999</c:v>
                </c:pt>
                <c:pt idx="1880">
                  <c:v>11.6868</c:v>
                </c:pt>
                <c:pt idx="1881">
                  <c:v>11.847</c:v>
                </c:pt>
                <c:pt idx="1882">
                  <c:v>11.695399999999999</c:v>
                </c:pt>
                <c:pt idx="1883">
                  <c:v>11.7217</c:v>
                </c:pt>
                <c:pt idx="1884">
                  <c:v>11.513999999999999</c:v>
                </c:pt>
                <c:pt idx="1885">
                  <c:v>11.2948</c:v>
                </c:pt>
                <c:pt idx="1886">
                  <c:v>11.274100000000001</c:v>
                </c:pt>
                <c:pt idx="1887">
                  <c:v>11.1586</c:v>
                </c:pt>
                <c:pt idx="1888">
                  <c:v>11.1982</c:v>
                </c:pt>
                <c:pt idx="1889">
                  <c:v>11.101699999999999</c:v>
                </c:pt>
                <c:pt idx="1890">
                  <c:v>11.099</c:v>
                </c:pt>
                <c:pt idx="1891">
                  <c:v>11.056900000000001</c:v>
                </c:pt>
                <c:pt idx="1892">
                  <c:v>10.949199999999999</c:v>
                </c:pt>
                <c:pt idx="1893">
                  <c:v>10.966200000000001</c:v>
                </c:pt>
                <c:pt idx="1894">
                  <c:v>10.749700000000001</c:v>
                </c:pt>
                <c:pt idx="1895">
                  <c:v>10.741199999999999</c:v>
                </c:pt>
                <c:pt idx="1896">
                  <c:v>10.638299999999999</c:v>
                </c:pt>
                <c:pt idx="1897">
                  <c:v>10.5845</c:v>
                </c:pt>
                <c:pt idx="1898">
                  <c:v>10.59</c:v>
                </c:pt>
                <c:pt idx="1899">
                  <c:v>10.529199999999999</c:v>
                </c:pt>
                <c:pt idx="1900">
                  <c:v>10.5602</c:v>
                </c:pt>
                <c:pt idx="1901">
                  <c:v>10.54</c:v>
                </c:pt>
                <c:pt idx="1902">
                  <c:v>10.5748</c:v>
                </c:pt>
                <c:pt idx="1903">
                  <c:v>10.5768</c:v>
                </c:pt>
                <c:pt idx="1904">
                  <c:v>10.624700000000001</c:v>
                </c:pt>
                <c:pt idx="1905">
                  <c:v>#N/A</c:v>
                </c:pt>
                <c:pt idx="1906">
                  <c:v>10.6012</c:v>
                </c:pt>
                <c:pt idx="1907">
                  <c:v>10.6311</c:v>
                </c:pt>
                <c:pt idx="1908">
                  <c:v>10.516500000000001</c:v>
                </c:pt>
                <c:pt idx="1909">
                  <c:v>10.4399</c:v>
                </c:pt>
                <c:pt idx="1910">
                  <c:v>10.442</c:v>
                </c:pt>
                <c:pt idx="1911">
                  <c:v>10.452299999999999</c:v>
                </c:pt>
                <c:pt idx="1912">
                  <c:v>10.474500000000001</c:v>
                </c:pt>
                <c:pt idx="1913">
                  <c:v>10.444100000000001</c:v>
                </c:pt>
                <c:pt idx="1914">
                  <c:v>10.468999999999999</c:v>
                </c:pt>
                <c:pt idx="1915">
                  <c:v>10.5291</c:v>
                </c:pt>
                <c:pt idx="1916">
                  <c:v>10.557700000000001</c:v>
                </c:pt>
                <c:pt idx="1917">
                  <c:v>10.5753</c:v>
                </c:pt>
                <c:pt idx="1918">
                  <c:v>10.615500000000001</c:v>
                </c:pt>
                <c:pt idx="1919">
                  <c:v>10.611700000000001</c:v>
                </c:pt>
                <c:pt idx="1920">
                  <c:v>10.659000000000001</c:v>
                </c:pt>
                <c:pt idx="1921">
                  <c:v>10.6707</c:v>
                </c:pt>
                <c:pt idx="1922">
                  <c:v>10.6096</c:v>
                </c:pt>
                <c:pt idx="1923">
                  <c:v>10.5656</c:v>
                </c:pt>
                <c:pt idx="1924">
                  <c:v>10.8146</c:v>
                </c:pt>
                <c:pt idx="1925">
                  <c:v>10.7704</c:v>
                </c:pt>
                <c:pt idx="1926">
                  <c:v>10.8459</c:v>
                </c:pt>
                <c:pt idx="1927">
                  <c:v>10.7736</c:v>
                </c:pt>
                <c:pt idx="1928">
                  <c:v>10.8201</c:v>
                </c:pt>
                <c:pt idx="1929">
                  <c:v>#N/A</c:v>
                </c:pt>
                <c:pt idx="1930">
                  <c:v>10.687899999999999</c:v>
                </c:pt>
                <c:pt idx="1931">
                  <c:v>10.6663</c:v>
                </c:pt>
                <c:pt idx="1932">
                  <c:v>10.711600000000001</c:v>
                </c:pt>
                <c:pt idx="1933">
                  <c:v>10.741899999999999</c:v>
                </c:pt>
                <c:pt idx="1934">
                  <c:v>10.843400000000001</c:v>
                </c:pt>
                <c:pt idx="1935">
                  <c:v>10.838100000000001</c:v>
                </c:pt>
                <c:pt idx="1936">
                  <c:v>10.7249</c:v>
                </c:pt>
                <c:pt idx="1937">
                  <c:v>10.627700000000001</c:v>
                </c:pt>
                <c:pt idx="1938">
                  <c:v>10.5692</c:v>
                </c:pt>
                <c:pt idx="1939">
                  <c:v>10.590299999999999</c:v>
                </c:pt>
                <c:pt idx="1940">
                  <c:v>10.5145</c:v>
                </c:pt>
                <c:pt idx="1941">
                  <c:v>10.469099999999999</c:v>
                </c:pt>
                <c:pt idx="1942">
                  <c:v>10.4544</c:v>
                </c:pt>
                <c:pt idx="1943">
                  <c:v>10.4443</c:v>
                </c:pt>
                <c:pt idx="1944">
                  <c:v>10.4146</c:v>
                </c:pt>
                <c:pt idx="1945">
                  <c:v>10.442600000000001</c:v>
                </c:pt>
                <c:pt idx="1946">
                  <c:v>10.4208</c:v>
                </c:pt>
                <c:pt idx="1947">
                  <c:v>10.431699999999999</c:v>
                </c:pt>
                <c:pt idx="1948">
                  <c:v>10.466100000000001</c:v>
                </c:pt>
                <c:pt idx="1949">
                  <c:v>10.4291</c:v>
                </c:pt>
                <c:pt idx="1950">
                  <c:v>10.347300000000001</c:v>
                </c:pt>
                <c:pt idx="1951">
                  <c:v>10.3035</c:v>
                </c:pt>
                <c:pt idx="1952">
                  <c:v>10.2577</c:v>
                </c:pt>
                <c:pt idx="1953">
                  <c:v>10.297700000000001</c:v>
                </c:pt>
                <c:pt idx="1954">
                  <c:v>10.252800000000001</c:v>
                </c:pt>
                <c:pt idx="1955">
                  <c:v>10.1982</c:v>
                </c:pt>
                <c:pt idx="1956">
                  <c:v>10.0097</c:v>
                </c:pt>
                <c:pt idx="1957">
                  <c:v>9.99</c:v>
                </c:pt>
                <c:pt idx="1958">
                  <c:v>9.9722000000000008</c:v>
                </c:pt>
                <c:pt idx="1959">
                  <c:v>10.011900000000001</c:v>
                </c:pt>
                <c:pt idx="1960">
                  <c:v>10.074</c:v>
                </c:pt>
                <c:pt idx="1961">
                  <c:v>10.1227</c:v>
                </c:pt>
                <c:pt idx="1962">
                  <c:v>10.125</c:v>
                </c:pt>
                <c:pt idx="1963">
                  <c:v>10.042899999999999</c:v>
                </c:pt>
                <c:pt idx="1964">
                  <c:v>9.9603999999999999</c:v>
                </c:pt>
                <c:pt idx="1965">
                  <c:v>9.9967000000000006</c:v>
                </c:pt>
                <c:pt idx="1966">
                  <c:v>9.9296000000000006</c:v>
                </c:pt>
                <c:pt idx="1967">
                  <c:v>9.8651999999999997</c:v>
                </c:pt>
                <c:pt idx="1968">
                  <c:v>9.9256999999999991</c:v>
                </c:pt>
                <c:pt idx="1969">
                  <c:v>9.8823000000000008</c:v>
                </c:pt>
                <c:pt idx="1970">
                  <c:v>9.8958999999999993</c:v>
                </c:pt>
                <c:pt idx="1971">
                  <c:v>9.9286999999999992</c:v>
                </c:pt>
                <c:pt idx="1972">
                  <c:v>10.142099999999999</c:v>
                </c:pt>
                <c:pt idx="1973">
                  <c:v>10.214499999999999</c:v>
                </c:pt>
                <c:pt idx="1974">
                  <c:v>10.206</c:v>
                </c:pt>
                <c:pt idx="1975">
                  <c:v>10.2294</c:v>
                </c:pt>
                <c:pt idx="1976">
                  <c:v>10.040900000000001</c:v>
                </c:pt>
                <c:pt idx="1977">
                  <c:v>10.0487</c:v>
                </c:pt>
                <c:pt idx="1978">
                  <c:v>10.191599999999999</c:v>
                </c:pt>
                <c:pt idx="1979">
                  <c:v>10.2201</c:v>
                </c:pt>
                <c:pt idx="1980">
                  <c:v>10.2179</c:v>
                </c:pt>
                <c:pt idx="1981">
                  <c:v>10.1486</c:v>
                </c:pt>
                <c:pt idx="1982">
                  <c:v>9.9354999999999993</c:v>
                </c:pt>
                <c:pt idx="1983">
                  <c:v>10.041499999999999</c:v>
                </c:pt>
                <c:pt idx="1984">
                  <c:v>10.014900000000001</c:v>
                </c:pt>
                <c:pt idx="1985">
                  <c:v>9.9329000000000001</c:v>
                </c:pt>
                <c:pt idx="1986">
                  <c:v>10.202</c:v>
                </c:pt>
                <c:pt idx="1987">
                  <c:v>10.183</c:v>
                </c:pt>
                <c:pt idx="1988">
                  <c:v>9.9618000000000002</c:v>
                </c:pt>
                <c:pt idx="1989">
                  <c:v>10.2509</c:v>
                </c:pt>
                <c:pt idx="1990">
                  <c:v>9.9672999999999998</c:v>
                </c:pt>
                <c:pt idx="1991">
                  <c:v>9.7294</c:v>
                </c:pt>
                <c:pt idx="1992">
                  <c:v>9.6773000000000007</c:v>
                </c:pt>
                <c:pt idx="1993">
                  <c:v>9.5838999999999999</c:v>
                </c:pt>
                <c:pt idx="1994">
                  <c:v>9.4731000000000005</c:v>
                </c:pt>
                <c:pt idx="1995">
                  <c:v>9.3528000000000002</c:v>
                </c:pt>
                <c:pt idx="1996">
                  <c:v>9.3878000000000004</c:v>
                </c:pt>
                <c:pt idx="1997">
                  <c:v>9.4149999999999991</c:v>
                </c:pt>
                <c:pt idx="1998">
                  <c:v>9.4262999999999995</c:v>
                </c:pt>
                <c:pt idx="1999">
                  <c:v>9.4154</c:v>
                </c:pt>
                <c:pt idx="2000">
                  <c:v>9.4293999999999993</c:v>
                </c:pt>
                <c:pt idx="2001">
                  <c:v>9.5042000000000009</c:v>
                </c:pt>
                <c:pt idx="2002">
                  <c:v>9.2670999999999992</c:v>
                </c:pt>
                <c:pt idx="2003">
                  <c:v>9.2073999999999998</c:v>
                </c:pt>
                <c:pt idx="2004">
                  <c:v>9.0818999999999992</c:v>
                </c:pt>
                <c:pt idx="2005">
                  <c:v>9.0528999999999993</c:v>
                </c:pt>
                <c:pt idx="2006">
                  <c:v>9.0246999999999993</c:v>
                </c:pt>
                <c:pt idx="2007">
                  <c:v>9.0867000000000004</c:v>
                </c:pt>
                <c:pt idx="2008">
                  <c:v>9.0793999999999997</c:v>
                </c:pt>
                <c:pt idx="2009">
                  <c:v>9.0647000000000002</c:v>
                </c:pt>
                <c:pt idx="2010">
                  <c:v>9.0978999999999992</c:v>
                </c:pt>
                <c:pt idx="2011">
                  <c:v>9.1572999999999993</c:v>
                </c:pt>
                <c:pt idx="2012">
                  <c:v>9.1503999999999994</c:v>
                </c:pt>
                <c:pt idx="2013">
                  <c:v>9.2332000000000001</c:v>
                </c:pt>
                <c:pt idx="2014">
                  <c:v>9.2045999999999992</c:v>
                </c:pt>
                <c:pt idx="2015">
                  <c:v>9.1320999999999994</c:v>
                </c:pt>
                <c:pt idx="2016">
                  <c:v>9.1941000000000006</c:v>
                </c:pt>
                <c:pt idx="2017">
                  <c:v>9.1941000000000006</c:v>
                </c:pt>
                <c:pt idx="2018">
                  <c:v>9.24</c:v>
                </c:pt>
                <c:pt idx="2019">
                  <c:v>9.2814999999999994</c:v>
                </c:pt>
                <c:pt idx="2020">
                  <c:v>9.2368000000000006</c:v>
                </c:pt>
                <c:pt idx="2021">
                  <c:v>9.2585999999999995</c:v>
                </c:pt>
                <c:pt idx="2022">
                  <c:v>9.3849999999999998</c:v>
                </c:pt>
                <c:pt idx="2023">
                  <c:v>9.3968000000000007</c:v>
                </c:pt>
                <c:pt idx="2024">
                  <c:v>9.4084000000000003</c:v>
                </c:pt>
                <c:pt idx="2025">
                  <c:v>9.4444999999999997</c:v>
                </c:pt>
                <c:pt idx="2026">
                  <c:v>9.4601000000000006</c:v>
                </c:pt>
                <c:pt idx="2027">
                  <c:v>9.6389999999999993</c:v>
                </c:pt>
                <c:pt idx="2028">
                  <c:v>9.8958999999999993</c:v>
                </c:pt>
                <c:pt idx="2029">
                  <c:v>9.8247999999999998</c:v>
                </c:pt>
                <c:pt idx="2030">
                  <c:v>9.8786000000000005</c:v>
                </c:pt>
                <c:pt idx="2031">
                  <c:v>9.6468000000000007</c:v>
                </c:pt>
                <c:pt idx="2032">
                  <c:v>9.4085999999999999</c:v>
                </c:pt>
                <c:pt idx="2033">
                  <c:v>9.2563999999999993</c:v>
                </c:pt>
                <c:pt idx="2034">
                  <c:v>9.0980000000000008</c:v>
                </c:pt>
                <c:pt idx="2035">
                  <c:v>9.2788000000000004</c:v>
                </c:pt>
                <c:pt idx="2036">
                  <c:v>9.0586000000000002</c:v>
                </c:pt>
                <c:pt idx="2037">
                  <c:v>9.0564999999999998</c:v>
                </c:pt>
                <c:pt idx="2038">
                  <c:v>8.9192</c:v>
                </c:pt>
                <c:pt idx="2039">
                  <c:v>8.9168000000000003</c:v>
                </c:pt>
                <c:pt idx="2040">
                  <c:v>8.7881</c:v>
                </c:pt>
                <c:pt idx="2041">
                  <c:v>8.6860999999999997</c:v>
                </c:pt>
                <c:pt idx="2042">
                  <c:v>8.7013999999999996</c:v>
                </c:pt>
                <c:pt idx="2043">
                  <c:v>8.6694999999999993</c:v>
                </c:pt>
                <c:pt idx="2044">
                  <c:v>8.2629000000000001</c:v>
                </c:pt>
                <c:pt idx="2045">
                  <c:v>8.3498000000000001</c:v>
                </c:pt>
                <c:pt idx="2046">
                  <c:v>8.3378999999999994</c:v>
                </c:pt>
                <c:pt idx="2047">
                  <c:v>8.3444000000000003</c:v>
                </c:pt>
                <c:pt idx="2048">
                  <c:v>8.2995000000000001</c:v>
                </c:pt>
                <c:pt idx="2049">
                  <c:v>8.2996999999999996</c:v>
                </c:pt>
                <c:pt idx="2050">
                  <c:v>8.2799999999999994</c:v>
                </c:pt>
                <c:pt idx="2051">
                  <c:v>8.2992000000000008</c:v>
                </c:pt>
                <c:pt idx="2052">
                  <c:v>8.2616999999999994</c:v>
                </c:pt>
                <c:pt idx="2053">
                  <c:v>8.2150999999999996</c:v>
                </c:pt>
                <c:pt idx="2054">
                  <c:v>8.1290999999999993</c:v>
                </c:pt>
                <c:pt idx="2055">
                  <c:v>8.1445000000000007</c:v>
                </c:pt>
                <c:pt idx="2056">
                  <c:v>8.0701000000000001</c:v>
                </c:pt>
                <c:pt idx="2057">
                  <c:v>8.0806000000000004</c:v>
                </c:pt>
                <c:pt idx="2058">
                  <c:v>8.0067000000000004</c:v>
                </c:pt>
                <c:pt idx="2059">
                  <c:v>7.9871999999999996</c:v>
                </c:pt>
                <c:pt idx="2060">
                  <c:v>7.9611000000000001</c:v>
                </c:pt>
                <c:pt idx="2061">
                  <c:v>8.0093999999999994</c:v>
                </c:pt>
                <c:pt idx="2062">
                  <c:v>8.0418000000000003</c:v>
                </c:pt>
                <c:pt idx="2063">
                  <c:v>7.9854000000000003</c:v>
                </c:pt>
                <c:pt idx="2064">
                  <c:v>8.0061999999999998</c:v>
                </c:pt>
                <c:pt idx="2065">
                  <c:v>8.0192999999999994</c:v>
                </c:pt>
                <c:pt idx="2066">
                  <c:v>8.0144000000000002</c:v>
                </c:pt>
                <c:pt idx="2067">
                  <c:v>8.0534999999999997</c:v>
                </c:pt>
                <c:pt idx="2068">
                  <c:v>7.9762000000000004</c:v>
                </c:pt>
                <c:pt idx="2069">
                  <c:v>7.9588999999999999</c:v>
                </c:pt>
                <c:pt idx="2070">
                  <c:v>7.9428000000000001</c:v>
                </c:pt>
                <c:pt idx="2071">
                  <c:v>8.0027000000000008</c:v>
                </c:pt>
                <c:pt idx="2072">
                  <c:v>7.9740000000000002</c:v>
                </c:pt>
                <c:pt idx="2073">
                  <c:v>8.3206000000000007</c:v>
                </c:pt>
                <c:pt idx="2074">
                  <c:v>8.3676999999999992</c:v>
                </c:pt>
                <c:pt idx="2075">
                  <c:v>8.3004999999999995</c:v>
                </c:pt>
                <c:pt idx="2076">
                  <c:v>8.3186999999999998</c:v>
                </c:pt>
                <c:pt idx="2077">
                  <c:v>8.0839999999999996</c:v>
                </c:pt>
                <c:pt idx="2078">
                  <c:v>8.0518999999999998</c:v>
                </c:pt>
                <c:pt idx="2079">
                  <c:v>8.0236000000000001</c:v>
                </c:pt>
                <c:pt idx="2080">
                  <c:v>7.9657999999999998</c:v>
                </c:pt>
                <c:pt idx="2081">
                  <c:v>7.9222000000000001</c:v>
                </c:pt>
                <c:pt idx="2082">
                  <c:v>8.0090000000000003</c:v>
                </c:pt>
                <c:pt idx="2083">
                  <c:v>8</c:v>
                </c:pt>
                <c:pt idx="2084">
                  <c:v>7.9229000000000003</c:v>
                </c:pt>
                <c:pt idx="2085">
                  <c:v>7.9358000000000004</c:v>
                </c:pt>
                <c:pt idx="2086">
                  <c:v>7.9432999999999998</c:v>
                </c:pt>
                <c:pt idx="2087">
                  <c:v>7.9062999999999999</c:v>
                </c:pt>
                <c:pt idx="2088">
                  <c:v>7.9541000000000004</c:v>
                </c:pt>
                <c:pt idx="2089">
                  <c:v>7.9172000000000002</c:v>
                </c:pt>
                <c:pt idx="2090">
                  <c:v>7.9145000000000003</c:v>
                </c:pt>
                <c:pt idx="2091">
                  <c:v>8.0012000000000008</c:v>
                </c:pt>
                <c:pt idx="2092">
                  <c:v>7.9549000000000003</c:v>
                </c:pt>
                <c:pt idx="2093">
                  <c:v>7.9425999999999997</c:v>
                </c:pt>
                <c:pt idx="2094">
                  <c:v>7.9888000000000003</c:v>
                </c:pt>
                <c:pt idx="2095">
                  <c:v>7.9820000000000002</c:v>
                </c:pt>
                <c:pt idx="2096">
                  <c:v>8.0779999999999994</c:v>
                </c:pt>
                <c:pt idx="2097">
                  <c:v>8.0275999999999996</c:v>
                </c:pt>
                <c:pt idx="2098">
                  <c:v>7.9574999999999996</c:v>
                </c:pt>
                <c:pt idx="2099">
                  <c:v>8.0405999999999995</c:v>
                </c:pt>
                <c:pt idx="2100">
                  <c:v>7.8981000000000003</c:v>
                </c:pt>
                <c:pt idx="2101">
                  <c:v>7.7660999999999998</c:v>
                </c:pt>
                <c:pt idx="2102">
                  <c:v>7.7618999999999998</c:v>
                </c:pt>
                <c:pt idx="2103">
                  <c:v>7.7251000000000003</c:v>
                </c:pt>
                <c:pt idx="2104">
                  <c:v>7.6962999999999999</c:v>
                </c:pt>
                <c:pt idx="2105">
                  <c:v>7.7295999999999996</c:v>
                </c:pt>
                <c:pt idx="2106">
                  <c:v>7.8161000000000005</c:v>
                </c:pt>
                <c:pt idx="2107">
                  <c:v>7.9055999999999997</c:v>
                </c:pt>
                <c:pt idx="2108">
                  <c:v>7.9001999999999999</c:v>
                </c:pt>
                <c:pt idx="2109">
                  <c:v>7.9241999999999999</c:v>
                </c:pt>
                <c:pt idx="2110">
                  <c:v>7.7748999999999997</c:v>
                </c:pt>
                <c:pt idx="2111">
                  <c:v>7.7774000000000001</c:v>
                </c:pt>
                <c:pt idx="2112">
                  <c:v>7.8578000000000001</c:v>
                </c:pt>
                <c:pt idx="2113">
                  <c:v>7.8129999999999997</c:v>
                </c:pt>
                <c:pt idx="2114">
                  <c:v>7.6970999999999998</c:v>
                </c:pt>
                <c:pt idx="2115">
                  <c:v>7.4675000000000002</c:v>
                </c:pt>
                <c:pt idx="2116">
                  <c:v>7.4451000000000001</c:v>
                </c:pt>
                <c:pt idx="2117">
                  <c:v>7.468</c:v>
                </c:pt>
                <c:pt idx="2118">
                  <c:v>7.4832999999999998</c:v>
                </c:pt>
                <c:pt idx="2119">
                  <c:v>7.4033999999999995</c:v>
                </c:pt>
                <c:pt idx="2120">
                  <c:v>7.3339999999999996</c:v>
                </c:pt>
                <c:pt idx="2121">
                  <c:v>7.2948000000000004</c:v>
                </c:pt>
                <c:pt idx="2122">
                  <c:v>7.3166000000000002</c:v>
                </c:pt>
                <c:pt idx="2123">
                  <c:v>7.2447999999999997</c:v>
                </c:pt>
                <c:pt idx="2124">
                  <c:v>7.2328000000000001</c:v>
                </c:pt>
                <c:pt idx="2125">
                  <c:v>7.2690999999999999</c:v>
                </c:pt>
                <c:pt idx="2126">
                  <c:v>#N/A</c:v>
                </c:pt>
                <c:pt idx="2127">
                  <c:v>7.2782999999999998</c:v>
                </c:pt>
                <c:pt idx="2128">
                  <c:v>7.2008000000000001</c:v>
                </c:pt>
                <c:pt idx="2129">
                  <c:v>7.1890000000000001</c:v>
                </c:pt>
                <c:pt idx="2130">
                  <c:v>7.1637000000000004</c:v>
                </c:pt>
                <c:pt idx="2131">
                  <c:v>7.1954000000000002</c:v>
                </c:pt>
                <c:pt idx="2132">
                  <c:v>7.2145999999999999</c:v>
                </c:pt>
                <c:pt idx="2133">
                  <c:v>7.1632999999999996</c:v>
                </c:pt>
                <c:pt idx="2134">
                  <c:v>7.1161000000000003</c:v>
                </c:pt>
                <c:pt idx="2135">
                  <c:v>7.0983000000000001</c:v>
                </c:pt>
                <c:pt idx="2136">
                  <c:v>7.1028000000000002</c:v>
                </c:pt>
                <c:pt idx="2137">
                  <c:v>7.1120000000000001</c:v>
                </c:pt>
                <c:pt idx="2138">
                  <c:v>7.1352000000000002</c:v>
                </c:pt>
                <c:pt idx="2139">
                  <c:v>7.1592000000000002</c:v>
                </c:pt>
                <c:pt idx="2140">
                  <c:v>7.1173999999999999</c:v>
                </c:pt>
                <c:pt idx="2141">
                  <c:v>7.1311999999999998</c:v>
                </c:pt>
                <c:pt idx="2142">
                  <c:v>7.125</c:v>
                </c:pt>
                <c:pt idx="2143">
                  <c:v>#N/A</c:v>
                </c:pt>
                <c:pt idx="2144">
                  <c:v>7.1227</c:v>
                </c:pt>
                <c:pt idx="2145">
                  <c:v>7.1336000000000004</c:v>
                </c:pt>
                <c:pt idx="2146">
                  <c:v>7.1379000000000001</c:v>
                </c:pt>
                <c:pt idx="2147">
                  <c:v>#N/A</c:v>
                </c:pt>
                <c:pt idx="2148">
                  <c:v>7.1649000000000003</c:v>
                </c:pt>
                <c:pt idx="2149">
                  <c:v>7.1611000000000002</c:v>
                </c:pt>
                <c:pt idx="2150">
                  <c:v>7.0694999999999997</c:v>
                </c:pt>
                <c:pt idx="2151">
                  <c:v>7.0801999999999996</c:v>
                </c:pt>
                <c:pt idx="2152">
                  <c:v>7.0883000000000003</c:v>
                </c:pt>
                <c:pt idx="2153">
                  <c:v>7.0697000000000001</c:v>
                </c:pt>
                <c:pt idx="2154">
                  <c:v>7.0823999999999998</c:v>
                </c:pt>
                <c:pt idx="2155">
                  <c:v>7.0509000000000004</c:v>
                </c:pt>
                <c:pt idx="2156">
                  <c:v>6.9917999999999996</c:v>
                </c:pt>
                <c:pt idx="2157">
                  <c:v>6.9027000000000003</c:v>
                </c:pt>
                <c:pt idx="2158">
                  <c:v>7.0351999999999997</c:v>
                </c:pt>
                <c:pt idx="2159">
                  <c:v>7.0846999999999998</c:v>
                </c:pt>
                <c:pt idx="2160">
                  <c:v>7.1494999999999997</c:v>
                </c:pt>
                <c:pt idx="2161">
                  <c:v>7.1783000000000001</c:v>
                </c:pt>
                <c:pt idx="2162">
                  <c:v>7.2790999999999997</c:v>
                </c:pt>
                <c:pt idx="2163">
                  <c:v>7.2584999999999997</c:v>
                </c:pt>
                <c:pt idx="2164">
                  <c:v>7.2682000000000002</c:v>
                </c:pt>
                <c:pt idx="2165">
                  <c:v>7.2770999999999999</c:v>
                </c:pt>
                <c:pt idx="2166">
                  <c:v>7.2758000000000003</c:v>
                </c:pt>
                <c:pt idx="2167">
                  <c:v>7.2862999999999998</c:v>
                </c:pt>
                <c:pt idx="2168">
                  <c:v>#N/A</c:v>
                </c:pt>
                <c:pt idx="2169">
                  <c:v>7.2722999999999995</c:v>
                </c:pt>
                <c:pt idx="2170">
                  <c:v>7.3026</c:v>
                </c:pt>
                <c:pt idx="2171">
                  <c:v>7.3414000000000001</c:v>
                </c:pt>
                <c:pt idx="2172">
                  <c:v>7.2953000000000001</c:v>
                </c:pt>
                <c:pt idx="2173">
                  <c:v>7.2746000000000004</c:v>
                </c:pt>
                <c:pt idx="2174">
                  <c:v>7.2771999999999997</c:v>
                </c:pt>
                <c:pt idx="2175">
                  <c:v>7.2598000000000003</c:v>
                </c:pt>
                <c:pt idx="2176">
                  <c:v>7.2501999999999995</c:v>
                </c:pt>
                <c:pt idx="2177">
                  <c:v>7.2473000000000001</c:v>
                </c:pt>
                <c:pt idx="2178">
                  <c:v>7.2427000000000001</c:v>
                </c:pt>
                <c:pt idx="2179">
                  <c:v>7.2728000000000002</c:v>
                </c:pt>
                <c:pt idx="2180">
                  <c:v>7.2577999999999996</c:v>
                </c:pt>
                <c:pt idx="2181">
                  <c:v>7.2584999999999997</c:v>
                </c:pt>
                <c:pt idx="2182">
                  <c:v>7.2529000000000003</c:v>
                </c:pt>
                <c:pt idx="2183">
                  <c:v>7.2371999999999996</c:v>
                </c:pt>
                <c:pt idx="2184">
                  <c:v>7.2396000000000003</c:v>
                </c:pt>
                <c:pt idx="2185">
                  <c:v>7.242</c:v>
                </c:pt>
                <c:pt idx="2186">
                  <c:v>7.2808000000000002</c:v>
                </c:pt>
                <c:pt idx="2187">
                  <c:v>7.2771999999999997</c:v>
                </c:pt>
                <c:pt idx="2188">
                  <c:v>7.2892000000000001</c:v>
                </c:pt>
                <c:pt idx="2189">
                  <c:v>7.3</c:v>
                </c:pt>
                <c:pt idx="2190">
                  <c:v>7.2980999999999998</c:v>
                </c:pt>
                <c:pt idx="2191">
                  <c:v>7.258</c:v>
                </c:pt>
                <c:pt idx="2192">
                  <c:v>7.3170000000000002</c:v>
                </c:pt>
                <c:pt idx="2193">
                  <c:v>7.2821999999999996</c:v>
                </c:pt>
                <c:pt idx="2194">
                  <c:v>7.2844999999999995</c:v>
                </c:pt>
                <c:pt idx="2195">
                  <c:v>7.2588999999999997</c:v>
                </c:pt>
                <c:pt idx="2196">
                  <c:v>7.4002999999999997</c:v>
                </c:pt>
                <c:pt idx="2197">
                  <c:v>7.4112</c:v>
                </c:pt>
                <c:pt idx="2198">
                  <c:v>7.4519000000000002</c:v>
                </c:pt>
                <c:pt idx="2199">
                  <c:v>7.4737999999999998</c:v>
                </c:pt>
                <c:pt idx="2200">
                  <c:v>7.48</c:v>
                </c:pt>
                <c:pt idx="2201">
                  <c:v>7.5082000000000004</c:v>
                </c:pt>
                <c:pt idx="2202">
                  <c:v>7.5061999999999998</c:v>
                </c:pt>
                <c:pt idx="2203">
                  <c:v>7.4844999999999997</c:v>
                </c:pt>
                <c:pt idx="2204">
                  <c:v>7.5271999999999997</c:v>
                </c:pt>
                <c:pt idx="2205">
                  <c:v>7.5400999999999998</c:v>
                </c:pt>
                <c:pt idx="2206">
                  <c:v>7.5707000000000004</c:v>
                </c:pt>
                <c:pt idx="2207">
                  <c:v>7.5598999999999998</c:v>
                </c:pt>
                <c:pt idx="2208">
                  <c:v>7.5423999999999998</c:v>
                </c:pt>
                <c:pt idx="2209">
                  <c:v>7.5191999999999997</c:v>
                </c:pt>
                <c:pt idx="2210">
                  <c:v>7.5045999999999999</c:v>
                </c:pt>
                <c:pt idx="2211">
                  <c:v>7.5205000000000002</c:v>
                </c:pt>
                <c:pt idx="2212">
                  <c:v>7.5183</c:v>
                </c:pt>
                <c:pt idx="2213">
                  <c:v>7.5343999999999998</c:v>
                </c:pt>
                <c:pt idx="2214">
                  <c:v>7.5283999999999995</c:v>
                </c:pt>
                <c:pt idx="2215">
                  <c:v>7.5068000000000001</c:v>
                </c:pt>
                <c:pt idx="2216">
                  <c:v>7.5001999999999995</c:v>
                </c:pt>
                <c:pt idx="2217">
                  <c:v>7.4504000000000001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42-4141-A9A4-74D9B74510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6698600"/>
        <c:axId val="-20766950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'DY IFIX vs NTNB'!$AH$1</c15:sqref>
                        </c15:formulaRef>
                      </c:ext>
                    </c:extLst>
                    <c:strCache>
                      <c:ptCount val="1"/>
                      <c:pt idx="0">
                        <c:v>IFIX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'DY IFIX vs NTNB'!$AG$2:$AG$2219</c15:sqref>
                        </c15:formulaRef>
                      </c:ext>
                    </c:extLst>
                    <c:numCache>
                      <c:formatCode>m/d/yyyy</c:formatCode>
                      <c:ptCount val="2218"/>
                      <c:pt idx="0">
                        <c:v>44560</c:v>
                      </c:pt>
                      <c:pt idx="1">
                        <c:v>44559</c:v>
                      </c:pt>
                      <c:pt idx="2">
                        <c:v>44558</c:v>
                      </c:pt>
                      <c:pt idx="3">
                        <c:v>44557</c:v>
                      </c:pt>
                      <c:pt idx="4">
                        <c:v>44553</c:v>
                      </c:pt>
                      <c:pt idx="5">
                        <c:v>44552</c:v>
                      </c:pt>
                      <c:pt idx="6">
                        <c:v>44551</c:v>
                      </c:pt>
                      <c:pt idx="7">
                        <c:v>44550</c:v>
                      </c:pt>
                      <c:pt idx="8">
                        <c:v>44547</c:v>
                      </c:pt>
                      <c:pt idx="9">
                        <c:v>44546</c:v>
                      </c:pt>
                      <c:pt idx="10">
                        <c:v>44545</c:v>
                      </c:pt>
                      <c:pt idx="11">
                        <c:v>44544</c:v>
                      </c:pt>
                      <c:pt idx="12">
                        <c:v>44543</c:v>
                      </c:pt>
                      <c:pt idx="13">
                        <c:v>44540</c:v>
                      </c:pt>
                      <c:pt idx="14">
                        <c:v>44539</c:v>
                      </c:pt>
                      <c:pt idx="15">
                        <c:v>44538</c:v>
                      </c:pt>
                      <c:pt idx="16">
                        <c:v>44537</c:v>
                      </c:pt>
                      <c:pt idx="17">
                        <c:v>44536</c:v>
                      </c:pt>
                      <c:pt idx="18">
                        <c:v>44533</c:v>
                      </c:pt>
                      <c:pt idx="19">
                        <c:v>44532</c:v>
                      </c:pt>
                      <c:pt idx="20">
                        <c:v>44531</c:v>
                      </c:pt>
                      <c:pt idx="21">
                        <c:v>44530</c:v>
                      </c:pt>
                      <c:pt idx="22">
                        <c:v>44529</c:v>
                      </c:pt>
                      <c:pt idx="23">
                        <c:v>44526</c:v>
                      </c:pt>
                      <c:pt idx="24">
                        <c:v>44525</c:v>
                      </c:pt>
                      <c:pt idx="25">
                        <c:v>44524</c:v>
                      </c:pt>
                      <c:pt idx="26">
                        <c:v>44523</c:v>
                      </c:pt>
                      <c:pt idx="27">
                        <c:v>44522</c:v>
                      </c:pt>
                      <c:pt idx="28">
                        <c:v>44519</c:v>
                      </c:pt>
                      <c:pt idx="29">
                        <c:v>44518</c:v>
                      </c:pt>
                      <c:pt idx="30">
                        <c:v>44517</c:v>
                      </c:pt>
                      <c:pt idx="31">
                        <c:v>44516</c:v>
                      </c:pt>
                      <c:pt idx="32">
                        <c:v>44512</c:v>
                      </c:pt>
                      <c:pt idx="33">
                        <c:v>44511</c:v>
                      </c:pt>
                      <c:pt idx="34">
                        <c:v>44510</c:v>
                      </c:pt>
                      <c:pt idx="35">
                        <c:v>44509</c:v>
                      </c:pt>
                      <c:pt idx="36">
                        <c:v>44508</c:v>
                      </c:pt>
                      <c:pt idx="37">
                        <c:v>44505</c:v>
                      </c:pt>
                      <c:pt idx="38">
                        <c:v>44504</c:v>
                      </c:pt>
                      <c:pt idx="39">
                        <c:v>44503</c:v>
                      </c:pt>
                      <c:pt idx="40">
                        <c:v>44501</c:v>
                      </c:pt>
                      <c:pt idx="41">
                        <c:v>44498</c:v>
                      </c:pt>
                      <c:pt idx="42">
                        <c:v>44497</c:v>
                      </c:pt>
                      <c:pt idx="43">
                        <c:v>44496</c:v>
                      </c:pt>
                      <c:pt idx="44">
                        <c:v>44495</c:v>
                      </c:pt>
                      <c:pt idx="45">
                        <c:v>44494</c:v>
                      </c:pt>
                      <c:pt idx="46">
                        <c:v>44491</c:v>
                      </c:pt>
                      <c:pt idx="47">
                        <c:v>44490</c:v>
                      </c:pt>
                      <c:pt idx="48">
                        <c:v>44489</c:v>
                      </c:pt>
                      <c:pt idx="49">
                        <c:v>44488</c:v>
                      </c:pt>
                      <c:pt idx="50">
                        <c:v>44487</c:v>
                      </c:pt>
                      <c:pt idx="51">
                        <c:v>44484</c:v>
                      </c:pt>
                      <c:pt idx="52">
                        <c:v>44483</c:v>
                      </c:pt>
                      <c:pt idx="53">
                        <c:v>44482</c:v>
                      </c:pt>
                      <c:pt idx="54">
                        <c:v>44480</c:v>
                      </c:pt>
                      <c:pt idx="55">
                        <c:v>44477</c:v>
                      </c:pt>
                      <c:pt idx="56">
                        <c:v>44476</c:v>
                      </c:pt>
                      <c:pt idx="57">
                        <c:v>44475</c:v>
                      </c:pt>
                      <c:pt idx="58">
                        <c:v>44474</c:v>
                      </c:pt>
                      <c:pt idx="59">
                        <c:v>44473</c:v>
                      </c:pt>
                      <c:pt idx="60">
                        <c:v>44470</c:v>
                      </c:pt>
                      <c:pt idx="61">
                        <c:v>44469</c:v>
                      </c:pt>
                      <c:pt idx="62">
                        <c:v>44468</c:v>
                      </c:pt>
                      <c:pt idx="63">
                        <c:v>44467</c:v>
                      </c:pt>
                      <c:pt idx="64">
                        <c:v>44466</c:v>
                      </c:pt>
                      <c:pt idx="65">
                        <c:v>44463</c:v>
                      </c:pt>
                      <c:pt idx="66">
                        <c:v>44462</c:v>
                      </c:pt>
                      <c:pt idx="67">
                        <c:v>44461</c:v>
                      </c:pt>
                      <c:pt idx="68">
                        <c:v>44460</c:v>
                      </c:pt>
                      <c:pt idx="69">
                        <c:v>44459</c:v>
                      </c:pt>
                      <c:pt idx="70">
                        <c:v>44456</c:v>
                      </c:pt>
                      <c:pt idx="71">
                        <c:v>44455</c:v>
                      </c:pt>
                      <c:pt idx="72">
                        <c:v>44454</c:v>
                      </c:pt>
                      <c:pt idx="73">
                        <c:v>44453</c:v>
                      </c:pt>
                      <c:pt idx="74">
                        <c:v>44452</c:v>
                      </c:pt>
                      <c:pt idx="75">
                        <c:v>44449</c:v>
                      </c:pt>
                      <c:pt idx="76">
                        <c:v>44448</c:v>
                      </c:pt>
                      <c:pt idx="77">
                        <c:v>44447</c:v>
                      </c:pt>
                      <c:pt idx="78">
                        <c:v>44445</c:v>
                      </c:pt>
                      <c:pt idx="79">
                        <c:v>44442</c:v>
                      </c:pt>
                      <c:pt idx="80">
                        <c:v>44441</c:v>
                      </c:pt>
                      <c:pt idx="81">
                        <c:v>44440</c:v>
                      </c:pt>
                      <c:pt idx="82">
                        <c:v>44439</c:v>
                      </c:pt>
                      <c:pt idx="83">
                        <c:v>44438</c:v>
                      </c:pt>
                      <c:pt idx="84">
                        <c:v>44435</c:v>
                      </c:pt>
                      <c:pt idx="85">
                        <c:v>44434</c:v>
                      </c:pt>
                      <c:pt idx="86">
                        <c:v>44433</c:v>
                      </c:pt>
                      <c:pt idx="87">
                        <c:v>44432</c:v>
                      </c:pt>
                      <c:pt idx="88">
                        <c:v>44431</c:v>
                      </c:pt>
                      <c:pt idx="89">
                        <c:v>44428</c:v>
                      </c:pt>
                      <c:pt idx="90">
                        <c:v>44427</c:v>
                      </c:pt>
                      <c:pt idx="91">
                        <c:v>44426</c:v>
                      </c:pt>
                      <c:pt idx="92">
                        <c:v>44425</c:v>
                      </c:pt>
                      <c:pt idx="93">
                        <c:v>44424</c:v>
                      </c:pt>
                      <c:pt idx="94">
                        <c:v>44421</c:v>
                      </c:pt>
                      <c:pt idx="95">
                        <c:v>44420</c:v>
                      </c:pt>
                      <c:pt idx="96">
                        <c:v>44419</c:v>
                      </c:pt>
                      <c:pt idx="97">
                        <c:v>44418</c:v>
                      </c:pt>
                      <c:pt idx="98">
                        <c:v>44417</c:v>
                      </c:pt>
                      <c:pt idx="99">
                        <c:v>44414</c:v>
                      </c:pt>
                      <c:pt idx="100">
                        <c:v>44413</c:v>
                      </c:pt>
                      <c:pt idx="101">
                        <c:v>44412</c:v>
                      </c:pt>
                      <c:pt idx="102">
                        <c:v>44411</c:v>
                      </c:pt>
                      <c:pt idx="103">
                        <c:v>44410</c:v>
                      </c:pt>
                      <c:pt idx="104">
                        <c:v>44407</c:v>
                      </c:pt>
                      <c:pt idx="105">
                        <c:v>44406</c:v>
                      </c:pt>
                      <c:pt idx="106">
                        <c:v>44405</c:v>
                      </c:pt>
                      <c:pt idx="107">
                        <c:v>44404</c:v>
                      </c:pt>
                      <c:pt idx="108">
                        <c:v>44403</c:v>
                      </c:pt>
                      <c:pt idx="109">
                        <c:v>44400</c:v>
                      </c:pt>
                      <c:pt idx="110">
                        <c:v>44399</c:v>
                      </c:pt>
                      <c:pt idx="111">
                        <c:v>44398</c:v>
                      </c:pt>
                      <c:pt idx="112">
                        <c:v>44397</c:v>
                      </c:pt>
                      <c:pt idx="113">
                        <c:v>44396</c:v>
                      </c:pt>
                      <c:pt idx="114">
                        <c:v>44393</c:v>
                      </c:pt>
                      <c:pt idx="115">
                        <c:v>44392</c:v>
                      </c:pt>
                      <c:pt idx="116">
                        <c:v>44391</c:v>
                      </c:pt>
                      <c:pt idx="117">
                        <c:v>44390</c:v>
                      </c:pt>
                      <c:pt idx="118">
                        <c:v>44389</c:v>
                      </c:pt>
                      <c:pt idx="119">
                        <c:v>44385</c:v>
                      </c:pt>
                      <c:pt idx="120">
                        <c:v>44384</c:v>
                      </c:pt>
                      <c:pt idx="121">
                        <c:v>44383</c:v>
                      </c:pt>
                      <c:pt idx="122">
                        <c:v>44382</c:v>
                      </c:pt>
                      <c:pt idx="123">
                        <c:v>44379</c:v>
                      </c:pt>
                      <c:pt idx="124">
                        <c:v>44378</c:v>
                      </c:pt>
                      <c:pt idx="125">
                        <c:v>44377</c:v>
                      </c:pt>
                      <c:pt idx="126">
                        <c:v>44376</c:v>
                      </c:pt>
                      <c:pt idx="127">
                        <c:v>44375</c:v>
                      </c:pt>
                      <c:pt idx="128">
                        <c:v>44372</c:v>
                      </c:pt>
                      <c:pt idx="129">
                        <c:v>44371</c:v>
                      </c:pt>
                      <c:pt idx="130">
                        <c:v>44370</c:v>
                      </c:pt>
                      <c:pt idx="131">
                        <c:v>44369</c:v>
                      </c:pt>
                      <c:pt idx="132">
                        <c:v>44368</c:v>
                      </c:pt>
                      <c:pt idx="133">
                        <c:v>44365</c:v>
                      </c:pt>
                      <c:pt idx="134">
                        <c:v>44364</c:v>
                      </c:pt>
                      <c:pt idx="135">
                        <c:v>44363</c:v>
                      </c:pt>
                      <c:pt idx="136">
                        <c:v>44362</c:v>
                      </c:pt>
                      <c:pt idx="137">
                        <c:v>44361</c:v>
                      </c:pt>
                      <c:pt idx="138">
                        <c:v>44358</c:v>
                      </c:pt>
                      <c:pt idx="139">
                        <c:v>44357</c:v>
                      </c:pt>
                      <c:pt idx="140">
                        <c:v>44356</c:v>
                      </c:pt>
                      <c:pt idx="141">
                        <c:v>44355</c:v>
                      </c:pt>
                      <c:pt idx="142">
                        <c:v>44354</c:v>
                      </c:pt>
                      <c:pt idx="143">
                        <c:v>44351</c:v>
                      </c:pt>
                      <c:pt idx="144">
                        <c:v>44348</c:v>
                      </c:pt>
                      <c:pt idx="145">
                        <c:v>44347</c:v>
                      </c:pt>
                      <c:pt idx="146">
                        <c:v>44344</c:v>
                      </c:pt>
                      <c:pt idx="147">
                        <c:v>44343</c:v>
                      </c:pt>
                      <c:pt idx="148">
                        <c:v>44342</c:v>
                      </c:pt>
                      <c:pt idx="149">
                        <c:v>44341</c:v>
                      </c:pt>
                      <c:pt idx="150">
                        <c:v>44340</c:v>
                      </c:pt>
                      <c:pt idx="151">
                        <c:v>44337</c:v>
                      </c:pt>
                      <c:pt idx="152">
                        <c:v>44336</c:v>
                      </c:pt>
                      <c:pt idx="153">
                        <c:v>44335</c:v>
                      </c:pt>
                      <c:pt idx="154">
                        <c:v>44334</c:v>
                      </c:pt>
                      <c:pt idx="155">
                        <c:v>44333</c:v>
                      </c:pt>
                      <c:pt idx="156">
                        <c:v>44330</c:v>
                      </c:pt>
                      <c:pt idx="157">
                        <c:v>44329</c:v>
                      </c:pt>
                      <c:pt idx="158">
                        <c:v>44328</c:v>
                      </c:pt>
                      <c:pt idx="159">
                        <c:v>44327</c:v>
                      </c:pt>
                      <c:pt idx="160">
                        <c:v>44326</c:v>
                      </c:pt>
                      <c:pt idx="161">
                        <c:v>44323</c:v>
                      </c:pt>
                      <c:pt idx="162">
                        <c:v>44322</c:v>
                      </c:pt>
                      <c:pt idx="163">
                        <c:v>44321</c:v>
                      </c:pt>
                      <c:pt idx="164">
                        <c:v>44320</c:v>
                      </c:pt>
                      <c:pt idx="165">
                        <c:v>44319</c:v>
                      </c:pt>
                      <c:pt idx="166">
                        <c:v>44316</c:v>
                      </c:pt>
                      <c:pt idx="167">
                        <c:v>44315</c:v>
                      </c:pt>
                      <c:pt idx="168">
                        <c:v>44314</c:v>
                      </c:pt>
                      <c:pt idx="169">
                        <c:v>44313</c:v>
                      </c:pt>
                      <c:pt idx="170">
                        <c:v>44312</c:v>
                      </c:pt>
                      <c:pt idx="171">
                        <c:v>44309</c:v>
                      </c:pt>
                      <c:pt idx="172">
                        <c:v>44308</c:v>
                      </c:pt>
                      <c:pt idx="173">
                        <c:v>44306</c:v>
                      </c:pt>
                      <c:pt idx="174">
                        <c:v>44302</c:v>
                      </c:pt>
                      <c:pt idx="175">
                        <c:v>44301</c:v>
                      </c:pt>
                      <c:pt idx="176">
                        <c:v>44300</c:v>
                      </c:pt>
                      <c:pt idx="177">
                        <c:v>44299</c:v>
                      </c:pt>
                      <c:pt idx="178">
                        <c:v>44298</c:v>
                      </c:pt>
                      <c:pt idx="179">
                        <c:v>44295</c:v>
                      </c:pt>
                      <c:pt idx="180">
                        <c:v>44294</c:v>
                      </c:pt>
                      <c:pt idx="181">
                        <c:v>44293</c:v>
                      </c:pt>
                      <c:pt idx="182">
                        <c:v>44292</c:v>
                      </c:pt>
                      <c:pt idx="183">
                        <c:v>44291</c:v>
                      </c:pt>
                      <c:pt idx="184">
                        <c:v>44287</c:v>
                      </c:pt>
                      <c:pt idx="185">
                        <c:v>44286</c:v>
                      </c:pt>
                      <c:pt idx="186">
                        <c:v>44284</c:v>
                      </c:pt>
                      <c:pt idx="187">
                        <c:v>44281</c:v>
                      </c:pt>
                      <c:pt idx="188">
                        <c:v>44280</c:v>
                      </c:pt>
                      <c:pt idx="189">
                        <c:v>44279</c:v>
                      </c:pt>
                      <c:pt idx="190">
                        <c:v>44278</c:v>
                      </c:pt>
                      <c:pt idx="191">
                        <c:v>44277</c:v>
                      </c:pt>
                      <c:pt idx="192">
                        <c:v>44274</c:v>
                      </c:pt>
                      <c:pt idx="193">
                        <c:v>44273</c:v>
                      </c:pt>
                      <c:pt idx="194">
                        <c:v>44272</c:v>
                      </c:pt>
                      <c:pt idx="195">
                        <c:v>44271</c:v>
                      </c:pt>
                      <c:pt idx="196">
                        <c:v>44270</c:v>
                      </c:pt>
                      <c:pt idx="197">
                        <c:v>44267</c:v>
                      </c:pt>
                      <c:pt idx="198">
                        <c:v>44266</c:v>
                      </c:pt>
                      <c:pt idx="199">
                        <c:v>44265</c:v>
                      </c:pt>
                      <c:pt idx="200">
                        <c:v>44264</c:v>
                      </c:pt>
                      <c:pt idx="201">
                        <c:v>44263</c:v>
                      </c:pt>
                      <c:pt idx="202">
                        <c:v>44260</c:v>
                      </c:pt>
                      <c:pt idx="203">
                        <c:v>44259</c:v>
                      </c:pt>
                      <c:pt idx="204">
                        <c:v>44258</c:v>
                      </c:pt>
                      <c:pt idx="205">
                        <c:v>44257</c:v>
                      </c:pt>
                      <c:pt idx="206">
                        <c:v>44256</c:v>
                      </c:pt>
                      <c:pt idx="207">
                        <c:v>44253</c:v>
                      </c:pt>
                      <c:pt idx="208">
                        <c:v>44252</c:v>
                      </c:pt>
                      <c:pt idx="209">
                        <c:v>44251</c:v>
                      </c:pt>
                      <c:pt idx="210">
                        <c:v>44250</c:v>
                      </c:pt>
                      <c:pt idx="211">
                        <c:v>44249</c:v>
                      </c:pt>
                      <c:pt idx="212">
                        <c:v>44246</c:v>
                      </c:pt>
                      <c:pt idx="213">
                        <c:v>44245</c:v>
                      </c:pt>
                      <c:pt idx="214">
                        <c:v>44244</c:v>
                      </c:pt>
                      <c:pt idx="215">
                        <c:v>44239</c:v>
                      </c:pt>
                      <c:pt idx="216">
                        <c:v>44238</c:v>
                      </c:pt>
                      <c:pt idx="217">
                        <c:v>44237</c:v>
                      </c:pt>
                      <c:pt idx="218">
                        <c:v>44232</c:v>
                      </c:pt>
                      <c:pt idx="219">
                        <c:v>44231</c:v>
                      </c:pt>
                      <c:pt idx="220">
                        <c:v>44230</c:v>
                      </c:pt>
                      <c:pt idx="221">
                        <c:v>44229</c:v>
                      </c:pt>
                      <c:pt idx="222">
                        <c:v>44228</c:v>
                      </c:pt>
                      <c:pt idx="223">
                        <c:v>44225</c:v>
                      </c:pt>
                      <c:pt idx="224">
                        <c:v>44224</c:v>
                      </c:pt>
                      <c:pt idx="225">
                        <c:v>44223</c:v>
                      </c:pt>
                      <c:pt idx="226">
                        <c:v>44222</c:v>
                      </c:pt>
                      <c:pt idx="227">
                        <c:v>44221</c:v>
                      </c:pt>
                      <c:pt idx="228">
                        <c:v>44218</c:v>
                      </c:pt>
                      <c:pt idx="229">
                        <c:v>44217</c:v>
                      </c:pt>
                      <c:pt idx="230">
                        <c:v>44216</c:v>
                      </c:pt>
                      <c:pt idx="231">
                        <c:v>44215</c:v>
                      </c:pt>
                      <c:pt idx="232">
                        <c:v>44211</c:v>
                      </c:pt>
                      <c:pt idx="233">
                        <c:v>44210</c:v>
                      </c:pt>
                      <c:pt idx="234">
                        <c:v>44209</c:v>
                      </c:pt>
                      <c:pt idx="235">
                        <c:v>44208</c:v>
                      </c:pt>
                      <c:pt idx="236">
                        <c:v>44207</c:v>
                      </c:pt>
                      <c:pt idx="237">
                        <c:v>44204</c:v>
                      </c:pt>
                      <c:pt idx="238">
                        <c:v>44203</c:v>
                      </c:pt>
                      <c:pt idx="239">
                        <c:v>44202</c:v>
                      </c:pt>
                      <c:pt idx="240">
                        <c:v>44201</c:v>
                      </c:pt>
                      <c:pt idx="241">
                        <c:v>44200</c:v>
                      </c:pt>
                      <c:pt idx="242">
                        <c:v>44196</c:v>
                      </c:pt>
                      <c:pt idx="243">
                        <c:v>44195</c:v>
                      </c:pt>
                      <c:pt idx="244">
                        <c:v>44194</c:v>
                      </c:pt>
                      <c:pt idx="245">
                        <c:v>44193</c:v>
                      </c:pt>
                      <c:pt idx="246">
                        <c:v>44189</c:v>
                      </c:pt>
                      <c:pt idx="247">
                        <c:v>44186</c:v>
                      </c:pt>
                      <c:pt idx="248">
                        <c:v>44183</c:v>
                      </c:pt>
                      <c:pt idx="249">
                        <c:v>44182</c:v>
                      </c:pt>
                      <c:pt idx="250">
                        <c:v>44179</c:v>
                      </c:pt>
                      <c:pt idx="251">
                        <c:v>44176</c:v>
                      </c:pt>
                      <c:pt idx="252">
                        <c:v>44175</c:v>
                      </c:pt>
                      <c:pt idx="253">
                        <c:v>44174</c:v>
                      </c:pt>
                      <c:pt idx="254">
                        <c:v>44173</c:v>
                      </c:pt>
                      <c:pt idx="255">
                        <c:v>44172</c:v>
                      </c:pt>
                      <c:pt idx="256">
                        <c:v>44169</c:v>
                      </c:pt>
                      <c:pt idx="257">
                        <c:v>44168</c:v>
                      </c:pt>
                      <c:pt idx="258">
                        <c:v>44167</c:v>
                      </c:pt>
                      <c:pt idx="259">
                        <c:v>44166</c:v>
                      </c:pt>
                      <c:pt idx="260">
                        <c:v>44165</c:v>
                      </c:pt>
                      <c:pt idx="261">
                        <c:v>44162</c:v>
                      </c:pt>
                      <c:pt idx="262">
                        <c:v>44161</c:v>
                      </c:pt>
                      <c:pt idx="263">
                        <c:v>44160</c:v>
                      </c:pt>
                      <c:pt idx="264">
                        <c:v>44159</c:v>
                      </c:pt>
                      <c:pt idx="265">
                        <c:v>44158</c:v>
                      </c:pt>
                      <c:pt idx="266">
                        <c:v>44155</c:v>
                      </c:pt>
                      <c:pt idx="267">
                        <c:v>44154</c:v>
                      </c:pt>
                      <c:pt idx="268">
                        <c:v>44153</c:v>
                      </c:pt>
                      <c:pt idx="269">
                        <c:v>44152</c:v>
                      </c:pt>
                      <c:pt idx="270">
                        <c:v>44151</c:v>
                      </c:pt>
                      <c:pt idx="271">
                        <c:v>44148</c:v>
                      </c:pt>
                      <c:pt idx="272">
                        <c:v>44147</c:v>
                      </c:pt>
                      <c:pt idx="273">
                        <c:v>44146</c:v>
                      </c:pt>
                      <c:pt idx="274">
                        <c:v>44145</c:v>
                      </c:pt>
                      <c:pt idx="275">
                        <c:v>44144</c:v>
                      </c:pt>
                      <c:pt idx="276">
                        <c:v>44141</c:v>
                      </c:pt>
                      <c:pt idx="277">
                        <c:v>44140</c:v>
                      </c:pt>
                      <c:pt idx="278">
                        <c:v>44139</c:v>
                      </c:pt>
                      <c:pt idx="279">
                        <c:v>44138</c:v>
                      </c:pt>
                      <c:pt idx="280">
                        <c:v>44134</c:v>
                      </c:pt>
                      <c:pt idx="281">
                        <c:v>44133</c:v>
                      </c:pt>
                      <c:pt idx="282">
                        <c:v>44132</c:v>
                      </c:pt>
                      <c:pt idx="283">
                        <c:v>44131</c:v>
                      </c:pt>
                      <c:pt idx="284">
                        <c:v>44130</c:v>
                      </c:pt>
                      <c:pt idx="285">
                        <c:v>44127</c:v>
                      </c:pt>
                      <c:pt idx="286">
                        <c:v>44126</c:v>
                      </c:pt>
                      <c:pt idx="287">
                        <c:v>44124</c:v>
                      </c:pt>
                      <c:pt idx="288">
                        <c:v>44123</c:v>
                      </c:pt>
                      <c:pt idx="289">
                        <c:v>44120</c:v>
                      </c:pt>
                      <c:pt idx="290">
                        <c:v>44119</c:v>
                      </c:pt>
                      <c:pt idx="291">
                        <c:v>44118</c:v>
                      </c:pt>
                      <c:pt idx="292">
                        <c:v>44117</c:v>
                      </c:pt>
                      <c:pt idx="293">
                        <c:v>44113</c:v>
                      </c:pt>
                      <c:pt idx="294">
                        <c:v>44112</c:v>
                      </c:pt>
                      <c:pt idx="295">
                        <c:v>44111</c:v>
                      </c:pt>
                      <c:pt idx="296">
                        <c:v>44110</c:v>
                      </c:pt>
                      <c:pt idx="297">
                        <c:v>44109</c:v>
                      </c:pt>
                      <c:pt idx="298">
                        <c:v>44106</c:v>
                      </c:pt>
                      <c:pt idx="299">
                        <c:v>44105</c:v>
                      </c:pt>
                      <c:pt idx="300">
                        <c:v>44104</c:v>
                      </c:pt>
                      <c:pt idx="301">
                        <c:v>44102</c:v>
                      </c:pt>
                      <c:pt idx="302">
                        <c:v>44099</c:v>
                      </c:pt>
                      <c:pt idx="303">
                        <c:v>44098</c:v>
                      </c:pt>
                      <c:pt idx="304">
                        <c:v>44097</c:v>
                      </c:pt>
                      <c:pt idx="305">
                        <c:v>44096</c:v>
                      </c:pt>
                      <c:pt idx="306">
                        <c:v>44095</c:v>
                      </c:pt>
                      <c:pt idx="307">
                        <c:v>44092</c:v>
                      </c:pt>
                      <c:pt idx="308">
                        <c:v>44091</c:v>
                      </c:pt>
                      <c:pt idx="309">
                        <c:v>44090</c:v>
                      </c:pt>
                      <c:pt idx="310">
                        <c:v>44089</c:v>
                      </c:pt>
                      <c:pt idx="311">
                        <c:v>44088</c:v>
                      </c:pt>
                      <c:pt idx="312">
                        <c:v>44085</c:v>
                      </c:pt>
                      <c:pt idx="313">
                        <c:v>44084</c:v>
                      </c:pt>
                      <c:pt idx="314">
                        <c:v>44083</c:v>
                      </c:pt>
                      <c:pt idx="315">
                        <c:v>44082</c:v>
                      </c:pt>
                      <c:pt idx="316">
                        <c:v>44078</c:v>
                      </c:pt>
                      <c:pt idx="317">
                        <c:v>44077</c:v>
                      </c:pt>
                      <c:pt idx="318">
                        <c:v>44076</c:v>
                      </c:pt>
                      <c:pt idx="319">
                        <c:v>44075</c:v>
                      </c:pt>
                      <c:pt idx="320">
                        <c:v>44074</c:v>
                      </c:pt>
                      <c:pt idx="321">
                        <c:v>44071</c:v>
                      </c:pt>
                      <c:pt idx="322">
                        <c:v>44070</c:v>
                      </c:pt>
                      <c:pt idx="323">
                        <c:v>44069</c:v>
                      </c:pt>
                      <c:pt idx="324">
                        <c:v>44068</c:v>
                      </c:pt>
                      <c:pt idx="325">
                        <c:v>44064</c:v>
                      </c:pt>
                      <c:pt idx="326">
                        <c:v>44063</c:v>
                      </c:pt>
                      <c:pt idx="327">
                        <c:v>44062</c:v>
                      </c:pt>
                      <c:pt idx="328">
                        <c:v>44061</c:v>
                      </c:pt>
                      <c:pt idx="329">
                        <c:v>44060</c:v>
                      </c:pt>
                      <c:pt idx="330">
                        <c:v>44057</c:v>
                      </c:pt>
                      <c:pt idx="331">
                        <c:v>44056</c:v>
                      </c:pt>
                      <c:pt idx="332">
                        <c:v>44055</c:v>
                      </c:pt>
                      <c:pt idx="333">
                        <c:v>44054</c:v>
                      </c:pt>
                      <c:pt idx="334">
                        <c:v>44053</c:v>
                      </c:pt>
                      <c:pt idx="335">
                        <c:v>44050</c:v>
                      </c:pt>
                      <c:pt idx="336">
                        <c:v>44049</c:v>
                      </c:pt>
                      <c:pt idx="337">
                        <c:v>44048</c:v>
                      </c:pt>
                      <c:pt idx="338">
                        <c:v>44047</c:v>
                      </c:pt>
                      <c:pt idx="339">
                        <c:v>44046</c:v>
                      </c:pt>
                      <c:pt idx="340">
                        <c:v>44043</c:v>
                      </c:pt>
                      <c:pt idx="341">
                        <c:v>44042</c:v>
                      </c:pt>
                      <c:pt idx="342">
                        <c:v>44041</c:v>
                      </c:pt>
                      <c:pt idx="343">
                        <c:v>44040</c:v>
                      </c:pt>
                      <c:pt idx="344">
                        <c:v>44039</c:v>
                      </c:pt>
                      <c:pt idx="345">
                        <c:v>44036</c:v>
                      </c:pt>
                      <c:pt idx="346">
                        <c:v>44035</c:v>
                      </c:pt>
                      <c:pt idx="347">
                        <c:v>44034</c:v>
                      </c:pt>
                      <c:pt idx="348">
                        <c:v>44033</c:v>
                      </c:pt>
                      <c:pt idx="349">
                        <c:v>44032</c:v>
                      </c:pt>
                      <c:pt idx="350">
                        <c:v>44029</c:v>
                      </c:pt>
                      <c:pt idx="351">
                        <c:v>44028</c:v>
                      </c:pt>
                      <c:pt idx="352">
                        <c:v>44027</c:v>
                      </c:pt>
                      <c:pt idx="353">
                        <c:v>44026</c:v>
                      </c:pt>
                      <c:pt idx="354">
                        <c:v>44025</c:v>
                      </c:pt>
                      <c:pt idx="355">
                        <c:v>44022</c:v>
                      </c:pt>
                      <c:pt idx="356">
                        <c:v>44021</c:v>
                      </c:pt>
                      <c:pt idx="357">
                        <c:v>44020</c:v>
                      </c:pt>
                      <c:pt idx="358">
                        <c:v>44019</c:v>
                      </c:pt>
                      <c:pt idx="359">
                        <c:v>44018</c:v>
                      </c:pt>
                      <c:pt idx="360">
                        <c:v>44015</c:v>
                      </c:pt>
                      <c:pt idx="361">
                        <c:v>44014</c:v>
                      </c:pt>
                      <c:pt idx="362">
                        <c:v>44013</c:v>
                      </c:pt>
                      <c:pt idx="363">
                        <c:v>44012</c:v>
                      </c:pt>
                      <c:pt idx="364">
                        <c:v>44011</c:v>
                      </c:pt>
                      <c:pt idx="365">
                        <c:v>44008</c:v>
                      </c:pt>
                      <c:pt idx="366">
                        <c:v>44007</c:v>
                      </c:pt>
                      <c:pt idx="367">
                        <c:v>44006</c:v>
                      </c:pt>
                      <c:pt idx="368">
                        <c:v>44005</c:v>
                      </c:pt>
                      <c:pt idx="369">
                        <c:v>44004</c:v>
                      </c:pt>
                      <c:pt idx="370">
                        <c:v>44001</c:v>
                      </c:pt>
                      <c:pt idx="371">
                        <c:v>44000</c:v>
                      </c:pt>
                      <c:pt idx="372">
                        <c:v>43999</c:v>
                      </c:pt>
                      <c:pt idx="373">
                        <c:v>43998</c:v>
                      </c:pt>
                      <c:pt idx="374">
                        <c:v>43997</c:v>
                      </c:pt>
                      <c:pt idx="375">
                        <c:v>43994</c:v>
                      </c:pt>
                      <c:pt idx="376">
                        <c:v>43992</c:v>
                      </c:pt>
                      <c:pt idx="377">
                        <c:v>43991</c:v>
                      </c:pt>
                      <c:pt idx="378">
                        <c:v>43990</c:v>
                      </c:pt>
                      <c:pt idx="379">
                        <c:v>43987</c:v>
                      </c:pt>
                      <c:pt idx="380">
                        <c:v>43986</c:v>
                      </c:pt>
                      <c:pt idx="381">
                        <c:v>43985</c:v>
                      </c:pt>
                      <c:pt idx="382">
                        <c:v>43984</c:v>
                      </c:pt>
                      <c:pt idx="383">
                        <c:v>43983</c:v>
                      </c:pt>
                      <c:pt idx="384">
                        <c:v>43980</c:v>
                      </c:pt>
                      <c:pt idx="385">
                        <c:v>43979</c:v>
                      </c:pt>
                      <c:pt idx="386">
                        <c:v>43977</c:v>
                      </c:pt>
                      <c:pt idx="387">
                        <c:v>43976</c:v>
                      </c:pt>
                      <c:pt idx="388">
                        <c:v>43973</c:v>
                      </c:pt>
                      <c:pt idx="389">
                        <c:v>43972</c:v>
                      </c:pt>
                      <c:pt idx="390">
                        <c:v>43971</c:v>
                      </c:pt>
                      <c:pt idx="391">
                        <c:v>43970</c:v>
                      </c:pt>
                      <c:pt idx="392">
                        <c:v>43969</c:v>
                      </c:pt>
                      <c:pt idx="393">
                        <c:v>43966</c:v>
                      </c:pt>
                      <c:pt idx="394">
                        <c:v>43965</c:v>
                      </c:pt>
                      <c:pt idx="395">
                        <c:v>43964</c:v>
                      </c:pt>
                      <c:pt idx="396">
                        <c:v>43963</c:v>
                      </c:pt>
                      <c:pt idx="397">
                        <c:v>43962</c:v>
                      </c:pt>
                      <c:pt idx="398">
                        <c:v>43959</c:v>
                      </c:pt>
                      <c:pt idx="399">
                        <c:v>43958</c:v>
                      </c:pt>
                      <c:pt idx="400">
                        <c:v>43957</c:v>
                      </c:pt>
                      <c:pt idx="401">
                        <c:v>43956</c:v>
                      </c:pt>
                      <c:pt idx="402">
                        <c:v>43955</c:v>
                      </c:pt>
                      <c:pt idx="403">
                        <c:v>43951</c:v>
                      </c:pt>
                      <c:pt idx="404">
                        <c:v>43950</c:v>
                      </c:pt>
                      <c:pt idx="405">
                        <c:v>43949</c:v>
                      </c:pt>
                      <c:pt idx="406">
                        <c:v>43948</c:v>
                      </c:pt>
                      <c:pt idx="407">
                        <c:v>43945</c:v>
                      </c:pt>
                      <c:pt idx="408">
                        <c:v>43944</c:v>
                      </c:pt>
                      <c:pt idx="409">
                        <c:v>43943</c:v>
                      </c:pt>
                      <c:pt idx="410">
                        <c:v>43941</c:v>
                      </c:pt>
                      <c:pt idx="411">
                        <c:v>43938</c:v>
                      </c:pt>
                      <c:pt idx="412">
                        <c:v>43937</c:v>
                      </c:pt>
                      <c:pt idx="413">
                        <c:v>43936</c:v>
                      </c:pt>
                      <c:pt idx="414">
                        <c:v>43934</c:v>
                      </c:pt>
                      <c:pt idx="415">
                        <c:v>43930</c:v>
                      </c:pt>
                      <c:pt idx="416">
                        <c:v>43929</c:v>
                      </c:pt>
                      <c:pt idx="417">
                        <c:v>43928</c:v>
                      </c:pt>
                      <c:pt idx="418">
                        <c:v>43927</c:v>
                      </c:pt>
                      <c:pt idx="419">
                        <c:v>43924</c:v>
                      </c:pt>
                      <c:pt idx="420">
                        <c:v>43923</c:v>
                      </c:pt>
                      <c:pt idx="421">
                        <c:v>43921</c:v>
                      </c:pt>
                      <c:pt idx="422">
                        <c:v>43920</c:v>
                      </c:pt>
                      <c:pt idx="423">
                        <c:v>43917</c:v>
                      </c:pt>
                      <c:pt idx="424">
                        <c:v>43916</c:v>
                      </c:pt>
                      <c:pt idx="425">
                        <c:v>43915</c:v>
                      </c:pt>
                      <c:pt idx="426">
                        <c:v>43914</c:v>
                      </c:pt>
                      <c:pt idx="427">
                        <c:v>43910</c:v>
                      </c:pt>
                      <c:pt idx="428">
                        <c:v>43909</c:v>
                      </c:pt>
                      <c:pt idx="429">
                        <c:v>43908</c:v>
                      </c:pt>
                      <c:pt idx="430">
                        <c:v>43907</c:v>
                      </c:pt>
                      <c:pt idx="431">
                        <c:v>43906</c:v>
                      </c:pt>
                      <c:pt idx="432">
                        <c:v>43903</c:v>
                      </c:pt>
                      <c:pt idx="433">
                        <c:v>43902</c:v>
                      </c:pt>
                      <c:pt idx="434">
                        <c:v>43901</c:v>
                      </c:pt>
                      <c:pt idx="435">
                        <c:v>43900</c:v>
                      </c:pt>
                      <c:pt idx="436">
                        <c:v>43899</c:v>
                      </c:pt>
                      <c:pt idx="437">
                        <c:v>43896</c:v>
                      </c:pt>
                      <c:pt idx="438">
                        <c:v>43895</c:v>
                      </c:pt>
                      <c:pt idx="439">
                        <c:v>43894</c:v>
                      </c:pt>
                      <c:pt idx="440">
                        <c:v>43893</c:v>
                      </c:pt>
                      <c:pt idx="441">
                        <c:v>43892</c:v>
                      </c:pt>
                      <c:pt idx="442">
                        <c:v>43889</c:v>
                      </c:pt>
                      <c:pt idx="443">
                        <c:v>43888</c:v>
                      </c:pt>
                      <c:pt idx="444">
                        <c:v>43887</c:v>
                      </c:pt>
                      <c:pt idx="445">
                        <c:v>43882</c:v>
                      </c:pt>
                      <c:pt idx="446">
                        <c:v>43881</c:v>
                      </c:pt>
                      <c:pt idx="447">
                        <c:v>43880</c:v>
                      </c:pt>
                      <c:pt idx="448">
                        <c:v>43879</c:v>
                      </c:pt>
                      <c:pt idx="449">
                        <c:v>43878</c:v>
                      </c:pt>
                      <c:pt idx="450">
                        <c:v>43875</c:v>
                      </c:pt>
                      <c:pt idx="451">
                        <c:v>43874</c:v>
                      </c:pt>
                      <c:pt idx="452">
                        <c:v>43873</c:v>
                      </c:pt>
                      <c:pt idx="453">
                        <c:v>43872</c:v>
                      </c:pt>
                      <c:pt idx="454">
                        <c:v>43871</c:v>
                      </c:pt>
                      <c:pt idx="455">
                        <c:v>43868</c:v>
                      </c:pt>
                      <c:pt idx="456">
                        <c:v>43867</c:v>
                      </c:pt>
                      <c:pt idx="457">
                        <c:v>43866</c:v>
                      </c:pt>
                      <c:pt idx="458">
                        <c:v>43865</c:v>
                      </c:pt>
                      <c:pt idx="459">
                        <c:v>43860</c:v>
                      </c:pt>
                      <c:pt idx="460">
                        <c:v>43859</c:v>
                      </c:pt>
                      <c:pt idx="461">
                        <c:v>43858</c:v>
                      </c:pt>
                      <c:pt idx="462">
                        <c:v>43857</c:v>
                      </c:pt>
                      <c:pt idx="463">
                        <c:v>43854</c:v>
                      </c:pt>
                      <c:pt idx="464">
                        <c:v>43853</c:v>
                      </c:pt>
                      <c:pt idx="465">
                        <c:v>43852</c:v>
                      </c:pt>
                      <c:pt idx="466">
                        <c:v>43851</c:v>
                      </c:pt>
                      <c:pt idx="467">
                        <c:v>43850</c:v>
                      </c:pt>
                      <c:pt idx="468">
                        <c:v>43847</c:v>
                      </c:pt>
                      <c:pt idx="469">
                        <c:v>43846</c:v>
                      </c:pt>
                      <c:pt idx="470">
                        <c:v>43845</c:v>
                      </c:pt>
                      <c:pt idx="471">
                        <c:v>43844</c:v>
                      </c:pt>
                      <c:pt idx="472">
                        <c:v>43843</c:v>
                      </c:pt>
                      <c:pt idx="473">
                        <c:v>43840</c:v>
                      </c:pt>
                      <c:pt idx="474">
                        <c:v>43839</c:v>
                      </c:pt>
                      <c:pt idx="475">
                        <c:v>43838</c:v>
                      </c:pt>
                      <c:pt idx="476">
                        <c:v>43837</c:v>
                      </c:pt>
                      <c:pt idx="477">
                        <c:v>43836</c:v>
                      </c:pt>
                      <c:pt idx="478">
                        <c:v>43833</c:v>
                      </c:pt>
                      <c:pt idx="479">
                        <c:v>43832</c:v>
                      </c:pt>
                      <c:pt idx="480">
                        <c:v>43830</c:v>
                      </c:pt>
                      <c:pt idx="481">
                        <c:v>43829</c:v>
                      </c:pt>
                      <c:pt idx="482">
                        <c:v>43826</c:v>
                      </c:pt>
                      <c:pt idx="483">
                        <c:v>43825</c:v>
                      </c:pt>
                      <c:pt idx="484">
                        <c:v>43823</c:v>
                      </c:pt>
                      <c:pt idx="485">
                        <c:v>43822</c:v>
                      </c:pt>
                      <c:pt idx="486">
                        <c:v>43819</c:v>
                      </c:pt>
                      <c:pt idx="487">
                        <c:v>43818</c:v>
                      </c:pt>
                      <c:pt idx="488">
                        <c:v>43817</c:v>
                      </c:pt>
                      <c:pt idx="489">
                        <c:v>43816</c:v>
                      </c:pt>
                      <c:pt idx="490">
                        <c:v>43815</c:v>
                      </c:pt>
                      <c:pt idx="491">
                        <c:v>43812</c:v>
                      </c:pt>
                      <c:pt idx="492">
                        <c:v>43811</c:v>
                      </c:pt>
                      <c:pt idx="493">
                        <c:v>43810</c:v>
                      </c:pt>
                      <c:pt idx="494">
                        <c:v>43809</c:v>
                      </c:pt>
                      <c:pt idx="495">
                        <c:v>43808</c:v>
                      </c:pt>
                      <c:pt idx="496">
                        <c:v>43803</c:v>
                      </c:pt>
                      <c:pt idx="497">
                        <c:v>43802</c:v>
                      </c:pt>
                      <c:pt idx="498">
                        <c:v>43801</c:v>
                      </c:pt>
                      <c:pt idx="499">
                        <c:v>43796</c:v>
                      </c:pt>
                      <c:pt idx="500">
                        <c:v>43795</c:v>
                      </c:pt>
                      <c:pt idx="501">
                        <c:v>43794</c:v>
                      </c:pt>
                      <c:pt idx="502">
                        <c:v>43791</c:v>
                      </c:pt>
                      <c:pt idx="503">
                        <c:v>43790</c:v>
                      </c:pt>
                      <c:pt idx="504">
                        <c:v>43789</c:v>
                      </c:pt>
                      <c:pt idx="505">
                        <c:v>43788</c:v>
                      </c:pt>
                      <c:pt idx="506">
                        <c:v>43787</c:v>
                      </c:pt>
                      <c:pt idx="507">
                        <c:v>43783</c:v>
                      </c:pt>
                      <c:pt idx="508">
                        <c:v>43782</c:v>
                      </c:pt>
                      <c:pt idx="509">
                        <c:v>43781</c:v>
                      </c:pt>
                      <c:pt idx="510">
                        <c:v>43780</c:v>
                      </c:pt>
                      <c:pt idx="511">
                        <c:v>43777</c:v>
                      </c:pt>
                      <c:pt idx="512">
                        <c:v>43776</c:v>
                      </c:pt>
                      <c:pt idx="513">
                        <c:v>43775</c:v>
                      </c:pt>
                      <c:pt idx="514">
                        <c:v>43774</c:v>
                      </c:pt>
                      <c:pt idx="515">
                        <c:v>43773</c:v>
                      </c:pt>
                      <c:pt idx="516">
                        <c:v>43770</c:v>
                      </c:pt>
                      <c:pt idx="517">
                        <c:v>43769</c:v>
                      </c:pt>
                      <c:pt idx="518">
                        <c:v>43768</c:v>
                      </c:pt>
                      <c:pt idx="519">
                        <c:v>43767</c:v>
                      </c:pt>
                      <c:pt idx="520">
                        <c:v>43766</c:v>
                      </c:pt>
                      <c:pt idx="521">
                        <c:v>43763</c:v>
                      </c:pt>
                      <c:pt idx="522">
                        <c:v>43761</c:v>
                      </c:pt>
                      <c:pt idx="523">
                        <c:v>43760</c:v>
                      </c:pt>
                      <c:pt idx="524">
                        <c:v>43756</c:v>
                      </c:pt>
                      <c:pt idx="525">
                        <c:v>43755</c:v>
                      </c:pt>
                      <c:pt idx="526">
                        <c:v>43754</c:v>
                      </c:pt>
                      <c:pt idx="527">
                        <c:v>43753</c:v>
                      </c:pt>
                      <c:pt idx="528">
                        <c:v>43752</c:v>
                      </c:pt>
                      <c:pt idx="529">
                        <c:v>43749</c:v>
                      </c:pt>
                      <c:pt idx="530">
                        <c:v>43748</c:v>
                      </c:pt>
                      <c:pt idx="531">
                        <c:v>43747</c:v>
                      </c:pt>
                      <c:pt idx="532">
                        <c:v>43746</c:v>
                      </c:pt>
                      <c:pt idx="533">
                        <c:v>43745</c:v>
                      </c:pt>
                      <c:pt idx="534">
                        <c:v>43742</c:v>
                      </c:pt>
                      <c:pt idx="535">
                        <c:v>43741</c:v>
                      </c:pt>
                      <c:pt idx="536">
                        <c:v>43740</c:v>
                      </c:pt>
                      <c:pt idx="537">
                        <c:v>43739</c:v>
                      </c:pt>
                      <c:pt idx="538">
                        <c:v>43738</c:v>
                      </c:pt>
                      <c:pt idx="539">
                        <c:v>43735</c:v>
                      </c:pt>
                      <c:pt idx="540">
                        <c:v>43734</c:v>
                      </c:pt>
                      <c:pt idx="541">
                        <c:v>43733</c:v>
                      </c:pt>
                      <c:pt idx="542">
                        <c:v>43732</c:v>
                      </c:pt>
                      <c:pt idx="543">
                        <c:v>43731</c:v>
                      </c:pt>
                      <c:pt idx="544">
                        <c:v>43728</c:v>
                      </c:pt>
                      <c:pt idx="545">
                        <c:v>43727</c:v>
                      </c:pt>
                      <c:pt idx="546">
                        <c:v>43726</c:v>
                      </c:pt>
                      <c:pt idx="547">
                        <c:v>43725</c:v>
                      </c:pt>
                      <c:pt idx="548">
                        <c:v>43724</c:v>
                      </c:pt>
                      <c:pt idx="549">
                        <c:v>43721</c:v>
                      </c:pt>
                      <c:pt idx="550">
                        <c:v>43720</c:v>
                      </c:pt>
                      <c:pt idx="551">
                        <c:v>43719</c:v>
                      </c:pt>
                      <c:pt idx="552">
                        <c:v>43718</c:v>
                      </c:pt>
                      <c:pt idx="553">
                        <c:v>43717</c:v>
                      </c:pt>
                      <c:pt idx="554">
                        <c:v>43714</c:v>
                      </c:pt>
                      <c:pt idx="555">
                        <c:v>43713</c:v>
                      </c:pt>
                      <c:pt idx="556">
                        <c:v>43712</c:v>
                      </c:pt>
                      <c:pt idx="557">
                        <c:v>43711</c:v>
                      </c:pt>
                      <c:pt idx="558">
                        <c:v>43710</c:v>
                      </c:pt>
                      <c:pt idx="559">
                        <c:v>43707</c:v>
                      </c:pt>
                      <c:pt idx="560">
                        <c:v>43706</c:v>
                      </c:pt>
                      <c:pt idx="561">
                        <c:v>43705</c:v>
                      </c:pt>
                      <c:pt idx="562">
                        <c:v>43704</c:v>
                      </c:pt>
                      <c:pt idx="563">
                        <c:v>43703</c:v>
                      </c:pt>
                      <c:pt idx="564">
                        <c:v>43700</c:v>
                      </c:pt>
                      <c:pt idx="565">
                        <c:v>43699</c:v>
                      </c:pt>
                      <c:pt idx="566">
                        <c:v>43698</c:v>
                      </c:pt>
                      <c:pt idx="567">
                        <c:v>43697</c:v>
                      </c:pt>
                      <c:pt idx="568">
                        <c:v>43696</c:v>
                      </c:pt>
                      <c:pt idx="569">
                        <c:v>43693</c:v>
                      </c:pt>
                      <c:pt idx="570">
                        <c:v>43692</c:v>
                      </c:pt>
                      <c:pt idx="571">
                        <c:v>43691</c:v>
                      </c:pt>
                      <c:pt idx="572">
                        <c:v>43690</c:v>
                      </c:pt>
                      <c:pt idx="573">
                        <c:v>43689</c:v>
                      </c:pt>
                      <c:pt idx="574">
                        <c:v>43686</c:v>
                      </c:pt>
                      <c:pt idx="575">
                        <c:v>43685</c:v>
                      </c:pt>
                      <c:pt idx="576">
                        <c:v>43684</c:v>
                      </c:pt>
                      <c:pt idx="577">
                        <c:v>43683</c:v>
                      </c:pt>
                      <c:pt idx="578">
                        <c:v>43682</c:v>
                      </c:pt>
                      <c:pt idx="579">
                        <c:v>43679</c:v>
                      </c:pt>
                      <c:pt idx="580">
                        <c:v>43678</c:v>
                      </c:pt>
                      <c:pt idx="581">
                        <c:v>43677</c:v>
                      </c:pt>
                      <c:pt idx="582">
                        <c:v>43676</c:v>
                      </c:pt>
                      <c:pt idx="583">
                        <c:v>43675</c:v>
                      </c:pt>
                      <c:pt idx="584">
                        <c:v>43672</c:v>
                      </c:pt>
                      <c:pt idx="585">
                        <c:v>43671</c:v>
                      </c:pt>
                      <c:pt idx="586">
                        <c:v>43670</c:v>
                      </c:pt>
                      <c:pt idx="587">
                        <c:v>43669</c:v>
                      </c:pt>
                      <c:pt idx="588">
                        <c:v>43668</c:v>
                      </c:pt>
                      <c:pt idx="589">
                        <c:v>43665</c:v>
                      </c:pt>
                      <c:pt idx="590">
                        <c:v>43664</c:v>
                      </c:pt>
                      <c:pt idx="591">
                        <c:v>43663</c:v>
                      </c:pt>
                      <c:pt idx="592">
                        <c:v>43662</c:v>
                      </c:pt>
                      <c:pt idx="593">
                        <c:v>43661</c:v>
                      </c:pt>
                      <c:pt idx="594">
                        <c:v>43658</c:v>
                      </c:pt>
                      <c:pt idx="595">
                        <c:v>43657</c:v>
                      </c:pt>
                      <c:pt idx="596">
                        <c:v>43656</c:v>
                      </c:pt>
                      <c:pt idx="597">
                        <c:v>43655</c:v>
                      </c:pt>
                      <c:pt idx="598">
                        <c:v>43654</c:v>
                      </c:pt>
                      <c:pt idx="599">
                        <c:v>43651</c:v>
                      </c:pt>
                      <c:pt idx="600">
                        <c:v>43650</c:v>
                      </c:pt>
                      <c:pt idx="601">
                        <c:v>43649</c:v>
                      </c:pt>
                      <c:pt idx="602">
                        <c:v>43648</c:v>
                      </c:pt>
                      <c:pt idx="603">
                        <c:v>43647</c:v>
                      </c:pt>
                      <c:pt idx="604">
                        <c:v>43644</c:v>
                      </c:pt>
                      <c:pt idx="605">
                        <c:v>43643</c:v>
                      </c:pt>
                      <c:pt idx="606">
                        <c:v>43642</c:v>
                      </c:pt>
                      <c:pt idx="607">
                        <c:v>43641</c:v>
                      </c:pt>
                      <c:pt idx="608">
                        <c:v>43640</c:v>
                      </c:pt>
                      <c:pt idx="609">
                        <c:v>43637</c:v>
                      </c:pt>
                      <c:pt idx="610">
                        <c:v>43635</c:v>
                      </c:pt>
                      <c:pt idx="611">
                        <c:v>43634</c:v>
                      </c:pt>
                      <c:pt idx="612">
                        <c:v>43633</c:v>
                      </c:pt>
                      <c:pt idx="613">
                        <c:v>43630</c:v>
                      </c:pt>
                      <c:pt idx="614">
                        <c:v>43629</c:v>
                      </c:pt>
                      <c:pt idx="615">
                        <c:v>43628</c:v>
                      </c:pt>
                      <c:pt idx="616">
                        <c:v>43626</c:v>
                      </c:pt>
                      <c:pt idx="617">
                        <c:v>43623</c:v>
                      </c:pt>
                      <c:pt idx="618">
                        <c:v>43622</c:v>
                      </c:pt>
                      <c:pt idx="619">
                        <c:v>43621</c:v>
                      </c:pt>
                      <c:pt idx="620">
                        <c:v>43620</c:v>
                      </c:pt>
                      <c:pt idx="621">
                        <c:v>43619</c:v>
                      </c:pt>
                      <c:pt idx="622">
                        <c:v>43616</c:v>
                      </c:pt>
                      <c:pt idx="623">
                        <c:v>43615</c:v>
                      </c:pt>
                      <c:pt idx="624">
                        <c:v>43614</c:v>
                      </c:pt>
                      <c:pt idx="625">
                        <c:v>43613</c:v>
                      </c:pt>
                      <c:pt idx="626">
                        <c:v>43612</c:v>
                      </c:pt>
                      <c:pt idx="627">
                        <c:v>43609</c:v>
                      </c:pt>
                      <c:pt idx="628">
                        <c:v>43607</c:v>
                      </c:pt>
                      <c:pt idx="629">
                        <c:v>43606</c:v>
                      </c:pt>
                      <c:pt idx="630">
                        <c:v>43605</c:v>
                      </c:pt>
                      <c:pt idx="631">
                        <c:v>43602</c:v>
                      </c:pt>
                      <c:pt idx="632">
                        <c:v>43601</c:v>
                      </c:pt>
                      <c:pt idx="633">
                        <c:v>43600</c:v>
                      </c:pt>
                      <c:pt idx="634">
                        <c:v>43599</c:v>
                      </c:pt>
                      <c:pt idx="635">
                        <c:v>43598</c:v>
                      </c:pt>
                      <c:pt idx="636">
                        <c:v>43595</c:v>
                      </c:pt>
                      <c:pt idx="637">
                        <c:v>43594</c:v>
                      </c:pt>
                      <c:pt idx="638">
                        <c:v>43593</c:v>
                      </c:pt>
                      <c:pt idx="639">
                        <c:v>43592</c:v>
                      </c:pt>
                      <c:pt idx="640">
                        <c:v>43591</c:v>
                      </c:pt>
                      <c:pt idx="641">
                        <c:v>43588</c:v>
                      </c:pt>
                      <c:pt idx="642">
                        <c:v>43587</c:v>
                      </c:pt>
                      <c:pt idx="643">
                        <c:v>43585</c:v>
                      </c:pt>
                      <c:pt idx="644">
                        <c:v>43584</c:v>
                      </c:pt>
                      <c:pt idx="645">
                        <c:v>43581</c:v>
                      </c:pt>
                      <c:pt idx="646">
                        <c:v>43580</c:v>
                      </c:pt>
                      <c:pt idx="647">
                        <c:v>43579</c:v>
                      </c:pt>
                      <c:pt idx="648">
                        <c:v>43578</c:v>
                      </c:pt>
                      <c:pt idx="649">
                        <c:v>43577</c:v>
                      </c:pt>
                      <c:pt idx="650">
                        <c:v>43573</c:v>
                      </c:pt>
                      <c:pt idx="651">
                        <c:v>43572</c:v>
                      </c:pt>
                      <c:pt idx="652">
                        <c:v>43571</c:v>
                      </c:pt>
                      <c:pt idx="653">
                        <c:v>43570</c:v>
                      </c:pt>
                      <c:pt idx="654">
                        <c:v>43567</c:v>
                      </c:pt>
                      <c:pt idx="655">
                        <c:v>43566</c:v>
                      </c:pt>
                      <c:pt idx="656">
                        <c:v>43565</c:v>
                      </c:pt>
                      <c:pt idx="657">
                        <c:v>43564</c:v>
                      </c:pt>
                      <c:pt idx="658">
                        <c:v>43563</c:v>
                      </c:pt>
                      <c:pt idx="659">
                        <c:v>43560</c:v>
                      </c:pt>
                      <c:pt idx="660">
                        <c:v>43559</c:v>
                      </c:pt>
                      <c:pt idx="661">
                        <c:v>43558</c:v>
                      </c:pt>
                      <c:pt idx="662">
                        <c:v>43557</c:v>
                      </c:pt>
                      <c:pt idx="663">
                        <c:v>43553</c:v>
                      </c:pt>
                      <c:pt idx="664">
                        <c:v>43552</c:v>
                      </c:pt>
                      <c:pt idx="665">
                        <c:v>43551</c:v>
                      </c:pt>
                      <c:pt idx="666">
                        <c:v>43550</c:v>
                      </c:pt>
                      <c:pt idx="667">
                        <c:v>43549</c:v>
                      </c:pt>
                      <c:pt idx="668">
                        <c:v>43546</c:v>
                      </c:pt>
                      <c:pt idx="669">
                        <c:v>43545</c:v>
                      </c:pt>
                      <c:pt idx="670">
                        <c:v>43543</c:v>
                      </c:pt>
                      <c:pt idx="671">
                        <c:v>43542</c:v>
                      </c:pt>
                      <c:pt idx="672">
                        <c:v>43539</c:v>
                      </c:pt>
                      <c:pt idx="673">
                        <c:v>43538</c:v>
                      </c:pt>
                      <c:pt idx="674">
                        <c:v>43537</c:v>
                      </c:pt>
                      <c:pt idx="675">
                        <c:v>43536</c:v>
                      </c:pt>
                      <c:pt idx="676">
                        <c:v>43535</c:v>
                      </c:pt>
                      <c:pt idx="677">
                        <c:v>43532</c:v>
                      </c:pt>
                      <c:pt idx="678">
                        <c:v>43531</c:v>
                      </c:pt>
                      <c:pt idx="679">
                        <c:v>43530</c:v>
                      </c:pt>
                      <c:pt idx="680">
                        <c:v>43525</c:v>
                      </c:pt>
                      <c:pt idx="681">
                        <c:v>43524</c:v>
                      </c:pt>
                      <c:pt idx="682">
                        <c:v>43523</c:v>
                      </c:pt>
                      <c:pt idx="683">
                        <c:v>43522</c:v>
                      </c:pt>
                      <c:pt idx="684">
                        <c:v>43521</c:v>
                      </c:pt>
                      <c:pt idx="685">
                        <c:v>43518</c:v>
                      </c:pt>
                      <c:pt idx="686">
                        <c:v>43517</c:v>
                      </c:pt>
                      <c:pt idx="687">
                        <c:v>43516</c:v>
                      </c:pt>
                      <c:pt idx="688">
                        <c:v>43515</c:v>
                      </c:pt>
                      <c:pt idx="689">
                        <c:v>43514</c:v>
                      </c:pt>
                      <c:pt idx="690">
                        <c:v>43511</c:v>
                      </c:pt>
                      <c:pt idx="691">
                        <c:v>43510</c:v>
                      </c:pt>
                      <c:pt idx="692">
                        <c:v>43509</c:v>
                      </c:pt>
                      <c:pt idx="693">
                        <c:v>43508</c:v>
                      </c:pt>
                      <c:pt idx="694">
                        <c:v>43507</c:v>
                      </c:pt>
                      <c:pt idx="695">
                        <c:v>43504</c:v>
                      </c:pt>
                      <c:pt idx="696">
                        <c:v>43503</c:v>
                      </c:pt>
                      <c:pt idx="697">
                        <c:v>43502</c:v>
                      </c:pt>
                      <c:pt idx="698">
                        <c:v>43501</c:v>
                      </c:pt>
                      <c:pt idx="699">
                        <c:v>43500</c:v>
                      </c:pt>
                      <c:pt idx="700">
                        <c:v>43497</c:v>
                      </c:pt>
                      <c:pt idx="701">
                        <c:v>43496</c:v>
                      </c:pt>
                      <c:pt idx="702">
                        <c:v>43493</c:v>
                      </c:pt>
                      <c:pt idx="703">
                        <c:v>43490</c:v>
                      </c:pt>
                      <c:pt idx="704">
                        <c:v>43489</c:v>
                      </c:pt>
                      <c:pt idx="705">
                        <c:v>43488</c:v>
                      </c:pt>
                      <c:pt idx="706">
                        <c:v>43487</c:v>
                      </c:pt>
                      <c:pt idx="707">
                        <c:v>43486</c:v>
                      </c:pt>
                      <c:pt idx="708">
                        <c:v>43483</c:v>
                      </c:pt>
                      <c:pt idx="709">
                        <c:v>43482</c:v>
                      </c:pt>
                      <c:pt idx="710">
                        <c:v>43481</c:v>
                      </c:pt>
                      <c:pt idx="711">
                        <c:v>43480</c:v>
                      </c:pt>
                      <c:pt idx="712">
                        <c:v>43479</c:v>
                      </c:pt>
                      <c:pt idx="713">
                        <c:v>43476</c:v>
                      </c:pt>
                      <c:pt idx="714">
                        <c:v>43475</c:v>
                      </c:pt>
                      <c:pt idx="715">
                        <c:v>43474</c:v>
                      </c:pt>
                      <c:pt idx="716">
                        <c:v>43473</c:v>
                      </c:pt>
                      <c:pt idx="717">
                        <c:v>43472</c:v>
                      </c:pt>
                      <c:pt idx="718">
                        <c:v>43469</c:v>
                      </c:pt>
                      <c:pt idx="719">
                        <c:v>43468</c:v>
                      </c:pt>
                      <c:pt idx="720">
                        <c:v>43467</c:v>
                      </c:pt>
                      <c:pt idx="721">
                        <c:v>43465</c:v>
                      </c:pt>
                      <c:pt idx="722">
                        <c:v>43462</c:v>
                      </c:pt>
                      <c:pt idx="723">
                        <c:v>43461</c:v>
                      </c:pt>
                      <c:pt idx="724">
                        <c:v>43460</c:v>
                      </c:pt>
                      <c:pt idx="725">
                        <c:v>43458</c:v>
                      </c:pt>
                      <c:pt idx="726">
                        <c:v>43455</c:v>
                      </c:pt>
                      <c:pt idx="727">
                        <c:v>43451</c:v>
                      </c:pt>
                      <c:pt idx="728">
                        <c:v>43448</c:v>
                      </c:pt>
                      <c:pt idx="729">
                        <c:v>43447</c:v>
                      </c:pt>
                      <c:pt idx="730">
                        <c:v>43446</c:v>
                      </c:pt>
                      <c:pt idx="731">
                        <c:v>43445</c:v>
                      </c:pt>
                      <c:pt idx="732">
                        <c:v>43444</c:v>
                      </c:pt>
                      <c:pt idx="733">
                        <c:v>43441</c:v>
                      </c:pt>
                      <c:pt idx="734">
                        <c:v>43440</c:v>
                      </c:pt>
                      <c:pt idx="735">
                        <c:v>43439</c:v>
                      </c:pt>
                      <c:pt idx="736">
                        <c:v>43438</c:v>
                      </c:pt>
                      <c:pt idx="737">
                        <c:v>43437</c:v>
                      </c:pt>
                      <c:pt idx="738">
                        <c:v>43434</c:v>
                      </c:pt>
                      <c:pt idx="739">
                        <c:v>43433</c:v>
                      </c:pt>
                      <c:pt idx="740">
                        <c:v>43432</c:v>
                      </c:pt>
                      <c:pt idx="741">
                        <c:v>43431</c:v>
                      </c:pt>
                      <c:pt idx="742">
                        <c:v>43426</c:v>
                      </c:pt>
                      <c:pt idx="743">
                        <c:v>43425</c:v>
                      </c:pt>
                      <c:pt idx="744">
                        <c:v>43424</c:v>
                      </c:pt>
                      <c:pt idx="745">
                        <c:v>43418</c:v>
                      </c:pt>
                      <c:pt idx="746">
                        <c:v>43417</c:v>
                      </c:pt>
                      <c:pt idx="747">
                        <c:v>43416</c:v>
                      </c:pt>
                      <c:pt idx="748">
                        <c:v>43413</c:v>
                      </c:pt>
                      <c:pt idx="749">
                        <c:v>43412</c:v>
                      </c:pt>
                      <c:pt idx="750">
                        <c:v>43411</c:v>
                      </c:pt>
                      <c:pt idx="751">
                        <c:v>43410</c:v>
                      </c:pt>
                      <c:pt idx="752">
                        <c:v>43409</c:v>
                      </c:pt>
                      <c:pt idx="753">
                        <c:v>43405</c:v>
                      </c:pt>
                      <c:pt idx="754">
                        <c:v>43404</c:v>
                      </c:pt>
                      <c:pt idx="755">
                        <c:v>43403</c:v>
                      </c:pt>
                      <c:pt idx="756">
                        <c:v>43402</c:v>
                      </c:pt>
                      <c:pt idx="757">
                        <c:v>43399</c:v>
                      </c:pt>
                      <c:pt idx="758">
                        <c:v>43398</c:v>
                      </c:pt>
                      <c:pt idx="759">
                        <c:v>43397</c:v>
                      </c:pt>
                      <c:pt idx="760">
                        <c:v>43396</c:v>
                      </c:pt>
                      <c:pt idx="761">
                        <c:v>43395</c:v>
                      </c:pt>
                      <c:pt idx="762">
                        <c:v>43392</c:v>
                      </c:pt>
                      <c:pt idx="763">
                        <c:v>43391</c:v>
                      </c:pt>
                      <c:pt idx="764">
                        <c:v>43390</c:v>
                      </c:pt>
                      <c:pt idx="765">
                        <c:v>43389</c:v>
                      </c:pt>
                      <c:pt idx="766">
                        <c:v>43388</c:v>
                      </c:pt>
                      <c:pt idx="767">
                        <c:v>43384</c:v>
                      </c:pt>
                      <c:pt idx="768">
                        <c:v>43382</c:v>
                      </c:pt>
                      <c:pt idx="769">
                        <c:v>43381</c:v>
                      </c:pt>
                      <c:pt idx="770">
                        <c:v>43377</c:v>
                      </c:pt>
                      <c:pt idx="771">
                        <c:v>43376</c:v>
                      </c:pt>
                      <c:pt idx="772">
                        <c:v>43375</c:v>
                      </c:pt>
                      <c:pt idx="773">
                        <c:v>43374</c:v>
                      </c:pt>
                      <c:pt idx="774">
                        <c:v>43371</c:v>
                      </c:pt>
                      <c:pt idx="775">
                        <c:v>43370</c:v>
                      </c:pt>
                      <c:pt idx="776">
                        <c:v>43369</c:v>
                      </c:pt>
                      <c:pt idx="777">
                        <c:v>43368</c:v>
                      </c:pt>
                      <c:pt idx="778">
                        <c:v>43364</c:v>
                      </c:pt>
                      <c:pt idx="779">
                        <c:v>43363</c:v>
                      </c:pt>
                      <c:pt idx="780">
                        <c:v>43362</c:v>
                      </c:pt>
                      <c:pt idx="781">
                        <c:v>43361</c:v>
                      </c:pt>
                      <c:pt idx="782">
                        <c:v>43360</c:v>
                      </c:pt>
                      <c:pt idx="783">
                        <c:v>43357</c:v>
                      </c:pt>
                      <c:pt idx="784">
                        <c:v>43356</c:v>
                      </c:pt>
                      <c:pt idx="785">
                        <c:v>43355</c:v>
                      </c:pt>
                      <c:pt idx="786">
                        <c:v>43354</c:v>
                      </c:pt>
                      <c:pt idx="787">
                        <c:v>43353</c:v>
                      </c:pt>
                      <c:pt idx="788">
                        <c:v>43349</c:v>
                      </c:pt>
                      <c:pt idx="789">
                        <c:v>43348</c:v>
                      </c:pt>
                      <c:pt idx="790">
                        <c:v>43347</c:v>
                      </c:pt>
                      <c:pt idx="791">
                        <c:v>43346</c:v>
                      </c:pt>
                      <c:pt idx="792">
                        <c:v>43342</c:v>
                      </c:pt>
                      <c:pt idx="793">
                        <c:v>43341</c:v>
                      </c:pt>
                      <c:pt idx="794">
                        <c:v>43340</c:v>
                      </c:pt>
                      <c:pt idx="795">
                        <c:v>43339</c:v>
                      </c:pt>
                      <c:pt idx="796">
                        <c:v>43336</c:v>
                      </c:pt>
                      <c:pt idx="797">
                        <c:v>43335</c:v>
                      </c:pt>
                      <c:pt idx="798">
                        <c:v>43334</c:v>
                      </c:pt>
                      <c:pt idx="799">
                        <c:v>43333</c:v>
                      </c:pt>
                      <c:pt idx="800">
                        <c:v>43332</c:v>
                      </c:pt>
                      <c:pt idx="801">
                        <c:v>43329</c:v>
                      </c:pt>
                      <c:pt idx="802">
                        <c:v>43328</c:v>
                      </c:pt>
                      <c:pt idx="803">
                        <c:v>43327</c:v>
                      </c:pt>
                      <c:pt idx="804">
                        <c:v>43326</c:v>
                      </c:pt>
                      <c:pt idx="805">
                        <c:v>43325</c:v>
                      </c:pt>
                      <c:pt idx="806">
                        <c:v>43322</c:v>
                      </c:pt>
                      <c:pt idx="807">
                        <c:v>43321</c:v>
                      </c:pt>
                      <c:pt idx="808">
                        <c:v>43320</c:v>
                      </c:pt>
                      <c:pt idx="809">
                        <c:v>43319</c:v>
                      </c:pt>
                      <c:pt idx="810">
                        <c:v>43318</c:v>
                      </c:pt>
                      <c:pt idx="811">
                        <c:v>43315</c:v>
                      </c:pt>
                      <c:pt idx="812">
                        <c:v>43314</c:v>
                      </c:pt>
                      <c:pt idx="813">
                        <c:v>43313</c:v>
                      </c:pt>
                      <c:pt idx="814">
                        <c:v>43312</c:v>
                      </c:pt>
                      <c:pt idx="815">
                        <c:v>43311</c:v>
                      </c:pt>
                      <c:pt idx="816">
                        <c:v>43307</c:v>
                      </c:pt>
                      <c:pt idx="817">
                        <c:v>43306</c:v>
                      </c:pt>
                      <c:pt idx="818">
                        <c:v>43305</c:v>
                      </c:pt>
                      <c:pt idx="819">
                        <c:v>43304</c:v>
                      </c:pt>
                      <c:pt idx="820">
                        <c:v>43301</c:v>
                      </c:pt>
                      <c:pt idx="821">
                        <c:v>43300</c:v>
                      </c:pt>
                      <c:pt idx="822">
                        <c:v>43299</c:v>
                      </c:pt>
                      <c:pt idx="823">
                        <c:v>43298</c:v>
                      </c:pt>
                      <c:pt idx="824">
                        <c:v>43297</c:v>
                      </c:pt>
                      <c:pt idx="825">
                        <c:v>43294</c:v>
                      </c:pt>
                      <c:pt idx="826">
                        <c:v>43293</c:v>
                      </c:pt>
                      <c:pt idx="827">
                        <c:v>43292</c:v>
                      </c:pt>
                      <c:pt idx="828">
                        <c:v>43291</c:v>
                      </c:pt>
                      <c:pt idx="829">
                        <c:v>43290</c:v>
                      </c:pt>
                      <c:pt idx="830">
                        <c:v>43287</c:v>
                      </c:pt>
                      <c:pt idx="831">
                        <c:v>43286</c:v>
                      </c:pt>
                      <c:pt idx="832">
                        <c:v>43285</c:v>
                      </c:pt>
                      <c:pt idx="833">
                        <c:v>43284</c:v>
                      </c:pt>
                      <c:pt idx="834">
                        <c:v>43283</c:v>
                      </c:pt>
                      <c:pt idx="835">
                        <c:v>43280</c:v>
                      </c:pt>
                      <c:pt idx="836">
                        <c:v>43279</c:v>
                      </c:pt>
                      <c:pt idx="837">
                        <c:v>43278</c:v>
                      </c:pt>
                      <c:pt idx="838">
                        <c:v>43277</c:v>
                      </c:pt>
                      <c:pt idx="839">
                        <c:v>43276</c:v>
                      </c:pt>
                      <c:pt idx="840">
                        <c:v>43273</c:v>
                      </c:pt>
                      <c:pt idx="841">
                        <c:v>43272</c:v>
                      </c:pt>
                      <c:pt idx="842">
                        <c:v>43271</c:v>
                      </c:pt>
                      <c:pt idx="843">
                        <c:v>43270</c:v>
                      </c:pt>
                      <c:pt idx="844">
                        <c:v>43269</c:v>
                      </c:pt>
                      <c:pt idx="845">
                        <c:v>43266</c:v>
                      </c:pt>
                      <c:pt idx="846">
                        <c:v>43265</c:v>
                      </c:pt>
                      <c:pt idx="847">
                        <c:v>43264</c:v>
                      </c:pt>
                      <c:pt idx="848">
                        <c:v>43263</c:v>
                      </c:pt>
                      <c:pt idx="849">
                        <c:v>43262</c:v>
                      </c:pt>
                      <c:pt idx="850">
                        <c:v>43259</c:v>
                      </c:pt>
                      <c:pt idx="851">
                        <c:v>43258</c:v>
                      </c:pt>
                      <c:pt idx="852">
                        <c:v>43257</c:v>
                      </c:pt>
                      <c:pt idx="853">
                        <c:v>43256</c:v>
                      </c:pt>
                      <c:pt idx="854">
                        <c:v>43255</c:v>
                      </c:pt>
                      <c:pt idx="855">
                        <c:v>43252</c:v>
                      </c:pt>
                      <c:pt idx="856">
                        <c:v>43250</c:v>
                      </c:pt>
                      <c:pt idx="857">
                        <c:v>43249</c:v>
                      </c:pt>
                      <c:pt idx="858">
                        <c:v>43248</c:v>
                      </c:pt>
                      <c:pt idx="859">
                        <c:v>43244</c:v>
                      </c:pt>
                      <c:pt idx="860">
                        <c:v>43243</c:v>
                      </c:pt>
                      <c:pt idx="861">
                        <c:v>43242</c:v>
                      </c:pt>
                      <c:pt idx="862">
                        <c:v>43241</c:v>
                      </c:pt>
                      <c:pt idx="863">
                        <c:v>43238</c:v>
                      </c:pt>
                      <c:pt idx="864">
                        <c:v>43237</c:v>
                      </c:pt>
                      <c:pt idx="865">
                        <c:v>43236</c:v>
                      </c:pt>
                      <c:pt idx="866">
                        <c:v>43235</c:v>
                      </c:pt>
                      <c:pt idx="867">
                        <c:v>43234</c:v>
                      </c:pt>
                      <c:pt idx="868">
                        <c:v>43231</c:v>
                      </c:pt>
                      <c:pt idx="869">
                        <c:v>43230</c:v>
                      </c:pt>
                      <c:pt idx="870">
                        <c:v>43229</c:v>
                      </c:pt>
                      <c:pt idx="871">
                        <c:v>43228</c:v>
                      </c:pt>
                      <c:pt idx="872">
                        <c:v>43227</c:v>
                      </c:pt>
                      <c:pt idx="873">
                        <c:v>43224</c:v>
                      </c:pt>
                      <c:pt idx="874">
                        <c:v>43223</c:v>
                      </c:pt>
                      <c:pt idx="875">
                        <c:v>43222</c:v>
                      </c:pt>
                      <c:pt idx="876">
                        <c:v>43220</c:v>
                      </c:pt>
                      <c:pt idx="877">
                        <c:v>43217</c:v>
                      </c:pt>
                      <c:pt idx="878">
                        <c:v>43216</c:v>
                      </c:pt>
                      <c:pt idx="879">
                        <c:v>43215</c:v>
                      </c:pt>
                      <c:pt idx="880">
                        <c:v>43214</c:v>
                      </c:pt>
                      <c:pt idx="881">
                        <c:v>43213</c:v>
                      </c:pt>
                      <c:pt idx="882">
                        <c:v>43210</c:v>
                      </c:pt>
                      <c:pt idx="883">
                        <c:v>43209</c:v>
                      </c:pt>
                      <c:pt idx="884">
                        <c:v>43208</c:v>
                      </c:pt>
                      <c:pt idx="885">
                        <c:v>43206</c:v>
                      </c:pt>
                      <c:pt idx="886">
                        <c:v>43203</c:v>
                      </c:pt>
                      <c:pt idx="887">
                        <c:v>43202</c:v>
                      </c:pt>
                      <c:pt idx="888">
                        <c:v>43201</c:v>
                      </c:pt>
                      <c:pt idx="889">
                        <c:v>43200</c:v>
                      </c:pt>
                      <c:pt idx="890">
                        <c:v>43199</c:v>
                      </c:pt>
                      <c:pt idx="891">
                        <c:v>43196</c:v>
                      </c:pt>
                      <c:pt idx="892">
                        <c:v>43195</c:v>
                      </c:pt>
                      <c:pt idx="893">
                        <c:v>43194</c:v>
                      </c:pt>
                      <c:pt idx="894">
                        <c:v>43193</c:v>
                      </c:pt>
                      <c:pt idx="895">
                        <c:v>43192</c:v>
                      </c:pt>
                      <c:pt idx="896">
                        <c:v>43188</c:v>
                      </c:pt>
                      <c:pt idx="897">
                        <c:v>43187</c:v>
                      </c:pt>
                      <c:pt idx="898">
                        <c:v>43186</c:v>
                      </c:pt>
                      <c:pt idx="899">
                        <c:v>43185</c:v>
                      </c:pt>
                      <c:pt idx="900">
                        <c:v>43182</c:v>
                      </c:pt>
                      <c:pt idx="901">
                        <c:v>43181</c:v>
                      </c:pt>
                      <c:pt idx="902">
                        <c:v>43180</c:v>
                      </c:pt>
                      <c:pt idx="903">
                        <c:v>43179</c:v>
                      </c:pt>
                      <c:pt idx="904">
                        <c:v>43178</c:v>
                      </c:pt>
                      <c:pt idx="905">
                        <c:v>43175</c:v>
                      </c:pt>
                      <c:pt idx="906">
                        <c:v>43173</c:v>
                      </c:pt>
                      <c:pt idx="907">
                        <c:v>43172</c:v>
                      </c:pt>
                      <c:pt idx="908">
                        <c:v>43171</c:v>
                      </c:pt>
                      <c:pt idx="909">
                        <c:v>43168</c:v>
                      </c:pt>
                      <c:pt idx="910">
                        <c:v>43167</c:v>
                      </c:pt>
                      <c:pt idx="911">
                        <c:v>43166</c:v>
                      </c:pt>
                      <c:pt idx="912">
                        <c:v>43165</c:v>
                      </c:pt>
                      <c:pt idx="913">
                        <c:v>43164</c:v>
                      </c:pt>
                      <c:pt idx="914">
                        <c:v>43161</c:v>
                      </c:pt>
                      <c:pt idx="915">
                        <c:v>43160</c:v>
                      </c:pt>
                      <c:pt idx="916">
                        <c:v>43159</c:v>
                      </c:pt>
                      <c:pt idx="917">
                        <c:v>43158</c:v>
                      </c:pt>
                      <c:pt idx="918">
                        <c:v>43157</c:v>
                      </c:pt>
                      <c:pt idx="919">
                        <c:v>43154</c:v>
                      </c:pt>
                      <c:pt idx="920">
                        <c:v>43153</c:v>
                      </c:pt>
                      <c:pt idx="921">
                        <c:v>43152</c:v>
                      </c:pt>
                      <c:pt idx="922">
                        <c:v>43151</c:v>
                      </c:pt>
                      <c:pt idx="923">
                        <c:v>43150</c:v>
                      </c:pt>
                      <c:pt idx="924">
                        <c:v>43147</c:v>
                      </c:pt>
                      <c:pt idx="925">
                        <c:v>43146</c:v>
                      </c:pt>
                      <c:pt idx="926">
                        <c:v>43145</c:v>
                      </c:pt>
                      <c:pt idx="927">
                        <c:v>43139</c:v>
                      </c:pt>
                      <c:pt idx="928">
                        <c:v>43138</c:v>
                      </c:pt>
                      <c:pt idx="929">
                        <c:v>43137</c:v>
                      </c:pt>
                      <c:pt idx="930">
                        <c:v>43136</c:v>
                      </c:pt>
                      <c:pt idx="931">
                        <c:v>43133</c:v>
                      </c:pt>
                      <c:pt idx="932">
                        <c:v>43132</c:v>
                      </c:pt>
                      <c:pt idx="933">
                        <c:v>43131</c:v>
                      </c:pt>
                      <c:pt idx="934">
                        <c:v>43130</c:v>
                      </c:pt>
                      <c:pt idx="935">
                        <c:v>43129</c:v>
                      </c:pt>
                      <c:pt idx="936">
                        <c:v>43126</c:v>
                      </c:pt>
                      <c:pt idx="937">
                        <c:v>43125</c:v>
                      </c:pt>
                      <c:pt idx="938">
                        <c:v>43124</c:v>
                      </c:pt>
                      <c:pt idx="939">
                        <c:v>43123</c:v>
                      </c:pt>
                      <c:pt idx="940">
                        <c:v>43122</c:v>
                      </c:pt>
                      <c:pt idx="941">
                        <c:v>43119</c:v>
                      </c:pt>
                      <c:pt idx="942">
                        <c:v>43118</c:v>
                      </c:pt>
                      <c:pt idx="943">
                        <c:v>43117</c:v>
                      </c:pt>
                      <c:pt idx="944">
                        <c:v>43116</c:v>
                      </c:pt>
                      <c:pt idx="945">
                        <c:v>43115</c:v>
                      </c:pt>
                      <c:pt idx="946">
                        <c:v>43112</c:v>
                      </c:pt>
                      <c:pt idx="947">
                        <c:v>43111</c:v>
                      </c:pt>
                      <c:pt idx="948">
                        <c:v>43110</c:v>
                      </c:pt>
                      <c:pt idx="949">
                        <c:v>43109</c:v>
                      </c:pt>
                      <c:pt idx="950">
                        <c:v>43108</c:v>
                      </c:pt>
                      <c:pt idx="951">
                        <c:v>43105</c:v>
                      </c:pt>
                      <c:pt idx="952">
                        <c:v>43104</c:v>
                      </c:pt>
                      <c:pt idx="953">
                        <c:v>43103</c:v>
                      </c:pt>
                      <c:pt idx="954">
                        <c:v>43102</c:v>
                      </c:pt>
                      <c:pt idx="955">
                        <c:v>43098</c:v>
                      </c:pt>
                      <c:pt idx="956">
                        <c:v>43097</c:v>
                      </c:pt>
                      <c:pt idx="957">
                        <c:v>43096</c:v>
                      </c:pt>
                      <c:pt idx="958">
                        <c:v>43095</c:v>
                      </c:pt>
                      <c:pt idx="959">
                        <c:v>43089</c:v>
                      </c:pt>
                      <c:pt idx="960">
                        <c:v>43088</c:v>
                      </c:pt>
                      <c:pt idx="961">
                        <c:v>43087</c:v>
                      </c:pt>
                      <c:pt idx="962">
                        <c:v>43084</c:v>
                      </c:pt>
                      <c:pt idx="963">
                        <c:v>43083</c:v>
                      </c:pt>
                      <c:pt idx="964">
                        <c:v>43082</c:v>
                      </c:pt>
                      <c:pt idx="965">
                        <c:v>43081</c:v>
                      </c:pt>
                      <c:pt idx="966">
                        <c:v>43080</c:v>
                      </c:pt>
                      <c:pt idx="967">
                        <c:v>43077</c:v>
                      </c:pt>
                      <c:pt idx="968">
                        <c:v>43076</c:v>
                      </c:pt>
                      <c:pt idx="969">
                        <c:v>43075</c:v>
                      </c:pt>
                      <c:pt idx="970">
                        <c:v>43073</c:v>
                      </c:pt>
                      <c:pt idx="971">
                        <c:v>43070</c:v>
                      </c:pt>
                      <c:pt idx="972">
                        <c:v>43069</c:v>
                      </c:pt>
                      <c:pt idx="973">
                        <c:v>43068</c:v>
                      </c:pt>
                      <c:pt idx="974">
                        <c:v>43067</c:v>
                      </c:pt>
                      <c:pt idx="975">
                        <c:v>43066</c:v>
                      </c:pt>
                      <c:pt idx="976">
                        <c:v>43063</c:v>
                      </c:pt>
                      <c:pt idx="977">
                        <c:v>43062</c:v>
                      </c:pt>
                      <c:pt idx="978">
                        <c:v>43061</c:v>
                      </c:pt>
                      <c:pt idx="979">
                        <c:v>43060</c:v>
                      </c:pt>
                      <c:pt idx="980">
                        <c:v>43059</c:v>
                      </c:pt>
                      <c:pt idx="981">
                        <c:v>43056</c:v>
                      </c:pt>
                      <c:pt idx="982">
                        <c:v>43055</c:v>
                      </c:pt>
                      <c:pt idx="983">
                        <c:v>43053</c:v>
                      </c:pt>
                      <c:pt idx="984">
                        <c:v>43052</c:v>
                      </c:pt>
                      <c:pt idx="985">
                        <c:v>43049</c:v>
                      </c:pt>
                      <c:pt idx="986">
                        <c:v>43048</c:v>
                      </c:pt>
                      <c:pt idx="987">
                        <c:v>43045</c:v>
                      </c:pt>
                      <c:pt idx="988">
                        <c:v>43042</c:v>
                      </c:pt>
                      <c:pt idx="989">
                        <c:v>43040</c:v>
                      </c:pt>
                      <c:pt idx="990">
                        <c:v>43038</c:v>
                      </c:pt>
                      <c:pt idx="991">
                        <c:v>43035</c:v>
                      </c:pt>
                      <c:pt idx="992">
                        <c:v>43034</c:v>
                      </c:pt>
                      <c:pt idx="993">
                        <c:v>43033</c:v>
                      </c:pt>
                      <c:pt idx="994">
                        <c:v>43032</c:v>
                      </c:pt>
                      <c:pt idx="995">
                        <c:v>43031</c:v>
                      </c:pt>
                      <c:pt idx="996">
                        <c:v>43028</c:v>
                      </c:pt>
                      <c:pt idx="997">
                        <c:v>43027</c:v>
                      </c:pt>
                      <c:pt idx="998">
                        <c:v>43026</c:v>
                      </c:pt>
                      <c:pt idx="999">
                        <c:v>43025</c:v>
                      </c:pt>
                      <c:pt idx="1000">
                        <c:v>43024</c:v>
                      </c:pt>
                      <c:pt idx="1001">
                        <c:v>43021</c:v>
                      </c:pt>
                      <c:pt idx="1002">
                        <c:v>43019</c:v>
                      </c:pt>
                      <c:pt idx="1003">
                        <c:v>43018</c:v>
                      </c:pt>
                      <c:pt idx="1004">
                        <c:v>43017</c:v>
                      </c:pt>
                      <c:pt idx="1005">
                        <c:v>43014</c:v>
                      </c:pt>
                      <c:pt idx="1006">
                        <c:v>43013</c:v>
                      </c:pt>
                      <c:pt idx="1007">
                        <c:v>43012</c:v>
                      </c:pt>
                      <c:pt idx="1008">
                        <c:v>43011</c:v>
                      </c:pt>
                      <c:pt idx="1009">
                        <c:v>43010</c:v>
                      </c:pt>
                      <c:pt idx="1010">
                        <c:v>43007</c:v>
                      </c:pt>
                      <c:pt idx="1011">
                        <c:v>43006</c:v>
                      </c:pt>
                      <c:pt idx="1012">
                        <c:v>43005</c:v>
                      </c:pt>
                      <c:pt idx="1013">
                        <c:v>43004</c:v>
                      </c:pt>
                      <c:pt idx="1014">
                        <c:v>43000</c:v>
                      </c:pt>
                      <c:pt idx="1015">
                        <c:v>42999</c:v>
                      </c:pt>
                      <c:pt idx="1016">
                        <c:v>42997</c:v>
                      </c:pt>
                      <c:pt idx="1017">
                        <c:v>42996</c:v>
                      </c:pt>
                      <c:pt idx="1018">
                        <c:v>42993</c:v>
                      </c:pt>
                      <c:pt idx="1019">
                        <c:v>42992</c:v>
                      </c:pt>
                      <c:pt idx="1020">
                        <c:v>42991</c:v>
                      </c:pt>
                      <c:pt idx="1021">
                        <c:v>42990</c:v>
                      </c:pt>
                      <c:pt idx="1022">
                        <c:v>42989</c:v>
                      </c:pt>
                      <c:pt idx="1023">
                        <c:v>42986</c:v>
                      </c:pt>
                      <c:pt idx="1024">
                        <c:v>42983</c:v>
                      </c:pt>
                      <c:pt idx="1025">
                        <c:v>42982</c:v>
                      </c:pt>
                      <c:pt idx="1026">
                        <c:v>42979</c:v>
                      </c:pt>
                      <c:pt idx="1027">
                        <c:v>42978</c:v>
                      </c:pt>
                      <c:pt idx="1028">
                        <c:v>42977</c:v>
                      </c:pt>
                      <c:pt idx="1029">
                        <c:v>42976</c:v>
                      </c:pt>
                      <c:pt idx="1030">
                        <c:v>42975</c:v>
                      </c:pt>
                      <c:pt idx="1031">
                        <c:v>42972</c:v>
                      </c:pt>
                      <c:pt idx="1032">
                        <c:v>42971</c:v>
                      </c:pt>
                      <c:pt idx="1033">
                        <c:v>42970</c:v>
                      </c:pt>
                      <c:pt idx="1034">
                        <c:v>42969</c:v>
                      </c:pt>
                      <c:pt idx="1035">
                        <c:v>42968</c:v>
                      </c:pt>
                      <c:pt idx="1036">
                        <c:v>42965</c:v>
                      </c:pt>
                      <c:pt idx="1037">
                        <c:v>42964</c:v>
                      </c:pt>
                      <c:pt idx="1038">
                        <c:v>42962</c:v>
                      </c:pt>
                      <c:pt idx="1039">
                        <c:v>42961</c:v>
                      </c:pt>
                      <c:pt idx="1040">
                        <c:v>42958</c:v>
                      </c:pt>
                      <c:pt idx="1041">
                        <c:v>42957</c:v>
                      </c:pt>
                      <c:pt idx="1042">
                        <c:v>42956</c:v>
                      </c:pt>
                      <c:pt idx="1043">
                        <c:v>42955</c:v>
                      </c:pt>
                      <c:pt idx="1044">
                        <c:v>42954</c:v>
                      </c:pt>
                      <c:pt idx="1045">
                        <c:v>42951</c:v>
                      </c:pt>
                      <c:pt idx="1046">
                        <c:v>42950</c:v>
                      </c:pt>
                      <c:pt idx="1047">
                        <c:v>42949</c:v>
                      </c:pt>
                      <c:pt idx="1048">
                        <c:v>42948</c:v>
                      </c:pt>
                      <c:pt idx="1049">
                        <c:v>42947</c:v>
                      </c:pt>
                      <c:pt idx="1050">
                        <c:v>42944</c:v>
                      </c:pt>
                      <c:pt idx="1051">
                        <c:v>42943</c:v>
                      </c:pt>
                      <c:pt idx="1052">
                        <c:v>42942</c:v>
                      </c:pt>
                      <c:pt idx="1053">
                        <c:v>42941</c:v>
                      </c:pt>
                      <c:pt idx="1054">
                        <c:v>42940</c:v>
                      </c:pt>
                      <c:pt idx="1055">
                        <c:v>42937</c:v>
                      </c:pt>
                      <c:pt idx="1056">
                        <c:v>42936</c:v>
                      </c:pt>
                      <c:pt idx="1057">
                        <c:v>42935</c:v>
                      </c:pt>
                      <c:pt idx="1058">
                        <c:v>42934</c:v>
                      </c:pt>
                      <c:pt idx="1059">
                        <c:v>42933</c:v>
                      </c:pt>
                      <c:pt idx="1060">
                        <c:v>42930</c:v>
                      </c:pt>
                      <c:pt idx="1061">
                        <c:v>42929</c:v>
                      </c:pt>
                      <c:pt idx="1062">
                        <c:v>42927</c:v>
                      </c:pt>
                      <c:pt idx="1063">
                        <c:v>42926</c:v>
                      </c:pt>
                      <c:pt idx="1064">
                        <c:v>42923</c:v>
                      </c:pt>
                      <c:pt idx="1065">
                        <c:v>42922</c:v>
                      </c:pt>
                      <c:pt idx="1066">
                        <c:v>42921</c:v>
                      </c:pt>
                      <c:pt idx="1067">
                        <c:v>42920</c:v>
                      </c:pt>
                      <c:pt idx="1068">
                        <c:v>42919</c:v>
                      </c:pt>
                      <c:pt idx="1069">
                        <c:v>42916</c:v>
                      </c:pt>
                      <c:pt idx="1070">
                        <c:v>42915</c:v>
                      </c:pt>
                      <c:pt idx="1071">
                        <c:v>42914</c:v>
                      </c:pt>
                      <c:pt idx="1072">
                        <c:v>42913</c:v>
                      </c:pt>
                      <c:pt idx="1073">
                        <c:v>42912</c:v>
                      </c:pt>
                      <c:pt idx="1074">
                        <c:v>42909</c:v>
                      </c:pt>
                      <c:pt idx="1075">
                        <c:v>42908</c:v>
                      </c:pt>
                      <c:pt idx="1076">
                        <c:v>42907</c:v>
                      </c:pt>
                      <c:pt idx="1077">
                        <c:v>42906</c:v>
                      </c:pt>
                      <c:pt idx="1078">
                        <c:v>42905</c:v>
                      </c:pt>
                      <c:pt idx="1079">
                        <c:v>42902</c:v>
                      </c:pt>
                      <c:pt idx="1080">
                        <c:v>42900</c:v>
                      </c:pt>
                      <c:pt idx="1081">
                        <c:v>42899</c:v>
                      </c:pt>
                      <c:pt idx="1082">
                        <c:v>42898</c:v>
                      </c:pt>
                      <c:pt idx="1083">
                        <c:v>42895</c:v>
                      </c:pt>
                      <c:pt idx="1084">
                        <c:v>42894</c:v>
                      </c:pt>
                      <c:pt idx="1085">
                        <c:v>42893</c:v>
                      </c:pt>
                      <c:pt idx="1086">
                        <c:v>42892</c:v>
                      </c:pt>
                      <c:pt idx="1087">
                        <c:v>42891</c:v>
                      </c:pt>
                      <c:pt idx="1088">
                        <c:v>42888</c:v>
                      </c:pt>
                      <c:pt idx="1089">
                        <c:v>42887</c:v>
                      </c:pt>
                      <c:pt idx="1090">
                        <c:v>42886</c:v>
                      </c:pt>
                      <c:pt idx="1091">
                        <c:v>42885</c:v>
                      </c:pt>
                      <c:pt idx="1092">
                        <c:v>42884</c:v>
                      </c:pt>
                      <c:pt idx="1093">
                        <c:v>42881</c:v>
                      </c:pt>
                      <c:pt idx="1094">
                        <c:v>42880</c:v>
                      </c:pt>
                      <c:pt idx="1095">
                        <c:v>42879</c:v>
                      </c:pt>
                      <c:pt idx="1096">
                        <c:v>42878</c:v>
                      </c:pt>
                      <c:pt idx="1097">
                        <c:v>42877</c:v>
                      </c:pt>
                      <c:pt idx="1098">
                        <c:v>42874</c:v>
                      </c:pt>
                      <c:pt idx="1099">
                        <c:v>42873</c:v>
                      </c:pt>
                      <c:pt idx="1100">
                        <c:v>42872</c:v>
                      </c:pt>
                      <c:pt idx="1101">
                        <c:v>42871</c:v>
                      </c:pt>
                      <c:pt idx="1102">
                        <c:v>42870</c:v>
                      </c:pt>
                      <c:pt idx="1103">
                        <c:v>42867</c:v>
                      </c:pt>
                      <c:pt idx="1104">
                        <c:v>42866</c:v>
                      </c:pt>
                      <c:pt idx="1105">
                        <c:v>42865</c:v>
                      </c:pt>
                      <c:pt idx="1106">
                        <c:v>42864</c:v>
                      </c:pt>
                      <c:pt idx="1107">
                        <c:v>42863</c:v>
                      </c:pt>
                      <c:pt idx="1108">
                        <c:v>42860</c:v>
                      </c:pt>
                      <c:pt idx="1109">
                        <c:v>42859</c:v>
                      </c:pt>
                      <c:pt idx="1110">
                        <c:v>42858</c:v>
                      </c:pt>
                      <c:pt idx="1111">
                        <c:v>42857</c:v>
                      </c:pt>
                      <c:pt idx="1112">
                        <c:v>42853</c:v>
                      </c:pt>
                      <c:pt idx="1113">
                        <c:v>42852</c:v>
                      </c:pt>
                      <c:pt idx="1114">
                        <c:v>42851</c:v>
                      </c:pt>
                      <c:pt idx="1115">
                        <c:v>42850</c:v>
                      </c:pt>
                      <c:pt idx="1116">
                        <c:v>42849</c:v>
                      </c:pt>
                      <c:pt idx="1117">
                        <c:v>42845</c:v>
                      </c:pt>
                      <c:pt idx="1118">
                        <c:v>42844</c:v>
                      </c:pt>
                      <c:pt idx="1119">
                        <c:v>42843</c:v>
                      </c:pt>
                      <c:pt idx="1120">
                        <c:v>42842</c:v>
                      </c:pt>
                      <c:pt idx="1121">
                        <c:v>42837</c:v>
                      </c:pt>
                      <c:pt idx="1122">
                        <c:v>42836</c:v>
                      </c:pt>
                      <c:pt idx="1123">
                        <c:v>42835</c:v>
                      </c:pt>
                      <c:pt idx="1124">
                        <c:v>42832</c:v>
                      </c:pt>
                      <c:pt idx="1125">
                        <c:v>42831</c:v>
                      </c:pt>
                      <c:pt idx="1126">
                        <c:v>42830</c:v>
                      </c:pt>
                      <c:pt idx="1127">
                        <c:v>42829</c:v>
                      </c:pt>
                      <c:pt idx="1128">
                        <c:v>42828</c:v>
                      </c:pt>
                      <c:pt idx="1129">
                        <c:v>42825</c:v>
                      </c:pt>
                      <c:pt idx="1130">
                        <c:v>42824</c:v>
                      </c:pt>
                      <c:pt idx="1131">
                        <c:v>42823</c:v>
                      </c:pt>
                      <c:pt idx="1132">
                        <c:v>42822</c:v>
                      </c:pt>
                      <c:pt idx="1133">
                        <c:v>42821</c:v>
                      </c:pt>
                      <c:pt idx="1134">
                        <c:v>42818</c:v>
                      </c:pt>
                      <c:pt idx="1135">
                        <c:v>42817</c:v>
                      </c:pt>
                      <c:pt idx="1136">
                        <c:v>42816</c:v>
                      </c:pt>
                      <c:pt idx="1137">
                        <c:v>42815</c:v>
                      </c:pt>
                      <c:pt idx="1138">
                        <c:v>42814</c:v>
                      </c:pt>
                      <c:pt idx="1139">
                        <c:v>42811</c:v>
                      </c:pt>
                      <c:pt idx="1140">
                        <c:v>42810</c:v>
                      </c:pt>
                      <c:pt idx="1141">
                        <c:v>42809</c:v>
                      </c:pt>
                      <c:pt idx="1142">
                        <c:v>42808</c:v>
                      </c:pt>
                      <c:pt idx="1143">
                        <c:v>42807</c:v>
                      </c:pt>
                      <c:pt idx="1144">
                        <c:v>42804</c:v>
                      </c:pt>
                      <c:pt idx="1145">
                        <c:v>42803</c:v>
                      </c:pt>
                      <c:pt idx="1146">
                        <c:v>42802</c:v>
                      </c:pt>
                      <c:pt idx="1147">
                        <c:v>42801</c:v>
                      </c:pt>
                      <c:pt idx="1148">
                        <c:v>42800</c:v>
                      </c:pt>
                      <c:pt idx="1149">
                        <c:v>42797</c:v>
                      </c:pt>
                      <c:pt idx="1150">
                        <c:v>42796</c:v>
                      </c:pt>
                      <c:pt idx="1151">
                        <c:v>42795</c:v>
                      </c:pt>
                      <c:pt idx="1152">
                        <c:v>42790</c:v>
                      </c:pt>
                      <c:pt idx="1153">
                        <c:v>42788</c:v>
                      </c:pt>
                      <c:pt idx="1154">
                        <c:v>42787</c:v>
                      </c:pt>
                      <c:pt idx="1155">
                        <c:v>42786</c:v>
                      </c:pt>
                      <c:pt idx="1156">
                        <c:v>42783</c:v>
                      </c:pt>
                      <c:pt idx="1157">
                        <c:v>42782</c:v>
                      </c:pt>
                      <c:pt idx="1158">
                        <c:v>42780</c:v>
                      </c:pt>
                      <c:pt idx="1159">
                        <c:v>42779</c:v>
                      </c:pt>
                      <c:pt idx="1160">
                        <c:v>42776</c:v>
                      </c:pt>
                      <c:pt idx="1161">
                        <c:v>42775</c:v>
                      </c:pt>
                      <c:pt idx="1162">
                        <c:v>42773</c:v>
                      </c:pt>
                      <c:pt idx="1163">
                        <c:v>42772</c:v>
                      </c:pt>
                      <c:pt idx="1164">
                        <c:v>42769</c:v>
                      </c:pt>
                      <c:pt idx="1165">
                        <c:v>42768</c:v>
                      </c:pt>
                      <c:pt idx="1166">
                        <c:v>42767</c:v>
                      </c:pt>
                      <c:pt idx="1167">
                        <c:v>42766</c:v>
                      </c:pt>
                      <c:pt idx="1168">
                        <c:v>42765</c:v>
                      </c:pt>
                      <c:pt idx="1169">
                        <c:v>42762</c:v>
                      </c:pt>
                      <c:pt idx="1170">
                        <c:v>42761</c:v>
                      </c:pt>
                      <c:pt idx="1171">
                        <c:v>42760</c:v>
                      </c:pt>
                      <c:pt idx="1172">
                        <c:v>42759</c:v>
                      </c:pt>
                      <c:pt idx="1173">
                        <c:v>42758</c:v>
                      </c:pt>
                      <c:pt idx="1174">
                        <c:v>42755</c:v>
                      </c:pt>
                      <c:pt idx="1175">
                        <c:v>42754</c:v>
                      </c:pt>
                      <c:pt idx="1176">
                        <c:v>42753</c:v>
                      </c:pt>
                      <c:pt idx="1177">
                        <c:v>42752</c:v>
                      </c:pt>
                      <c:pt idx="1178">
                        <c:v>42751</c:v>
                      </c:pt>
                      <c:pt idx="1179">
                        <c:v>42748</c:v>
                      </c:pt>
                      <c:pt idx="1180">
                        <c:v>42747</c:v>
                      </c:pt>
                      <c:pt idx="1181">
                        <c:v>42746</c:v>
                      </c:pt>
                      <c:pt idx="1182">
                        <c:v>42745</c:v>
                      </c:pt>
                      <c:pt idx="1183">
                        <c:v>42744</c:v>
                      </c:pt>
                      <c:pt idx="1184">
                        <c:v>42741</c:v>
                      </c:pt>
                      <c:pt idx="1185">
                        <c:v>42740</c:v>
                      </c:pt>
                      <c:pt idx="1186">
                        <c:v>42739</c:v>
                      </c:pt>
                      <c:pt idx="1187">
                        <c:v>42738</c:v>
                      </c:pt>
                      <c:pt idx="1188">
                        <c:v>42737</c:v>
                      </c:pt>
                      <c:pt idx="1189">
                        <c:v>42734</c:v>
                      </c:pt>
                      <c:pt idx="1190">
                        <c:v>42733</c:v>
                      </c:pt>
                      <c:pt idx="1191">
                        <c:v>42732</c:v>
                      </c:pt>
                      <c:pt idx="1192">
                        <c:v>42731</c:v>
                      </c:pt>
                      <c:pt idx="1193">
                        <c:v>42730</c:v>
                      </c:pt>
                      <c:pt idx="1194">
                        <c:v>42725</c:v>
                      </c:pt>
                      <c:pt idx="1195">
                        <c:v>42724</c:v>
                      </c:pt>
                      <c:pt idx="1196">
                        <c:v>42723</c:v>
                      </c:pt>
                      <c:pt idx="1197">
                        <c:v>42720</c:v>
                      </c:pt>
                      <c:pt idx="1198">
                        <c:v>42719</c:v>
                      </c:pt>
                      <c:pt idx="1199">
                        <c:v>42718</c:v>
                      </c:pt>
                      <c:pt idx="1200">
                        <c:v>42717</c:v>
                      </c:pt>
                      <c:pt idx="1201">
                        <c:v>42716</c:v>
                      </c:pt>
                      <c:pt idx="1202">
                        <c:v>42713</c:v>
                      </c:pt>
                      <c:pt idx="1203">
                        <c:v>42712</c:v>
                      </c:pt>
                      <c:pt idx="1204">
                        <c:v>42711</c:v>
                      </c:pt>
                      <c:pt idx="1205">
                        <c:v>42710</c:v>
                      </c:pt>
                      <c:pt idx="1206">
                        <c:v>42709</c:v>
                      </c:pt>
                      <c:pt idx="1207">
                        <c:v>42706</c:v>
                      </c:pt>
                      <c:pt idx="1208">
                        <c:v>42705</c:v>
                      </c:pt>
                      <c:pt idx="1209">
                        <c:v>42704</c:v>
                      </c:pt>
                      <c:pt idx="1210">
                        <c:v>42703</c:v>
                      </c:pt>
                      <c:pt idx="1211">
                        <c:v>42702</c:v>
                      </c:pt>
                      <c:pt idx="1212">
                        <c:v>42699</c:v>
                      </c:pt>
                      <c:pt idx="1213">
                        <c:v>42698</c:v>
                      </c:pt>
                      <c:pt idx="1214">
                        <c:v>42697</c:v>
                      </c:pt>
                      <c:pt idx="1215">
                        <c:v>42696</c:v>
                      </c:pt>
                      <c:pt idx="1216">
                        <c:v>42692</c:v>
                      </c:pt>
                      <c:pt idx="1217">
                        <c:v>42691</c:v>
                      </c:pt>
                      <c:pt idx="1218">
                        <c:v>42690</c:v>
                      </c:pt>
                      <c:pt idx="1219">
                        <c:v>42688</c:v>
                      </c:pt>
                      <c:pt idx="1220">
                        <c:v>42685</c:v>
                      </c:pt>
                      <c:pt idx="1221">
                        <c:v>42684</c:v>
                      </c:pt>
                      <c:pt idx="1222">
                        <c:v>42683</c:v>
                      </c:pt>
                      <c:pt idx="1223">
                        <c:v>42682</c:v>
                      </c:pt>
                      <c:pt idx="1224">
                        <c:v>42681</c:v>
                      </c:pt>
                      <c:pt idx="1225">
                        <c:v>42678</c:v>
                      </c:pt>
                      <c:pt idx="1226">
                        <c:v>42677</c:v>
                      </c:pt>
                      <c:pt idx="1227">
                        <c:v>42675</c:v>
                      </c:pt>
                      <c:pt idx="1228">
                        <c:v>42674</c:v>
                      </c:pt>
                      <c:pt idx="1229">
                        <c:v>42671</c:v>
                      </c:pt>
                      <c:pt idx="1230">
                        <c:v>42670</c:v>
                      </c:pt>
                      <c:pt idx="1231">
                        <c:v>42669</c:v>
                      </c:pt>
                      <c:pt idx="1232">
                        <c:v>42668</c:v>
                      </c:pt>
                      <c:pt idx="1233">
                        <c:v>42664</c:v>
                      </c:pt>
                      <c:pt idx="1234">
                        <c:v>42663</c:v>
                      </c:pt>
                      <c:pt idx="1235">
                        <c:v>42662</c:v>
                      </c:pt>
                      <c:pt idx="1236">
                        <c:v>42661</c:v>
                      </c:pt>
                      <c:pt idx="1237">
                        <c:v>42660</c:v>
                      </c:pt>
                      <c:pt idx="1238">
                        <c:v>42657</c:v>
                      </c:pt>
                      <c:pt idx="1239">
                        <c:v>42656</c:v>
                      </c:pt>
                      <c:pt idx="1240">
                        <c:v>42654</c:v>
                      </c:pt>
                      <c:pt idx="1241">
                        <c:v>42653</c:v>
                      </c:pt>
                      <c:pt idx="1242">
                        <c:v>42650</c:v>
                      </c:pt>
                      <c:pt idx="1243">
                        <c:v>42649</c:v>
                      </c:pt>
                      <c:pt idx="1244">
                        <c:v>42648</c:v>
                      </c:pt>
                      <c:pt idx="1245">
                        <c:v>42647</c:v>
                      </c:pt>
                      <c:pt idx="1246">
                        <c:v>42646</c:v>
                      </c:pt>
                      <c:pt idx="1247">
                        <c:v>42643</c:v>
                      </c:pt>
                      <c:pt idx="1248">
                        <c:v>42642</c:v>
                      </c:pt>
                      <c:pt idx="1249">
                        <c:v>42641</c:v>
                      </c:pt>
                      <c:pt idx="1250">
                        <c:v>42640</c:v>
                      </c:pt>
                      <c:pt idx="1251">
                        <c:v>42639</c:v>
                      </c:pt>
                      <c:pt idx="1252">
                        <c:v>42636</c:v>
                      </c:pt>
                      <c:pt idx="1253">
                        <c:v>42635</c:v>
                      </c:pt>
                      <c:pt idx="1254">
                        <c:v>42634</c:v>
                      </c:pt>
                      <c:pt idx="1255">
                        <c:v>42633</c:v>
                      </c:pt>
                      <c:pt idx="1256">
                        <c:v>42632</c:v>
                      </c:pt>
                      <c:pt idx="1257">
                        <c:v>42629</c:v>
                      </c:pt>
                      <c:pt idx="1258">
                        <c:v>42628</c:v>
                      </c:pt>
                      <c:pt idx="1259">
                        <c:v>42627</c:v>
                      </c:pt>
                      <c:pt idx="1260">
                        <c:v>42626</c:v>
                      </c:pt>
                      <c:pt idx="1261">
                        <c:v>42625</c:v>
                      </c:pt>
                      <c:pt idx="1262">
                        <c:v>42622</c:v>
                      </c:pt>
                      <c:pt idx="1263">
                        <c:v>42621</c:v>
                      </c:pt>
                      <c:pt idx="1264">
                        <c:v>42619</c:v>
                      </c:pt>
                      <c:pt idx="1265">
                        <c:v>42615</c:v>
                      </c:pt>
                      <c:pt idx="1266">
                        <c:v>42614</c:v>
                      </c:pt>
                      <c:pt idx="1267">
                        <c:v>42613</c:v>
                      </c:pt>
                      <c:pt idx="1268">
                        <c:v>42612</c:v>
                      </c:pt>
                      <c:pt idx="1269">
                        <c:v>42611</c:v>
                      </c:pt>
                      <c:pt idx="1270">
                        <c:v>42608</c:v>
                      </c:pt>
                      <c:pt idx="1271">
                        <c:v>42607</c:v>
                      </c:pt>
                      <c:pt idx="1272">
                        <c:v>42606</c:v>
                      </c:pt>
                      <c:pt idx="1273">
                        <c:v>42604</c:v>
                      </c:pt>
                      <c:pt idx="1274">
                        <c:v>42601</c:v>
                      </c:pt>
                      <c:pt idx="1275">
                        <c:v>42600</c:v>
                      </c:pt>
                      <c:pt idx="1276">
                        <c:v>42599</c:v>
                      </c:pt>
                      <c:pt idx="1277">
                        <c:v>42598</c:v>
                      </c:pt>
                      <c:pt idx="1278">
                        <c:v>42597</c:v>
                      </c:pt>
                      <c:pt idx="1279">
                        <c:v>42594</c:v>
                      </c:pt>
                      <c:pt idx="1280">
                        <c:v>42593</c:v>
                      </c:pt>
                      <c:pt idx="1281">
                        <c:v>42592</c:v>
                      </c:pt>
                      <c:pt idx="1282">
                        <c:v>42591</c:v>
                      </c:pt>
                      <c:pt idx="1283">
                        <c:v>42590</c:v>
                      </c:pt>
                      <c:pt idx="1284">
                        <c:v>42587</c:v>
                      </c:pt>
                      <c:pt idx="1285">
                        <c:v>42586</c:v>
                      </c:pt>
                      <c:pt idx="1286">
                        <c:v>42585</c:v>
                      </c:pt>
                      <c:pt idx="1287">
                        <c:v>42583</c:v>
                      </c:pt>
                      <c:pt idx="1288">
                        <c:v>42580</c:v>
                      </c:pt>
                      <c:pt idx="1289">
                        <c:v>42579</c:v>
                      </c:pt>
                      <c:pt idx="1290">
                        <c:v>42578</c:v>
                      </c:pt>
                      <c:pt idx="1291">
                        <c:v>42577</c:v>
                      </c:pt>
                      <c:pt idx="1292">
                        <c:v>42576</c:v>
                      </c:pt>
                      <c:pt idx="1293">
                        <c:v>42573</c:v>
                      </c:pt>
                      <c:pt idx="1294">
                        <c:v>42572</c:v>
                      </c:pt>
                      <c:pt idx="1295">
                        <c:v>42571</c:v>
                      </c:pt>
                      <c:pt idx="1296">
                        <c:v>42570</c:v>
                      </c:pt>
                      <c:pt idx="1297">
                        <c:v>42569</c:v>
                      </c:pt>
                      <c:pt idx="1298">
                        <c:v>42566</c:v>
                      </c:pt>
                      <c:pt idx="1299">
                        <c:v>42565</c:v>
                      </c:pt>
                      <c:pt idx="1300">
                        <c:v>42564</c:v>
                      </c:pt>
                      <c:pt idx="1301">
                        <c:v>42563</c:v>
                      </c:pt>
                      <c:pt idx="1302">
                        <c:v>42562</c:v>
                      </c:pt>
                      <c:pt idx="1303">
                        <c:v>42559</c:v>
                      </c:pt>
                      <c:pt idx="1304">
                        <c:v>42558</c:v>
                      </c:pt>
                      <c:pt idx="1305">
                        <c:v>42557</c:v>
                      </c:pt>
                      <c:pt idx="1306">
                        <c:v>42556</c:v>
                      </c:pt>
                      <c:pt idx="1307">
                        <c:v>42555</c:v>
                      </c:pt>
                      <c:pt idx="1308">
                        <c:v>42552</c:v>
                      </c:pt>
                      <c:pt idx="1309">
                        <c:v>42551</c:v>
                      </c:pt>
                      <c:pt idx="1310">
                        <c:v>42550</c:v>
                      </c:pt>
                      <c:pt idx="1311">
                        <c:v>42548</c:v>
                      </c:pt>
                      <c:pt idx="1312">
                        <c:v>42545</c:v>
                      </c:pt>
                      <c:pt idx="1313">
                        <c:v>42544</c:v>
                      </c:pt>
                      <c:pt idx="1314">
                        <c:v>42543</c:v>
                      </c:pt>
                      <c:pt idx="1315">
                        <c:v>42542</c:v>
                      </c:pt>
                      <c:pt idx="1316">
                        <c:v>42541</c:v>
                      </c:pt>
                      <c:pt idx="1317">
                        <c:v>42538</c:v>
                      </c:pt>
                      <c:pt idx="1318">
                        <c:v>42537</c:v>
                      </c:pt>
                      <c:pt idx="1319">
                        <c:v>42536</c:v>
                      </c:pt>
                      <c:pt idx="1320">
                        <c:v>42535</c:v>
                      </c:pt>
                      <c:pt idx="1321">
                        <c:v>42534</c:v>
                      </c:pt>
                      <c:pt idx="1322">
                        <c:v>42531</c:v>
                      </c:pt>
                      <c:pt idx="1323">
                        <c:v>42530</c:v>
                      </c:pt>
                      <c:pt idx="1324">
                        <c:v>42529</c:v>
                      </c:pt>
                      <c:pt idx="1325">
                        <c:v>42528</c:v>
                      </c:pt>
                      <c:pt idx="1326">
                        <c:v>42527</c:v>
                      </c:pt>
                      <c:pt idx="1327">
                        <c:v>42524</c:v>
                      </c:pt>
                      <c:pt idx="1328">
                        <c:v>42523</c:v>
                      </c:pt>
                      <c:pt idx="1329">
                        <c:v>42522</c:v>
                      </c:pt>
                      <c:pt idx="1330">
                        <c:v>42521</c:v>
                      </c:pt>
                      <c:pt idx="1331">
                        <c:v>42520</c:v>
                      </c:pt>
                      <c:pt idx="1332">
                        <c:v>42517</c:v>
                      </c:pt>
                      <c:pt idx="1333">
                        <c:v>42515</c:v>
                      </c:pt>
                      <c:pt idx="1334">
                        <c:v>42514</c:v>
                      </c:pt>
                      <c:pt idx="1335">
                        <c:v>42513</c:v>
                      </c:pt>
                      <c:pt idx="1336">
                        <c:v>42510</c:v>
                      </c:pt>
                      <c:pt idx="1337">
                        <c:v>42509</c:v>
                      </c:pt>
                      <c:pt idx="1338">
                        <c:v>42508</c:v>
                      </c:pt>
                      <c:pt idx="1339">
                        <c:v>42507</c:v>
                      </c:pt>
                      <c:pt idx="1340">
                        <c:v>42506</c:v>
                      </c:pt>
                      <c:pt idx="1341">
                        <c:v>42503</c:v>
                      </c:pt>
                      <c:pt idx="1342">
                        <c:v>42502</c:v>
                      </c:pt>
                      <c:pt idx="1343">
                        <c:v>42501</c:v>
                      </c:pt>
                      <c:pt idx="1344">
                        <c:v>42500</c:v>
                      </c:pt>
                      <c:pt idx="1345">
                        <c:v>42499</c:v>
                      </c:pt>
                      <c:pt idx="1346">
                        <c:v>42496</c:v>
                      </c:pt>
                      <c:pt idx="1347">
                        <c:v>42495</c:v>
                      </c:pt>
                      <c:pt idx="1348">
                        <c:v>42494</c:v>
                      </c:pt>
                      <c:pt idx="1349">
                        <c:v>42493</c:v>
                      </c:pt>
                      <c:pt idx="1350">
                        <c:v>42492</c:v>
                      </c:pt>
                      <c:pt idx="1351">
                        <c:v>42489</c:v>
                      </c:pt>
                      <c:pt idx="1352">
                        <c:v>42488</c:v>
                      </c:pt>
                      <c:pt idx="1353">
                        <c:v>42487</c:v>
                      </c:pt>
                      <c:pt idx="1354">
                        <c:v>42486</c:v>
                      </c:pt>
                      <c:pt idx="1355">
                        <c:v>42485</c:v>
                      </c:pt>
                      <c:pt idx="1356">
                        <c:v>42482</c:v>
                      </c:pt>
                      <c:pt idx="1357">
                        <c:v>42480</c:v>
                      </c:pt>
                      <c:pt idx="1358">
                        <c:v>42479</c:v>
                      </c:pt>
                      <c:pt idx="1359">
                        <c:v>42478</c:v>
                      </c:pt>
                      <c:pt idx="1360">
                        <c:v>42475</c:v>
                      </c:pt>
                      <c:pt idx="1361">
                        <c:v>42474</c:v>
                      </c:pt>
                      <c:pt idx="1362">
                        <c:v>42473</c:v>
                      </c:pt>
                      <c:pt idx="1363">
                        <c:v>42472</c:v>
                      </c:pt>
                      <c:pt idx="1364">
                        <c:v>42471</c:v>
                      </c:pt>
                      <c:pt idx="1365">
                        <c:v>42468</c:v>
                      </c:pt>
                      <c:pt idx="1366">
                        <c:v>42467</c:v>
                      </c:pt>
                      <c:pt idx="1367">
                        <c:v>42466</c:v>
                      </c:pt>
                      <c:pt idx="1368">
                        <c:v>42465</c:v>
                      </c:pt>
                      <c:pt idx="1369">
                        <c:v>42464</c:v>
                      </c:pt>
                      <c:pt idx="1370">
                        <c:v>42461</c:v>
                      </c:pt>
                      <c:pt idx="1371">
                        <c:v>42460</c:v>
                      </c:pt>
                      <c:pt idx="1372">
                        <c:v>42459</c:v>
                      </c:pt>
                      <c:pt idx="1373">
                        <c:v>42458</c:v>
                      </c:pt>
                      <c:pt idx="1374">
                        <c:v>42457</c:v>
                      </c:pt>
                      <c:pt idx="1375">
                        <c:v>42453</c:v>
                      </c:pt>
                      <c:pt idx="1376">
                        <c:v>42452</c:v>
                      </c:pt>
                      <c:pt idx="1377">
                        <c:v>42451</c:v>
                      </c:pt>
                      <c:pt idx="1378">
                        <c:v>42450</c:v>
                      </c:pt>
                      <c:pt idx="1379">
                        <c:v>42447</c:v>
                      </c:pt>
                      <c:pt idx="1380">
                        <c:v>42446</c:v>
                      </c:pt>
                      <c:pt idx="1381">
                        <c:v>42445</c:v>
                      </c:pt>
                      <c:pt idx="1382">
                        <c:v>42444</c:v>
                      </c:pt>
                      <c:pt idx="1383">
                        <c:v>42443</c:v>
                      </c:pt>
                      <c:pt idx="1384">
                        <c:v>42439</c:v>
                      </c:pt>
                      <c:pt idx="1385">
                        <c:v>42438</c:v>
                      </c:pt>
                      <c:pt idx="1386">
                        <c:v>42437</c:v>
                      </c:pt>
                      <c:pt idx="1387">
                        <c:v>42436</c:v>
                      </c:pt>
                      <c:pt idx="1388">
                        <c:v>42433</c:v>
                      </c:pt>
                      <c:pt idx="1389">
                        <c:v>42432</c:v>
                      </c:pt>
                      <c:pt idx="1390">
                        <c:v>42431</c:v>
                      </c:pt>
                      <c:pt idx="1391">
                        <c:v>42430</c:v>
                      </c:pt>
                      <c:pt idx="1392">
                        <c:v>42429</c:v>
                      </c:pt>
                      <c:pt idx="1393">
                        <c:v>42426</c:v>
                      </c:pt>
                      <c:pt idx="1394">
                        <c:v>42425</c:v>
                      </c:pt>
                      <c:pt idx="1395">
                        <c:v>42424</c:v>
                      </c:pt>
                      <c:pt idx="1396">
                        <c:v>42423</c:v>
                      </c:pt>
                      <c:pt idx="1397">
                        <c:v>42422</c:v>
                      </c:pt>
                      <c:pt idx="1398">
                        <c:v>42419</c:v>
                      </c:pt>
                      <c:pt idx="1399">
                        <c:v>42418</c:v>
                      </c:pt>
                      <c:pt idx="1400">
                        <c:v>42417</c:v>
                      </c:pt>
                      <c:pt idx="1401">
                        <c:v>42416</c:v>
                      </c:pt>
                      <c:pt idx="1402">
                        <c:v>42415</c:v>
                      </c:pt>
                      <c:pt idx="1403">
                        <c:v>42412</c:v>
                      </c:pt>
                      <c:pt idx="1404">
                        <c:v>42411</c:v>
                      </c:pt>
                      <c:pt idx="1405">
                        <c:v>42410</c:v>
                      </c:pt>
                      <c:pt idx="1406">
                        <c:v>42405</c:v>
                      </c:pt>
                      <c:pt idx="1407">
                        <c:v>42404</c:v>
                      </c:pt>
                      <c:pt idx="1408">
                        <c:v>42402</c:v>
                      </c:pt>
                      <c:pt idx="1409">
                        <c:v>42401</c:v>
                      </c:pt>
                      <c:pt idx="1410">
                        <c:v>42398</c:v>
                      </c:pt>
                      <c:pt idx="1411">
                        <c:v>42397</c:v>
                      </c:pt>
                      <c:pt idx="1412">
                        <c:v>42396</c:v>
                      </c:pt>
                      <c:pt idx="1413">
                        <c:v>42395</c:v>
                      </c:pt>
                      <c:pt idx="1414">
                        <c:v>42394</c:v>
                      </c:pt>
                      <c:pt idx="1415">
                        <c:v>42391</c:v>
                      </c:pt>
                      <c:pt idx="1416">
                        <c:v>42390</c:v>
                      </c:pt>
                      <c:pt idx="1417">
                        <c:v>42389</c:v>
                      </c:pt>
                      <c:pt idx="1418">
                        <c:v>42388</c:v>
                      </c:pt>
                      <c:pt idx="1419">
                        <c:v>42387</c:v>
                      </c:pt>
                      <c:pt idx="1420">
                        <c:v>42384</c:v>
                      </c:pt>
                      <c:pt idx="1421">
                        <c:v>42383</c:v>
                      </c:pt>
                      <c:pt idx="1422">
                        <c:v>42382</c:v>
                      </c:pt>
                      <c:pt idx="1423">
                        <c:v>42381</c:v>
                      </c:pt>
                      <c:pt idx="1424">
                        <c:v>42380</c:v>
                      </c:pt>
                      <c:pt idx="1425">
                        <c:v>42377</c:v>
                      </c:pt>
                      <c:pt idx="1426">
                        <c:v>42375</c:v>
                      </c:pt>
                      <c:pt idx="1427">
                        <c:v>42374</c:v>
                      </c:pt>
                      <c:pt idx="1428">
                        <c:v>42373</c:v>
                      </c:pt>
                      <c:pt idx="1429">
                        <c:v>42369</c:v>
                      </c:pt>
                      <c:pt idx="1430">
                        <c:v>42368</c:v>
                      </c:pt>
                      <c:pt idx="1431">
                        <c:v>42367</c:v>
                      </c:pt>
                      <c:pt idx="1432">
                        <c:v>42366</c:v>
                      </c:pt>
                      <c:pt idx="1433">
                        <c:v>42362</c:v>
                      </c:pt>
                      <c:pt idx="1434">
                        <c:v>42361</c:v>
                      </c:pt>
                      <c:pt idx="1435">
                        <c:v>42360</c:v>
                      </c:pt>
                      <c:pt idx="1436">
                        <c:v>42359</c:v>
                      </c:pt>
                      <c:pt idx="1437">
                        <c:v>42356</c:v>
                      </c:pt>
                      <c:pt idx="1438">
                        <c:v>42355</c:v>
                      </c:pt>
                      <c:pt idx="1439">
                        <c:v>42354</c:v>
                      </c:pt>
                      <c:pt idx="1440">
                        <c:v>42353</c:v>
                      </c:pt>
                      <c:pt idx="1441">
                        <c:v>42352</c:v>
                      </c:pt>
                      <c:pt idx="1442">
                        <c:v>42349</c:v>
                      </c:pt>
                      <c:pt idx="1443">
                        <c:v>42348</c:v>
                      </c:pt>
                      <c:pt idx="1444">
                        <c:v>42347</c:v>
                      </c:pt>
                      <c:pt idx="1445">
                        <c:v>42346</c:v>
                      </c:pt>
                      <c:pt idx="1446">
                        <c:v>42345</c:v>
                      </c:pt>
                      <c:pt idx="1447">
                        <c:v>42342</c:v>
                      </c:pt>
                      <c:pt idx="1448">
                        <c:v>42341</c:v>
                      </c:pt>
                      <c:pt idx="1449">
                        <c:v>42340</c:v>
                      </c:pt>
                      <c:pt idx="1450">
                        <c:v>42339</c:v>
                      </c:pt>
                      <c:pt idx="1451">
                        <c:v>42338</c:v>
                      </c:pt>
                      <c:pt idx="1452">
                        <c:v>42335</c:v>
                      </c:pt>
                      <c:pt idx="1453">
                        <c:v>42334</c:v>
                      </c:pt>
                      <c:pt idx="1454">
                        <c:v>42333</c:v>
                      </c:pt>
                      <c:pt idx="1455">
                        <c:v>42332</c:v>
                      </c:pt>
                      <c:pt idx="1456">
                        <c:v>42331</c:v>
                      </c:pt>
                      <c:pt idx="1457">
                        <c:v>42328</c:v>
                      </c:pt>
                      <c:pt idx="1458">
                        <c:v>42325</c:v>
                      </c:pt>
                      <c:pt idx="1459">
                        <c:v>42324</c:v>
                      </c:pt>
                      <c:pt idx="1460">
                        <c:v>42321</c:v>
                      </c:pt>
                      <c:pt idx="1461">
                        <c:v>42320</c:v>
                      </c:pt>
                      <c:pt idx="1462">
                        <c:v>42319</c:v>
                      </c:pt>
                      <c:pt idx="1463">
                        <c:v>42318</c:v>
                      </c:pt>
                      <c:pt idx="1464">
                        <c:v>42317</c:v>
                      </c:pt>
                      <c:pt idx="1465">
                        <c:v>42314</c:v>
                      </c:pt>
                      <c:pt idx="1466">
                        <c:v>42313</c:v>
                      </c:pt>
                      <c:pt idx="1467">
                        <c:v>42311</c:v>
                      </c:pt>
                      <c:pt idx="1468">
                        <c:v>42307</c:v>
                      </c:pt>
                      <c:pt idx="1469">
                        <c:v>42306</c:v>
                      </c:pt>
                      <c:pt idx="1470">
                        <c:v>42305</c:v>
                      </c:pt>
                      <c:pt idx="1471">
                        <c:v>42304</c:v>
                      </c:pt>
                      <c:pt idx="1472">
                        <c:v>42303</c:v>
                      </c:pt>
                      <c:pt idx="1473">
                        <c:v>42300</c:v>
                      </c:pt>
                      <c:pt idx="1474">
                        <c:v>42299</c:v>
                      </c:pt>
                      <c:pt idx="1475">
                        <c:v>42298</c:v>
                      </c:pt>
                      <c:pt idx="1476">
                        <c:v>42297</c:v>
                      </c:pt>
                      <c:pt idx="1477">
                        <c:v>42296</c:v>
                      </c:pt>
                      <c:pt idx="1478">
                        <c:v>42293</c:v>
                      </c:pt>
                      <c:pt idx="1479">
                        <c:v>42292</c:v>
                      </c:pt>
                      <c:pt idx="1480">
                        <c:v>42291</c:v>
                      </c:pt>
                      <c:pt idx="1481">
                        <c:v>42290</c:v>
                      </c:pt>
                      <c:pt idx="1482">
                        <c:v>42284</c:v>
                      </c:pt>
                      <c:pt idx="1483">
                        <c:v>42283</c:v>
                      </c:pt>
                      <c:pt idx="1484">
                        <c:v>42282</c:v>
                      </c:pt>
                      <c:pt idx="1485">
                        <c:v>42277</c:v>
                      </c:pt>
                      <c:pt idx="1486">
                        <c:v>42276</c:v>
                      </c:pt>
                      <c:pt idx="1487">
                        <c:v>42275</c:v>
                      </c:pt>
                      <c:pt idx="1488">
                        <c:v>42272</c:v>
                      </c:pt>
                      <c:pt idx="1489">
                        <c:v>42271</c:v>
                      </c:pt>
                      <c:pt idx="1490">
                        <c:v>42270</c:v>
                      </c:pt>
                      <c:pt idx="1491">
                        <c:v>42269</c:v>
                      </c:pt>
                      <c:pt idx="1492">
                        <c:v>42268</c:v>
                      </c:pt>
                      <c:pt idx="1493">
                        <c:v>42265</c:v>
                      </c:pt>
                      <c:pt idx="1494">
                        <c:v>42264</c:v>
                      </c:pt>
                      <c:pt idx="1495">
                        <c:v>42263</c:v>
                      </c:pt>
                      <c:pt idx="1496">
                        <c:v>42262</c:v>
                      </c:pt>
                      <c:pt idx="1497">
                        <c:v>42261</c:v>
                      </c:pt>
                      <c:pt idx="1498">
                        <c:v>42258</c:v>
                      </c:pt>
                      <c:pt idx="1499">
                        <c:v>42257</c:v>
                      </c:pt>
                      <c:pt idx="1500">
                        <c:v>42256</c:v>
                      </c:pt>
                      <c:pt idx="1501">
                        <c:v>42255</c:v>
                      </c:pt>
                      <c:pt idx="1502">
                        <c:v>42251</c:v>
                      </c:pt>
                      <c:pt idx="1503">
                        <c:v>42250</c:v>
                      </c:pt>
                      <c:pt idx="1504">
                        <c:v>42249</c:v>
                      </c:pt>
                      <c:pt idx="1505">
                        <c:v>42248</c:v>
                      </c:pt>
                      <c:pt idx="1506">
                        <c:v>42247</c:v>
                      </c:pt>
                      <c:pt idx="1507">
                        <c:v>42244</c:v>
                      </c:pt>
                      <c:pt idx="1508">
                        <c:v>42242</c:v>
                      </c:pt>
                      <c:pt idx="1509">
                        <c:v>42241</c:v>
                      </c:pt>
                      <c:pt idx="1510">
                        <c:v>42240</c:v>
                      </c:pt>
                      <c:pt idx="1511">
                        <c:v>42237</c:v>
                      </c:pt>
                      <c:pt idx="1512">
                        <c:v>42236</c:v>
                      </c:pt>
                      <c:pt idx="1513">
                        <c:v>42235</c:v>
                      </c:pt>
                      <c:pt idx="1514">
                        <c:v>42234</c:v>
                      </c:pt>
                      <c:pt idx="1515">
                        <c:v>42233</c:v>
                      </c:pt>
                      <c:pt idx="1516">
                        <c:v>42230</c:v>
                      </c:pt>
                      <c:pt idx="1517">
                        <c:v>42229</c:v>
                      </c:pt>
                      <c:pt idx="1518">
                        <c:v>42228</c:v>
                      </c:pt>
                      <c:pt idx="1519">
                        <c:v>42227</c:v>
                      </c:pt>
                      <c:pt idx="1520">
                        <c:v>42226</c:v>
                      </c:pt>
                      <c:pt idx="1521">
                        <c:v>42222</c:v>
                      </c:pt>
                      <c:pt idx="1522">
                        <c:v>42221</c:v>
                      </c:pt>
                      <c:pt idx="1523">
                        <c:v>42220</c:v>
                      </c:pt>
                      <c:pt idx="1524">
                        <c:v>42219</c:v>
                      </c:pt>
                      <c:pt idx="1525">
                        <c:v>42216</c:v>
                      </c:pt>
                      <c:pt idx="1526">
                        <c:v>42215</c:v>
                      </c:pt>
                      <c:pt idx="1527">
                        <c:v>42214</c:v>
                      </c:pt>
                      <c:pt idx="1528">
                        <c:v>42213</c:v>
                      </c:pt>
                      <c:pt idx="1529">
                        <c:v>42212</c:v>
                      </c:pt>
                      <c:pt idx="1530">
                        <c:v>42209</c:v>
                      </c:pt>
                      <c:pt idx="1531">
                        <c:v>42208</c:v>
                      </c:pt>
                      <c:pt idx="1532">
                        <c:v>42207</c:v>
                      </c:pt>
                      <c:pt idx="1533">
                        <c:v>42206</c:v>
                      </c:pt>
                      <c:pt idx="1534">
                        <c:v>42205</c:v>
                      </c:pt>
                      <c:pt idx="1535">
                        <c:v>42201</c:v>
                      </c:pt>
                      <c:pt idx="1536">
                        <c:v>42200</c:v>
                      </c:pt>
                      <c:pt idx="1537">
                        <c:v>42199</c:v>
                      </c:pt>
                      <c:pt idx="1538">
                        <c:v>42198</c:v>
                      </c:pt>
                      <c:pt idx="1539">
                        <c:v>42195</c:v>
                      </c:pt>
                      <c:pt idx="1540">
                        <c:v>42194</c:v>
                      </c:pt>
                      <c:pt idx="1541">
                        <c:v>42193</c:v>
                      </c:pt>
                      <c:pt idx="1542">
                        <c:v>42192</c:v>
                      </c:pt>
                      <c:pt idx="1543">
                        <c:v>42191</c:v>
                      </c:pt>
                      <c:pt idx="1544">
                        <c:v>42188</c:v>
                      </c:pt>
                      <c:pt idx="1545">
                        <c:v>42187</c:v>
                      </c:pt>
                      <c:pt idx="1546">
                        <c:v>42186</c:v>
                      </c:pt>
                      <c:pt idx="1547">
                        <c:v>42185</c:v>
                      </c:pt>
                      <c:pt idx="1548">
                        <c:v>42184</c:v>
                      </c:pt>
                      <c:pt idx="1549">
                        <c:v>42181</c:v>
                      </c:pt>
                      <c:pt idx="1550">
                        <c:v>42180</c:v>
                      </c:pt>
                      <c:pt idx="1551">
                        <c:v>42179</c:v>
                      </c:pt>
                      <c:pt idx="1552">
                        <c:v>42178</c:v>
                      </c:pt>
                      <c:pt idx="1553">
                        <c:v>42177</c:v>
                      </c:pt>
                      <c:pt idx="1554">
                        <c:v>42174</c:v>
                      </c:pt>
                      <c:pt idx="1555">
                        <c:v>42173</c:v>
                      </c:pt>
                      <c:pt idx="1556">
                        <c:v>42172</c:v>
                      </c:pt>
                      <c:pt idx="1557">
                        <c:v>42171</c:v>
                      </c:pt>
                      <c:pt idx="1558">
                        <c:v>42170</c:v>
                      </c:pt>
                      <c:pt idx="1559">
                        <c:v>42166</c:v>
                      </c:pt>
                      <c:pt idx="1560">
                        <c:v>42165</c:v>
                      </c:pt>
                      <c:pt idx="1561">
                        <c:v>42164</c:v>
                      </c:pt>
                      <c:pt idx="1562">
                        <c:v>42163</c:v>
                      </c:pt>
                      <c:pt idx="1563">
                        <c:v>42160</c:v>
                      </c:pt>
                      <c:pt idx="1564">
                        <c:v>42158</c:v>
                      </c:pt>
                      <c:pt idx="1565">
                        <c:v>42157</c:v>
                      </c:pt>
                      <c:pt idx="1566">
                        <c:v>42156</c:v>
                      </c:pt>
                      <c:pt idx="1567">
                        <c:v>42153</c:v>
                      </c:pt>
                      <c:pt idx="1568">
                        <c:v>42152</c:v>
                      </c:pt>
                      <c:pt idx="1569">
                        <c:v>42151</c:v>
                      </c:pt>
                      <c:pt idx="1570">
                        <c:v>42150</c:v>
                      </c:pt>
                      <c:pt idx="1571">
                        <c:v>42149</c:v>
                      </c:pt>
                      <c:pt idx="1572">
                        <c:v>42146</c:v>
                      </c:pt>
                      <c:pt idx="1573">
                        <c:v>42145</c:v>
                      </c:pt>
                      <c:pt idx="1574">
                        <c:v>42144</c:v>
                      </c:pt>
                      <c:pt idx="1575">
                        <c:v>42143</c:v>
                      </c:pt>
                      <c:pt idx="1576">
                        <c:v>42142</c:v>
                      </c:pt>
                      <c:pt idx="1577">
                        <c:v>42139</c:v>
                      </c:pt>
                      <c:pt idx="1578">
                        <c:v>42138</c:v>
                      </c:pt>
                      <c:pt idx="1579">
                        <c:v>42137</c:v>
                      </c:pt>
                      <c:pt idx="1580">
                        <c:v>42136</c:v>
                      </c:pt>
                      <c:pt idx="1581">
                        <c:v>42135</c:v>
                      </c:pt>
                      <c:pt idx="1582">
                        <c:v>42132</c:v>
                      </c:pt>
                      <c:pt idx="1583">
                        <c:v>42131</c:v>
                      </c:pt>
                      <c:pt idx="1584">
                        <c:v>42130</c:v>
                      </c:pt>
                      <c:pt idx="1585">
                        <c:v>42129</c:v>
                      </c:pt>
                      <c:pt idx="1586">
                        <c:v>42128</c:v>
                      </c:pt>
                      <c:pt idx="1587">
                        <c:v>42124</c:v>
                      </c:pt>
                      <c:pt idx="1588">
                        <c:v>42123</c:v>
                      </c:pt>
                      <c:pt idx="1589">
                        <c:v>42122</c:v>
                      </c:pt>
                      <c:pt idx="1590">
                        <c:v>42121</c:v>
                      </c:pt>
                      <c:pt idx="1591">
                        <c:v>42118</c:v>
                      </c:pt>
                      <c:pt idx="1592">
                        <c:v>42117</c:v>
                      </c:pt>
                      <c:pt idx="1593">
                        <c:v>42116</c:v>
                      </c:pt>
                      <c:pt idx="1594">
                        <c:v>42114</c:v>
                      </c:pt>
                      <c:pt idx="1595">
                        <c:v>42111</c:v>
                      </c:pt>
                      <c:pt idx="1596">
                        <c:v>42110</c:v>
                      </c:pt>
                      <c:pt idx="1597">
                        <c:v>42109</c:v>
                      </c:pt>
                      <c:pt idx="1598">
                        <c:v>42108</c:v>
                      </c:pt>
                      <c:pt idx="1599">
                        <c:v>42107</c:v>
                      </c:pt>
                      <c:pt idx="1600">
                        <c:v>42103</c:v>
                      </c:pt>
                      <c:pt idx="1601">
                        <c:v>42102</c:v>
                      </c:pt>
                      <c:pt idx="1602">
                        <c:v>42101</c:v>
                      </c:pt>
                      <c:pt idx="1603">
                        <c:v>42100</c:v>
                      </c:pt>
                      <c:pt idx="1604">
                        <c:v>42096</c:v>
                      </c:pt>
                      <c:pt idx="1605">
                        <c:v>42095</c:v>
                      </c:pt>
                      <c:pt idx="1606">
                        <c:v>42094</c:v>
                      </c:pt>
                      <c:pt idx="1607">
                        <c:v>42093</c:v>
                      </c:pt>
                      <c:pt idx="1608">
                        <c:v>42090</c:v>
                      </c:pt>
                      <c:pt idx="1609">
                        <c:v>42089</c:v>
                      </c:pt>
                      <c:pt idx="1610">
                        <c:v>42088</c:v>
                      </c:pt>
                      <c:pt idx="1611">
                        <c:v>42087</c:v>
                      </c:pt>
                      <c:pt idx="1612">
                        <c:v>42086</c:v>
                      </c:pt>
                      <c:pt idx="1613">
                        <c:v>42083</c:v>
                      </c:pt>
                      <c:pt idx="1614">
                        <c:v>42082</c:v>
                      </c:pt>
                      <c:pt idx="1615">
                        <c:v>42081</c:v>
                      </c:pt>
                      <c:pt idx="1616">
                        <c:v>42080</c:v>
                      </c:pt>
                      <c:pt idx="1617">
                        <c:v>42079</c:v>
                      </c:pt>
                      <c:pt idx="1618">
                        <c:v>42076</c:v>
                      </c:pt>
                      <c:pt idx="1619">
                        <c:v>42075</c:v>
                      </c:pt>
                      <c:pt idx="1620">
                        <c:v>42074</c:v>
                      </c:pt>
                      <c:pt idx="1621">
                        <c:v>42073</c:v>
                      </c:pt>
                      <c:pt idx="1622">
                        <c:v>42072</c:v>
                      </c:pt>
                      <c:pt idx="1623">
                        <c:v>42069</c:v>
                      </c:pt>
                      <c:pt idx="1624">
                        <c:v>42067</c:v>
                      </c:pt>
                      <c:pt idx="1625">
                        <c:v>42066</c:v>
                      </c:pt>
                      <c:pt idx="1626">
                        <c:v>42065</c:v>
                      </c:pt>
                      <c:pt idx="1627">
                        <c:v>42062</c:v>
                      </c:pt>
                      <c:pt idx="1628">
                        <c:v>42061</c:v>
                      </c:pt>
                      <c:pt idx="1629">
                        <c:v>42060</c:v>
                      </c:pt>
                      <c:pt idx="1630">
                        <c:v>42059</c:v>
                      </c:pt>
                      <c:pt idx="1631">
                        <c:v>42058</c:v>
                      </c:pt>
                      <c:pt idx="1632">
                        <c:v>42055</c:v>
                      </c:pt>
                      <c:pt idx="1633">
                        <c:v>42054</c:v>
                      </c:pt>
                      <c:pt idx="1634">
                        <c:v>42053</c:v>
                      </c:pt>
                      <c:pt idx="1635">
                        <c:v>42048</c:v>
                      </c:pt>
                      <c:pt idx="1636">
                        <c:v>42047</c:v>
                      </c:pt>
                      <c:pt idx="1637">
                        <c:v>42046</c:v>
                      </c:pt>
                      <c:pt idx="1638">
                        <c:v>42045</c:v>
                      </c:pt>
                      <c:pt idx="1639">
                        <c:v>42044</c:v>
                      </c:pt>
                      <c:pt idx="1640">
                        <c:v>42041</c:v>
                      </c:pt>
                      <c:pt idx="1641">
                        <c:v>42040</c:v>
                      </c:pt>
                      <c:pt idx="1642">
                        <c:v>42039</c:v>
                      </c:pt>
                      <c:pt idx="1643">
                        <c:v>42038</c:v>
                      </c:pt>
                      <c:pt idx="1644">
                        <c:v>42037</c:v>
                      </c:pt>
                      <c:pt idx="1645">
                        <c:v>42034</c:v>
                      </c:pt>
                      <c:pt idx="1646">
                        <c:v>42033</c:v>
                      </c:pt>
                      <c:pt idx="1647">
                        <c:v>42031</c:v>
                      </c:pt>
                      <c:pt idx="1648">
                        <c:v>42030</c:v>
                      </c:pt>
                      <c:pt idx="1649">
                        <c:v>42027</c:v>
                      </c:pt>
                      <c:pt idx="1650">
                        <c:v>42026</c:v>
                      </c:pt>
                      <c:pt idx="1651">
                        <c:v>42025</c:v>
                      </c:pt>
                      <c:pt idx="1652">
                        <c:v>42024</c:v>
                      </c:pt>
                      <c:pt idx="1653">
                        <c:v>42023</c:v>
                      </c:pt>
                      <c:pt idx="1654">
                        <c:v>42019</c:v>
                      </c:pt>
                      <c:pt idx="1655">
                        <c:v>42018</c:v>
                      </c:pt>
                      <c:pt idx="1656">
                        <c:v>42017</c:v>
                      </c:pt>
                      <c:pt idx="1657">
                        <c:v>42016</c:v>
                      </c:pt>
                      <c:pt idx="1658">
                        <c:v>42013</c:v>
                      </c:pt>
                      <c:pt idx="1659">
                        <c:v>42012</c:v>
                      </c:pt>
                      <c:pt idx="1660">
                        <c:v>42011</c:v>
                      </c:pt>
                      <c:pt idx="1661">
                        <c:v>42010</c:v>
                      </c:pt>
                      <c:pt idx="1662">
                        <c:v>42009</c:v>
                      </c:pt>
                      <c:pt idx="1663">
                        <c:v>42006</c:v>
                      </c:pt>
                      <c:pt idx="1664">
                        <c:v>42004</c:v>
                      </c:pt>
                      <c:pt idx="1665">
                        <c:v>42002</c:v>
                      </c:pt>
                      <c:pt idx="1666">
                        <c:v>41999</c:v>
                      </c:pt>
                      <c:pt idx="1667">
                        <c:v>41997</c:v>
                      </c:pt>
                      <c:pt idx="1668">
                        <c:v>41996</c:v>
                      </c:pt>
                      <c:pt idx="1669">
                        <c:v>41995</c:v>
                      </c:pt>
                      <c:pt idx="1670">
                        <c:v>41992</c:v>
                      </c:pt>
                      <c:pt idx="1671">
                        <c:v>41991</c:v>
                      </c:pt>
                      <c:pt idx="1672">
                        <c:v>41990</c:v>
                      </c:pt>
                      <c:pt idx="1673">
                        <c:v>41989</c:v>
                      </c:pt>
                      <c:pt idx="1674">
                        <c:v>41988</c:v>
                      </c:pt>
                      <c:pt idx="1675">
                        <c:v>41985</c:v>
                      </c:pt>
                      <c:pt idx="1676">
                        <c:v>41984</c:v>
                      </c:pt>
                      <c:pt idx="1677">
                        <c:v>41983</c:v>
                      </c:pt>
                      <c:pt idx="1678">
                        <c:v>41982</c:v>
                      </c:pt>
                      <c:pt idx="1679">
                        <c:v>41981</c:v>
                      </c:pt>
                      <c:pt idx="1680">
                        <c:v>41978</c:v>
                      </c:pt>
                      <c:pt idx="1681">
                        <c:v>41977</c:v>
                      </c:pt>
                      <c:pt idx="1682">
                        <c:v>41976</c:v>
                      </c:pt>
                      <c:pt idx="1683">
                        <c:v>41975</c:v>
                      </c:pt>
                      <c:pt idx="1684">
                        <c:v>41974</c:v>
                      </c:pt>
                      <c:pt idx="1685">
                        <c:v>41971</c:v>
                      </c:pt>
                      <c:pt idx="1686">
                        <c:v>41970</c:v>
                      </c:pt>
                      <c:pt idx="1687">
                        <c:v>41969</c:v>
                      </c:pt>
                      <c:pt idx="1688">
                        <c:v>41968</c:v>
                      </c:pt>
                      <c:pt idx="1689">
                        <c:v>41967</c:v>
                      </c:pt>
                      <c:pt idx="1690">
                        <c:v>41964</c:v>
                      </c:pt>
                      <c:pt idx="1691">
                        <c:v>41963</c:v>
                      </c:pt>
                      <c:pt idx="1692">
                        <c:v>41962</c:v>
                      </c:pt>
                      <c:pt idx="1693">
                        <c:v>41961</c:v>
                      </c:pt>
                      <c:pt idx="1694">
                        <c:v>41960</c:v>
                      </c:pt>
                      <c:pt idx="1695">
                        <c:v>41957</c:v>
                      </c:pt>
                      <c:pt idx="1696">
                        <c:v>41956</c:v>
                      </c:pt>
                      <c:pt idx="1697">
                        <c:v>41953</c:v>
                      </c:pt>
                      <c:pt idx="1698">
                        <c:v>41950</c:v>
                      </c:pt>
                      <c:pt idx="1699">
                        <c:v>41949</c:v>
                      </c:pt>
                      <c:pt idx="1700">
                        <c:v>41948</c:v>
                      </c:pt>
                      <c:pt idx="1701">
                        <c:v>41947</c:v>
                      </c:pt>
                      <c:pt idx="1702">
                        <c:v>41946</c:v>
                      </c:pt>
                      <c:pt idx="1703">
                        <c:v>41943</c:v>
                      </c:pt>
                      <c:pt idx="1704">
                        <c:v>41942</c:v>
                      </c:pt>
                      <c:pt idx="1705">
                        <c:v>41941</c:v>
                      </c:pt>
                      <c:pt idx="1706">
                        <c:v>41940</c:v>
                      </c:pt>
                      <c:pt idx="1707">
                        <c:v>41939</c:v>
                      </c:pt>
                      <c:pt idx="1708">
                        <c:v>41936</c:v>
                      </c:pt>
                      <c:pt idx="1709">
                        <c:v>41935</c:v>
                      </c:pt>
                      <c:pt idx="1710">
                        <c:v>41934</c:v>
                      </c:pt>
                      <c:pt idx="1711">
                        <c:v>41933</c:v>
                      </c:pt>
                      <c:pt idx="1712">
                        <c:v>41932</c:v>
                      </c:pt>
                      <c:pt idx="1713">
                        <c:v>41929</c:v>
                      </c:pt>
                      <c:pt idx="1714">
                        <c:v>41928</c:v>
                      </c:pt>
                      <c:pt idx="1715">
                        <c:v>41927</c:v>
                      </c:pt>
                      <c:pt idx="1716">
                        <c:v>41926</c:v>
                      </c:pt>
                      <c:pt idx="1717">
                        <c:v>41925</c:v>
                      </c:pt>
                      <c:pt idx="1718">
                        <c:v>41922</c:v>
                      </c:pt>
                      <c:pt idx="1719">
                        <c:v>41921</c:v>
                      </c:pt>
                      <c:pt idx="1720">
                        <c:v>41920</c:v>
                      </c:pt>
                      <c:pt idx="1721">
                        <c:v>41919</c:v>
                      </c:pt>
                      <c:pt idx="1722">
                        <c:v>41918</c:v>
                      </c:pt>
                      <c:pt idx="1723">
                        <c:v>41915</c:v>
                      </c:pt>
                      <c:pt idx="1724">
                        <c:v>41914</c:v>
                      </c:pt>
                      <c:pt idx="1725">
                        <c:v>41913</c:v>
                      </c:pt>
                      <c:pt idx="1726">
                        <c:v>41912</c:v>
                      </c:pt>
                      <c:pt idx="1727">
                        <c:v>41911</c:v>
                      </c:pt>
                      <c:pt idx="1728">
                        <c:v>41906</c:v>
                      </c:pt>
                      <c:pt idx="1729">
                        <c:v>41905</c:v>
                      </c:pt>
                      <c:pt idx="1730">
                        <c:v>41904</c:v>
                      </c:pt>
                      <c:pt idx="1731">
                        <c:v>41899</c:v>
                      </c:pt>
                      <c:pt idx="1732">
                        <c:v>41898</c:v>
                      </c:pt>
                      <c:pt idx="1733">
                        <c:v>41897</c:v>
                      </c:pt>
                      <c:pt idx="1734">
                        <c:v>41894</c:v>
                      </c:pt>
                      <c:pt idx="1735">
                        <c:v>41893</c:v>
                      </c:pt>
                      <c:pt idx="1736">
                        <c:v>41892</c:v>
                      </c:pt>
                      <c:pt idx="1737">
                        <c:v>41891</c:v>
                      </c:pt>
                      <c:pt idx="1738">
                        <c:v>41890</c:v>
                      </c:pt>
                      <c:pt idx="1739">
                        <c:v>41887</c:v>
                      </c:pt>
                      <c:pt idx="1740">
                        <c:v>41886</c:v>
                      </c:pt>
                      <c:pt idx="1741">
                        <c:v>41885</c:v>
                      </c:pt>
                      <c:pt idx="1742">
                        <c:v>41884</c:v>
                      </c:pt>
                      <c:pt idx="1743">
                        <c:v>41883</c:v>
                      </c:pt>
                      <c:pt idx="1744">
                        <c:v>41880</c:v>
                      </c:pt>
                      <c:pt idx="1745">
                        <c:v>41879</c:v>
                      </c:pt>
                      <c:pt idx="1746">
                        <c:v>41878</c:v>
                      </c:pt>
                      <c:pt idx="1747">
                        <c:v>41877</c:v>
                      </c:pt>
                      <c:pt idx="1748">
                        <c:v>41876</c:v>
                      </c:pt>
                      <c:pt idx="1749">
                        <c:v>41873</c:v>
                      </c:pt>
                      <c:pt idx="1750">
                        <c:v>41872</c:v>
                      </c:pt>
                      <c:pt idx="1751">
                        <c:v>41871</c:v>
                      </c:pt>
                      <c:pt idx="1752">
                        <c:v>41870</c:v>
                      </c:pt>
                      <c:pt idx="1753">
                        <c:v>41869</c:v>
                      </c:pt>
                      <c:pt idx="1754">
                        <c:v>41865</c:v>
                      </c:pt>
                      <c:pt idx="1755">
                        <c:v>41864</c:v>
                      </c:pt>
                      <c:pt idx="1756">
                        <c:v>41863</c:v>
                      </c:pt>
                      <c:pt idx="1757">
                        <c:v>41862</c:v>
                      </c:pt>
                      <c:pt idx="1758">
                        <c:v>41859</c:v>
                      </c:pt>
                      <c:pt idx="1759">
                        <c:v>41858</c:v>
                      </c:pt>
                      <c:pt idx="1760">
                        <c:v>41857</c:v>
                      </c:pt>
                      <c:pt idx="1761">
                        <c:v>41856</c:v>
                      </c:pt>
                      <c:pt idx="1762">
                        <c:v>41855</c:v>
                      </c:pt>
                      <c:pt idx="1763">
                        <c:v>41852</c:v>
                      </c:pt>
                      <c:pt idx="1764">
                        <c:v>41851</c:v>
                      </c:pt>
                      <c:pt idx="1765">
                        <c:v>41850</c:v>
                      </c:pt>
                      <c:pt idx="1766">
                        <c:v>41848</c:v>
                      </c:pt>
                      <c:pt idx="1767">
                        <c:v>41845</c:v>
                      </c:pt>
                      <c:pt idx="1768">
                        <c:v>41844</c:v>
                      </c:pt>
                      <c:pt idx="1769">
                        <c:v>41843</c:v>
                      </c:pt>
                      <c:pt idx="1770">
                        <c:v>41842</c:v>
                      </c:pt>
                      <c:pt idx="1771">
                        <c:v>41841</c:v>
                      </c:pt>
                      <c:pt idx="1772">
                        <c:v>41838</c:v>
                      </c:pt>
                      <c:pt idx="1773">
                        <c:v>41837</c:v>
                      </c:pt>
                      <c:pt idx="1774">
                        <c:v>41836</c:v>
                      </c:pt>
                      <c:pt idx="1775">
                        <c:v>41835</c:v>
                      </c:pt>
                      <c:pt idx="1776">
                        <c:v>41834</c:v>
                      </c:pt>
                      <c:pt idx="1777">
                        <c:v>41831</c:v>
                      </c:pt>
                      <c:pt idx="1778">
                        <c:v>41830</c:v>
                      </c:pt>
                      <c:pt idx="1779">
                        <c:v>41829</c:v>
                      </c:pt>
                      <c:pt idx="1780">
                        <c:v>41828</c:v>
                      </c:pt>
                      <c:pt idx="1781">
                        <c:v>41827</c:v>
                      </c:pt>
                      <c:pt idx="1782">
                        <c:v>41824</c:v>
                      </c:pt>
                      <c:pt idx="1783">
                        <c:v>41823</c:v>
                      </c:pt>
                      <c:pt idx="1784">
                        <c:v>41822</c:v>
                      </c:pt>
                      <c:pt idx="1785">
                        <c:v>41821</c:v>
                      </c:pt>
                      <c:pt idx="1786">
                        <c:v>41820</c:v>
                      </c:pt>
                      <c:pt idx="1787">
                        <c:v>41817</c:v>
                      </c:pt>
                      <c:pt idx="1788">
                        <c:v>41816</c:v>
                      </c:pt>
                      <c:pt idx="1789">
                        <c:v>41815</c:v>
                      </c:pt>
                      <c:pt idx="1790">
                        <c:v>41814</c:v>
                      </c:pt>
                      <c:pt idx="1791">
                        <c:v>41813</c:v>
                      </c:pt>
                      <c:pt idx="1792">
                        <c:v>41810</c:v>
                      </c:pt>
                      <c:pt idx="1793">
                        <c:v>41808</c:v>
                      </c:pt>
                      <c:pt idx="1794">
                        <c:v>41807</c:v>
                      </c:pt>
                      <c:pt idx="1795">
                        <c:v>41806</c:v>
                      </c:pt>
                      <c:pt idx="1796">
                        <c:v>41803</c:v>
                      </c:pt>
                      <c:pt idx="1797">
                        <c:v>41802</c:v>
                      </c:pt>
                      <c:pt idx="1798">
                        <c:v>41801</c:v>
                      </c:pt>
                      <c:pt idx="1799">
                        <c:v>41800</c:v>
                      </c:pt>
                      <c:pt idx="1800">
                        <c:v>41799</c:v>
                      </c:pt>
                      <c:pt idx="1801">
                        <c:v>41796</c:v>
                      </c:pt>
                      <c:pt idx="1802">
                        <c:v>41795</c:v>
                      </c:pt>
                      <c:pt idx="1803">
                        <c:v>41794</c:v>
                      </c:pt>
                      <c:pt idx="1804">
                        <c:v>41793</c:v>
                      </c:pt>
                      <c:pt idx="1805">
                        <c:v>41792</c:v>
                      </c:pt>
                      <c:pt idx="1806">
                        <c:v>41789</c:v>
                      </c:pt>
                      <c:pt idx="1807">
                        <c:v>41788</c:v>
                      </c:pt>
                      <c:pt idx="1808">
                        <c:v>41787</c:v>
                      </c:pt>
                      <c:pt idx="1809">
                        <c:v>41786</c:v>
                      </c:pt>
                      <c:pt idx="1810">
                        <c:v>41785</c:v>
                      </c:pt>
                      <c:pt idx="1811">
                        <c:v>41782</c:v>
                      </c:pt>
                      <c:pt idx="1812">
                        <c:v>41781</c:v>
                      </c:pt>
                      <c:pt idx="1813">
                        <c:v>41780</c:v>
                      </c:pt>
                      <c:pt idx="1814">
                        <c:v>41779</c:v>
                      </c:pt>
                      <c:pt idx="1815">
                        <c:v>41778</c:v>
                      </c:pt>
                      <c:pt idx="1816">
                        <c:v>41775</c:v>
                      </c:pt>
                      <c:pt idx="1817">
                        <c:v>41774</c:v>
                      </c:pt>
                      <c:pt idx="1818">
                        <c:v>41772</c:v>
                      </c:pt>
                      <c:pt idx="1819">
                        <c:v>41771</c:v>
                      </c:pt>
                      <c:pt idx="1820">
                        <c:v>41768</c:v>
                      </c:pt>
                      <c:pt idx="1821">
                        <c:v>41767</c:v>
                      </c:pt>
                      <c:pt idx="1822">
                        <c:v>41766</c:v>
                      </c:pt>
                      <c:pt idx="1823">
                        <c:v>41765</c:v>
                      </c:pt>
                      <c:pt idx="1824">
                        <c:v>41764</c:v>
                      </c:pt>
                      <c:pt idx="1825">
                        <c:v>41761</c:v>
                      </c:pt>
                      <c:pt idx="1826">
                        <c:v>41759</c:v>
                      </c:pt>
                      <c:pt idx="1827">
                        <c:v>41758</c:v>
                      </c:pt>
                      <c:pt idx="1828">
                        <c:v>41757</c:v>
                      </c:pt>
                      <c:pt idx="1829">
                        <c:v>41754</c:v>
                      </c:pt>
                      <c:pt idx="1830">
                        <c:v>41753</c:v>
                      </c:pt>
                      <c:pt idx="1831">
                        <c:v>41752</c:v>
                      </c:pt>
                      <c:pt idx="1832">
                        <c:v>41751</c:v>
                      </c:pt>
                      <c:pt idx="1833">
                        <c:v>41746</c:v>
                      </c:pt>
                      <c:pt idx="1834">
                        <c:v>41745</c:v>
                      </c:pt>
                      <c:pt idx="1835">
                        <c:v>41744</c:v>
                      </c:pt>
                      <c:pt idx="1836">
                        <c:v>41743</c:v>
                      </c:pt>
                      <c:pt idx="1837">
                        <c:v>41740</c:v>
                      </c:pt>
                      <c:pt idx="1838">
                        <c:v>41739</c:v>
                      </c:pt>
                      <c:pt idx="1839">
                        <c:v>41738</c:v>
                      </c:pt>
                      <c:pt idx="1840">
                        <c:v>41737</c:v>
                      </c:pt>
                      <c:pt idx="1841">
                        <c:v>41736</c:v>
                      </c:pt>
                      <c:pt idx="1842">
                        <c:v>41733</c:v>
                      </c:pt>
                      <c:pt idx="1843">
                        <c:v>41732</c:v>
                      </c:pt>
                      <c:pt idx="1844">
                        <c:v>41731</c:v>
                      </c:pt>
                      <c:pt idx="1845">
                        <c:v>41730</c:v>
                      </c:pt>
                      <c:pt idx="1846">
                        <c:v>41729</c:v>
                      </c:pt>
                      <c:pt idx="1847">
                        <c:v>41726</c:v>
                      </c:pt>
                      <c:pt idx="1848">
                        <c:v>41725</c:v>
                      </c:pt>
                      <c:pt idx="1849">
                        <c:v>41723</c:v>
                      </c:pt>
                      <c:pt idx="1850">
                        <c:v>41722</c:v>
                      </c:pt>
                      <c:pt idx="1851">
                        <c:v>41719</c:v>
                      </c:pt>
                      <c:pt idx="1852">
                        <c:v>41718</c:v>
                      </c:pt>
                      <c:pt idx="1853">
                        <c:v>41717</c:v>
                      </c:pt>
                      <c:pt idx="1854">
                        <c:v>41716</c:v>
                      </c:pt>
                      <c:pt idx="1855">
                        <c:v>41715</c:v>
                      </c:pt>
                      <c:pt idx="1856">
                        <c:v>41712</c:v>
                      </c:pt>
                      <c:pt idx="1857">
                        <c:v>41711</c:v>
                      </c:pt>
                      <c:pt idx="1858">
                        <c:v>41710</c:v>
                      </c:pt>
                      <c:pt idx="1859">
                        <c:v>41709</c:v>
                      </c:pt>
                      <c:pt idx="1860">
                        <c:v>41708</c:v>
                      </c:pt>
                      <c:pt idx="1861">
                        <c:v>41705</c:v>
                      </c:pt>
                      <c:pt idx="1862">
                        <c:v>41703</c:v>
                      </c:pt>
                      <c:pt idx="1863">
                        <c:v>41698</c:v>
                      </c:pt>
                      <c:pt idx="1864">
                        <c:v>41697</c:v>
                      </c:pt>
                      <c:pt idx="1865">
                        <c:v>41696</c:v>
                      </c:pt>
                      <c:pt idx="1866">
                        <c:v>41694</c:v>
                      </c:pt>
                      <c:pt idx="1867">
                        <c:v>41691</c:v>
                      </c:pt>
                      <c:pt idx="1868">
                        <c:v>41690</c:v>
                      </c:pt>
                      <c:pt idx="1869">
                        <c:v>41689</c:v>
                      </c:pt>
                      <c:pt idx="1870">
                        <c:v>41688</c:v>
                      </c:pt>
                      <c:pt idx="1871">
                        <c:v>41687</c:v>
                      </c:pt>
                      <c:pt idx="1872">
                        <c:v>41684</c:v>
                      </c:pt>
                      <c:pt idx="1873">
                        <c:v>41683</c:v>
                      </c:pt>
                      <c:pt idx="1874">
                        <c:v>41682</c:v>
                      </c:pt>
                      <c:pt idx="1875">
                        <c:v>41681</c:v>
                      </c:pt>
                      <c:pt idx="1876">
                        <c:v>41680</c:v>
                      </c:pt>
                      <c:pt idx="1877">
                        <c:v>41677</c:v>
                      </c:pt>
                      <c:pt idx="1878">
                        <c:v>41676</c:v>
                      </c:pt>
                      <c:pt idx="1879">
                        <c:v>41675</c:v>
                      </c:pt>
                      <c:pt idx="1880">
                        <c:v>41674</c:v>
                      </c:pt>
                      <c:pt idx="1881">
                        <c:v>41673</c:v>
                      </c:pt>
                      <c:pt idx="1882">
                        <c:v>41670</c:v>
                      </c:pt>
                      <c:pt idx="1883">
                        <c:v>41669</c:v>
                      </c:pt>
                      <c:pt idx="1884">
                        <c:v>41668</c:v>
                      </c:pt>
                      <c:pt idx="1885">
                        <c:v>41667</c:v>
                      </c:pt>
                      <c:pt idx="1886">
                        <c:v>41666</c:v>
                      </c:pt>
                      <c:pt idx="1887">
                        <c:v>41663</c:v>
                      </c:pt>
                      <c:pt idx="1888">
                        <c:v>41662</c:v>
                      </c:pt>
                      <c:pt idx="1889">
                        <c:v>41661</c:v>
                      </c:pt>
                      <c:pt idx="1890">
                        <c:v>41660</c:v>
                      </c:pt>
                      <c:pt idx="1891">
                        <c:v>41659</c:v>
                      </c:pt>
                      <c:pt idx="1892">
                        <c:v>41656</c:v>
                      </c:pt>
                      <c:pt idx="1893">
                        <c:v>41655</c:v>
                      </c:pt>
                      <c:pt idx="1894">
                        <c:v>41654</c:v>
                      </c:pt>
                      <c:pt idx="1895">
                        <c:v>41652</c:v>
                      </c:pt>
                      <c:pt idx="1896">
                        <c:v>41649</c:v>
                      </c:pt>
                      <c:pt idx="1897">
                        <c:v>41648</c:v>
                      </c:pt>
                      <c:pt idx="1898">
                        <c:v>41647</c:v>
                      </c:pt>
                      <c:pt idx="1899">
                        <c:v>41646</c:v>
                      </c:pt>
                      <c:pt idx="1900">
                        <c:v>41645</c:v>
                      </c:pt>
                      <c:pt idx="1901">
                        <c:v>41642</c:v>
                      </c:pt>
                      <c:pt idx="1902">
                        <c:v>41638</c:v>
                      </c:pt>
                      <c:pt idx="1903">
                        <c:v>41635</c:v>
                      </c:pt>
                      <c:pt idx="1904">
                        <c:v>41634</c:v>
                      </c:pt>
                      <c:pt idx="1905">
                        <c:v>41632</c:v>
                      </c:pt>
                      <c:pt idx="1906">
                        <c:v>41631</c:v>
                      </c:pt>
                      <c:pt idx="1907">
                        <c:v>41628</c:v>
                      </c:pt>
                      <c:pt idx="1908">
                        <c:v>41627</c:v>
                      </c:pt>
                      <c:pt idx="1909">
                        <c:v>41626</c:v>
                      </c:pt>
                      <c:pt idx="1910">
                        <c:v>41625</c:v>
                      </c:pt>
                      <c:pt idx="1911">
                        <c:v>41624</c:v>
                      </c:pt>
                      <c:pt idx="1912">
                        <c:v>41621</c:v>
                      </c:pt>
                      <c:pt idx="1913">
                        <c:v>41620</c:v>
                      </c:pt>
                      <c:pt idx="1914">
                        <c:v>41619</c:v>
                      </c:pt>
                      <c:pt idx="1915">
                        <c:v>41618</c:v>
                      </c:pt>
                      <c:pt idx="1916">
                        <c:v>41617</c:v>
                      </c:pt>
                      <c:pt idx="1917">
                        <c:v>41614</c:v>
                      </c:pt>
                      <c:pt idx="1918">
                        <c:v>41613</c:v>
                      </c:pt>
                      <c:pt idx="1919">
                        <c:v>41612</c:v>
                      </c:pt>
                      <c:pt idx="1920">
                        <c:v>41611</c:v>
                      </c:pt>
                      <c:pt idx="1921">
                        <c:v>41610</c:v>
                      </c:pt>
                      <c:pt idx="1922">
                        <c:v>41607</c:v>
                      </c:pt>
                      <c:pt idx="1923">
                        <c:v>41606</c:v>
                      </c:pt>
                      <c:pt idx="1924">
                        <c:v>41605</c:v>
                      </c:pt>
                      <c:pt idx="1925">
                        <c:v>41604</c:v>
                      </c:pt>
                      <c:pt idx="1926">
                        <c:v>41603</c:v>
                      </c:pt>
                      <c:pt idx="1927">
                        <c:v>41600</c:v>
                      </c:pt>
                      <c:pt idx="1928">
                        <c:v>41599</c:v>
                      </c:pt>
                      <c:pt idx="1929">
                        <c:v>41598</c:v>
                      </c:pt>
                      <c:pt idx="1930">
                        <c:v>41597</c:v>
                      </c:pt>
                      <c:pt idx="1931">
                        <c:v>41596</c:v>
                      </c:pt>
                      <c:pt idx="1932">
                        <c:v>41592</c:v>
                      </c:pt>
                      <c:pt idx="1933">
                        <c:v>41591</c:v>
                      </c:pt>
                      <c:pt idx="1934">
                        <c:v>41586</c:v>
                      </c:pt>
                      <c:pt idx="1935">
                        <c:v>41585</c:v>
                      </c:pt>
                      <c:pt idx="1936">
                        <c:v>41584</c:v>
                      </c:pt>
                      <c:pt idx="1937">
                        <c:v>41583</c:v>
                      </c:pt>
                      <c:pt idx="1938">
                        <c:v>41582</c:v>
                      </c:pt>
                      <c:pt idx="1939">
                        <c:v>41579</c:v>
                      </c:pt>
                      <c:pt idx="1940">
                        <c:v>41578</c:v>
                      </c:pt>
                      <c:pt idx="1941">
                        <c:v>41577</c:v>
                      </c:pt>
                      <c:pt idx="1942">
                        <c:v>41576</c:v>
                      </c:pt>
                      <c:pt idx="1943">
                        <c:v>41575</c:v>
                      </c:pt>
                      <c:pt idx="1944">
                        <c:v>41572</c:v>
                      </c:pt>
                      <c:pt idx="1945">
                        <c:v>41571</c:v>
                      </c:pt>
                      <c:pt idx="1946">
                        <c:v>41570</c:v>
                      </c:pt>
                      <c:pt idx="1947">
                        <c:v>41569</c:v>
                      </c:pt>
                      <c:pt idx="1948">
                        <c:v>41568</c:v>
                      </c:pt>
                      <c:pt idx="1949">
                        <c:v>41565</c:v>
                      </c:pt>
                      <c:pt idx="1950">
                        <c:v>41564</c:v>
                      </c:pt>
                      <c:pt idx="1951">
                        <c:v>41563</c:v>
                      </c:pt>
                      <c:pt idx="1952">
                        <c:v>41562</c:v>
                      </c:pt>
                      <c:pt idx="1953">
                        <c:v>41561</c:v>
                      </c:pt>
                      <c:pt idx="1954">
                        <c:v>41558</c:v>
                      </c:pt>
                      <c:pt idx="1955">
                        <c:v>41557</c:v>
                      </c:pt>
                      <c:pt idx="1956">
                        <c:v>41556</c:v>
                      </c:pt>
                      <c:pt idx="1957">
                        <c:v>41555</c:v>
                      </c:pt>
                      <c:pt idx="1958">
                        <c:v>41554</c:v>
                      </c:pt>
                      <c:pt idx="1959">
                        <c:v>41551</c:v>
                      </c:pt>
                      <c:pt idx="1960">
                        <c:v>41550</c:v>
                      </c:pt>
                      <c:pt idx="1961">
                        <c:v>41549</c:v>
                      </c:pt>
                      <c:pt idx="1962">
                        <c:v>41548</c:v>
                      </c:pt>
                      <c:pt idx="1963">
                        <c:v>41547</c:v>
                      </c:pt>
                      <c:pt idx="1964">
                        <c:v>41544</c:v>
                      </c:pt>
                      <c:pt idx="1965">
                        <c:v>41543</c:v>
                      </c:pt>
                      <c:pt idx="1966">
                        <c:v>41542</c:v>
                      </c:pt>
                      <c:pt idx="1967">
                        <c:v>41541</c:v>
                      </c:pt>
                      <c:pt idx="1968">
                        <c:v>41540</c:v>
                      </c:pt>
                      <c:pt idx="1969">
                        <c:v>41537</c:v>
                      </c:pt>
                      <c:pt idx="1970">
                        <c:v>41536</c:v>
                      </c:pt>
                      <c:pt idx="1971">
                        <c:v>41535</c:v>
                      </c:pt>
                      <c:pt idx="1972">
                        <c:v>41534</c:v>
                      </c:pt>
                      <c:pt idx="1973">
                        <c:v>41533</c:v>
                      </c:pt>
                      <c:pt idx="1974">
                        <c:v>41530</c:v>
                      </c:pt>
                      <c:pt idx="1975">
                        <c:v>41529</c:v>
                      </c:pt>
                      <c:pt idx="1976">
                        <c:v>41526</c:v>
                      </c:pt>
                      <c:pt idx="1977">
                        <c:v>41523</c:v>
                      </c:pt>
                      <c:pt idx="1978">
                        <c:v>41522</c:v>
                      </c:pt>
                      <c:pt idx="1979">
                        <c:v>41519</c:v>
                      </c:pt>
                      <c:pt idx="1980">
                        <c:v>41516</c:v>
                      </c:pt>
                      <c:pt idx="1981">
                        <c:v>41515</c:v>
                      </c:pt>
                      <c:pt idx="1982">
                        <c:v>41514</c:v>
                      </c:pt>
                      <c:pt idx="1983">
                        <c:v>41513</c:v>
                      </c:pt>
                      <c:pt idx="1984">
                        <c:v>41512</c:v>
                      </c:pt>
                      <c:pt idx="1985">
                        <c:v>41509</c:v>
                      </c:pt>
                      <c:pt idx="1986">
                        <c:v>41508</c:v>
                      </c:pt>
                      <c:pt idx="1987">
                        <c:v>41507</c:v>
                      </c:pt>
                      <c:pt idx="1988">
                        <c:v>41506</c:v>
                      </c:pt>
                      <c:pt idx="1989">
                        <c:v>41505</c:v>
                      </c:pt>
                      <c:pt idx="1990">
                        <c:v>41502</c:v>
                      </c:pt>
                      <c:pt idx="1991">
                        <c:v>41501</c:v>
                      </c:pt>
                      <c:pt idx="1992">
                        <c:v>41500</c:v>
                      </c:pt>
                      <c:pt idx="1993">
                        <c:v>41499</c:v>
                      </c:pt>
                      <c:pt idx="1994">
                        <c:v>41498</c:v>
                      </c:pt>
                      <c:pt idx="1995">
                        <c:v>41495</c:v>
                      </c:pt>
                      <c:pt idx="1996">
                        <c:v>41494</c:v>
                      </c:pt>
                      <c:pt idx="1997">
                        <c:v>41493</c:v>
                      </c:pt>
                      <c:pt idx="1998">
                        <c:v>41492</c:v>
                      </c:pt>
                      <c:pt idx="1999">
                        <c:v>41491</c:v>
                      </c:pt>
                      <c:pt idx="2000">
                        <c:v>41488</c:v>
                      </c:pt>
                      <c:pt idx="2001">
                        <c:v>41487</c:v>
                      </c:pt>
                      <c:pt idx="2002">
                        <c:v>41485</c:v>
                      </c:pt>
                      <c:pt idx="2003">
                        <c:v>41484</c:v>
                      </c:pt>
                      <c:pt idx="2004">
                        <c:v>41480</c:v>
                      </c:pt>
                      <c:pt idx="2005">
                        <c:v>41479</c:v>
                      </c:pt>
                      <c:pt idx="2006">
                        <c:v>41478</c:v>
                      </c:pt>
                      <c:pt idx="2007">
                        <c:v>41477</c:v>
                      </c:pt>
                      <c:pt idx="2008">
                        <c:v>41474</c:v>
                      </c:pt>
                      <c:pt idx="2009">
                        <c:v>41473</c:v>
                      </c:pt>
                      <c:pt idx="2010">
                        <c:v>41472</c:v>
                      </c:pt>
                      <c:pt idx="2011">
                        <c:v>41471</c:v>
                      </c:pt>
                      <c:pt idx="2012">
                        <c:v>41470</c:v>
                      </c:pt>
                      <c:pt idx="2013">
                        <c:v>41467</c:v>
                      </c:pt>
                      <c:pt idx="2014">
                        <c:v>41466</c:v>
                      </c:pt>
                      <c:pt idx="2015">
                        <c:v>41465</c:v>
                      </c:pt>
                      <c:pt idx="2016">
                        <c:v>41464</c:v>
                      </c:pt>
                      <c:pt idx="2017">
                        <c:v>41463</c:v>
                      </c:pt>
                      <c:pt idx="2018">
                        <c:v>41460</c:v>
                      </c:pt>
                      <c:pt idx="2019">
                        <c:v>41459</c:v>
                      </c:pt>
                      <c:pt idx="2020">
                        <c:v>41458</c:v>
                      </c:pt>
                      <c:pt idx="2021">
                        <c:v>41457</c:v>
                      </c:pt>
                      <c:pt idx="2022">
                        <c:v>41456</c:v>
                      </c:pt>
                      <c:pt idx="2023">
                        <c:v>41453</c:v>
                      </c:pt>
                      <c:pt idx="2024">
                        <c:v>41452</c:v>
                      </c:pt>
                      <c:pt idx="2025">
                        <c:v>41451</c:v>
                      </c:pt>
                      <c:pt idx="2026">
                        <c:v>41450</c:v>
                      </c:pt>
                      <c:pt idx="2027">
                        <c:v>41449</c:v>
                      </c:pt>
                      <c:pt idx="2028">
                        <c:v>41446</c:v>
                      </c:pt>
                      <c:pt idx="2029">
                        <c:v>41445</c:v>
                      </c:pt>
                      <c:pt idx="2030">
                        <c:v>41444</c:v>
                      </c:pt>
                      <c:pt idx="2031">
                        <c:v>41443</c:v>
                      </c:pt>
                      <c:pt idx="2032">
                        <c:v>41442</c:v>
                      </c:pt>
                      <c:pt idx="2033">
                        <c:v>41439</c:v>
                      </c:pt>
                      <c:pt idx="2034">
                        <c:v>41438</c:v>
                      </c:pt>
                      <c:pt idx="2035">
                        <c:v>41437</c:v>
                      </c:pt>
                      <c:pt idx="2036">
                        <c:v>41436</c:v>
                      </c:pt>
                      <c:pt idx="2037">
                        <c:v>41435</c:v>
                      </c:pt>
                      <c:pt idx="2038">
                        <c:v>41432</c:v>
                      </c:pt>
                      <c:pt idx="2039">
                        <c:v>41431</c:v>
                      </c:pt>
                      <c:pt idx="2040">
                        <c:v>41430</c:v>
                      </c:pt>
                      <c:pt idx="2041">
                        <c:v>41429</c:v>
                      </c:pt>
                      <c:pt idx="2042">
                        <c:v>41428</c:v>
                      </c:pt>
                      <c:pt idx="2043">
                        <c:v>41425</c:v>
                      </c:pt>
                      <c:pt idx="2044">
                        <c:v>41423</c:v>
                      </c:pt>
                      <c:pt idx="2045">
                        <c:v>41422</c:v>
                      </c:pt>
                      <c:pt idx="2046">
                        <c:v>41421</c:v>
                      </c:pt>
                      <c:pt idx="2047">
                        <c:v>41418</c:v>
                      </c:pt>
                      <c:pt idx="2048">
                        <c:v>41417</c:v>
                      </c:pt>
                      <c:pt idx="2049">
                        <c:v>41416</c:v>
                      </c:pt>
                      <c:pt idx="2050">
                        <c:v>41415</c:v>
                      </c:pt>
                      <c:pt idx="2051">
                        <c:v>41414</c:v>
                      </c:pt>
                      <c:pt idx="2052">
                        <c:v>41411</c:v>
                      </c:pt>
                      <c:pt idx="2053">
                        <c:v>41410</c:v>
                      </c:pt>
                      <c:pt idx="2054">
                        <c:v>41409</c:v>
                      </c:pt>
                      <c:pt idx="2055">
                        <c:v>41408</c:v>
                      </c:pt>
                      <c:pt idx="2056">
                        <c:v>41407</c:v>
                      </c:pt>
                      <c:pt idx="2057">
                        <c:v>41404</c:v>
                      </c:pt>
                      <c:pt idx="2058">
                        <c:v>41403</c:v>
                      </c:pt>
                      <c:pt idx="2059">
                        <c:v>41402</c:v>
                      </c:pt>
                      <c:pt idx="2060">
                        <c:v>41401</c:v>
                      </c:pt>
                      <c:pt idx="2061">
                        <c:v>41400</c:v>
                      </c:pt>
                      <c:pt idx="2062">
                        <c:v>41397</c:v>
                      </c:pt>
                      <c:pt idx="2063">
                        <c:v>41396</c:v>
                      </c:pt>
                      <c:pt idx="2064">
                        <c:v>41394</c:v>
                      </c:pt>
                      <c:pt idx="2065">
                        <c:v>41393</c:v>
                      </c:pt>
                      <c:pt idx="2066">
                        <c:v>41390</c:v>
                      </c:pt>
                      <c:pt idx="2067">
                        <c:v>41389</c:v>
                      </c:pt>
                      <c:pt idx="2068">
                        <c:v>41388</c:v>
                      </c:pt>
                      <c:pt idx="2069">
                        <c:v>41387</c:v>
                      </c:pt>
                      <c:pt idx="2070">
                        <c:v>41386</c:v>
                      </c:pt>
                      <c:pt idx="2071">
                        <c:v>41383</c:v>
                      </c:pt>
                      <c:pt idx="2072">
                        <c:v>41382</c:v>
                      </c:pt>
                      <c:pt idx="2073">
                        <c:v>41381</c:v>
                      </c:pt>
                      <c:pt idx="2074">
                        <c:v>41380</c:v>
                      </c:pt>
                      <c:pt idx="2075">
                        <c:v>41379</c:v>
                      </c:pt>
                      <c:pt idx="2076">
                        <c:v>41376</c:v>
                      </c:pt>
                      <c:pt idx="2077">
                        <c:v>41375</c:v>
                      </c:pt>
                      <c:pt idx="2078">
                        <c:v>41374</c:v>
                      </c:pt>
                      <c:pt idx="2079">
                        <c:v>41373</c:v>
                      </c:pt>
                      <c:pt idx="2080">
                        <c:v>41372</c:v>
                      </c:pt>
                      <c:pt idx="2081">
                        <c:v>41369</c:v>
                      </c:pt>
                      <c:pt idx="2082">
                        <c:v>41368</c:v>
                      </c:pt>
                      <c:pt idx="2083">
                        <c:v>41367</c:v>
                      </c:pt>
                      <c:pt idx="2084">
                        <c:v>41366</c:v>
                      </c:pt>
                      <c:pt idx="2085">
                        <c:v>41365</c:v>
                      </c:pt>
                      <c:pt idx="2086">
                        <c:v>41361</c:v>
                      </c:pt>
                      <c:pt idx="2087">
                        <c:v>41360</c:v>
                      </c:pt>
                      <c:pt idx="2088">
                        <c:v>41359</c:v>
                      </c:pt>
                      <c:pt idx="2089">
                        <c:v>41358</c:v>
                      </c:pt>
                      <c:pt idx="2090">
                        <c:v>41355</c:v>
                      </c:pt>
                      <c:pt idx="2091">
                        <c:v>41354</c:v>
                      </c:pt>
                      <c:pt idx="2092">
                        <c:v>41353</c:v>
                      </c:pt>
                      <c:pt idx="2093">
                        <c:v>41352</c:v>
                      </c:pt>
                      <c:pt idx="2094">
                        <c:v>41351</c:v>
                      </c:pt>
                      <c:pt idx="2095">
                        <c:v>41348</c:v>
                      </c:pt>
                      <c:pt idx="2096">
                        <c:v>41346</c:v>
                      </c:pt>
                      <c:pt idx="2097">
                        <c:v>41345</c:v>
                      </c:pt>
                      <c:pt idx="2098">
                        <c:v>41344</c:v>
                      </c:pt>
                      <c:pt idx="2099">
                        <c:v>41341</c:v>
                      </c:pt>
                      <c:pt idx="2100">
                        <c:v>41340</c:v>
                      </c:pt>
                      <c:pt idx="2101">
                        <c:v>41339</c:v>
                      </c:pt>
                      <c:pt idx="2102">
                        <c:v>41338</c:v>
                      </c:pt>
                      <c:pt idx="2103">
                        <c:v>41337</c:v>
                      </c:pt>
                      <c:pt idx="2104">
                        <c:v>41334</c:v>
                      </c:pt>
                      <c:pt idx="2105">
                        <c:v>41333</c:v>
                      </c:pt>
                      <c:pt idx="2106">
                        <c:v>41332</c:v>
                      </c:pt>
                      <c:pt idx="2107">
                        <c:v>41331</c:v>
                      </c:pt>
                      <c:pt idx="2108">
                        <c:v>41330</c:v>
                      </c:pt>
                      <c:pt idx="2109">
                        <c:v>41327</c:v>
                      </c:pt>
                      <c:pt idx="2110">
                        <c:v>41326</c:v>
                      </c:pt>
                      <c:pt idx="2111">
                        <c:v>41325</c:v>
                      </c:pt>
                      <c:pt idx="2112">
                        <c:v>41324</c:v>
                      </c:pt>
                      <c:pt idx="2113">
                        <c:v>41323</c:v>
                      </c:pt>
                      <c:pt idx="2114">
                        <c:v>41320</c:v>
                      </c:pt>
                      <c:pt idx="2115">
                        <c:v>41319</c:v>
                      </c:pt>
                      <c:pt idx="2116">
                        <c:v>41318</c:v>
                      </c:pt>
                      <c:pt idx="2117">
                        <c:v>41313</c:v>
                      </c:pt>
                      <c:pt idx="2118">
                        <c:v>41312</c:v>
                      </c:pt>
                      <c:pt idx="2119">
                        <c:v>41311</c:v>
                      </c:pt>
                      <c:pt idx="2120">
                        <c:v>41310</c:v>
                      </c:pt>
                      <c:pt idx="2121">
                        <c:v>41309</c:v>
                      </c:pt>
                      <c:pt idx="2122">
                        <c:v>41306</c:v>
                      </c:pt>
                      <c:pt idx="2123">
                        <c:v>41304</c:v>
                      </c:pt>
                      <c:pt idx="2124">
                        <c:v>41303</c:v>
                      </c:pt>
                      <c:pt idx="2125">
                        <c:v>41302</c:v>
                      </c:pt>
                      <c:pt idx="2126">
                        <c:v>41299</c:v>
                      </c:pt>
                      <c:pt idx="2127">
                        <c:v>41298</c:v>
                      </c:pt>
                      <c:pt idx="2128">
                        <c:v>41297</c:v>
                      </c:pt>
                      <c:pt idx="2129">
                        <c:v>41296</c:v>
                      </c:pt>
                      <c:pt idx="2130">
                        <c:v>41295</c:v>
                      </c:pt>
                      <c:pt idx="2131">
                        <c:v>41292</c:v>
                      </c:pt>
                      <c:pt idx="2132">
                        <c:v>41291</c:v>
                      </c:pt>
                      <c:pt idx="2133">
                        <c:v>41290</c:v>
                      </c:pt>
                      <c:pt idx="2134">
                        <c:v>41289</c:v>
                      </c:pt>
                      <c:pt idx="2135">
                        <c:v>41288</c:v>
                      </c:pt>
                      <c:pt idx="2136">
                        <c:v>41285</c:v>
                      </c:pt>
                      <c:pt idx="2137">
                        <c:v>41284</c:v>
                      </c:pt>
                      <c:pt idx="2138">
                        <c:v>41283</c:v>
                      </c:pt>
                      <c:pt idx="2139">
                        <c:v>41282</c:v>
                      </c:pt>
                      <c:pt idx="2140">
                        <c:v>41281</c:v>
                      </c:pt>
                      <c:pt idx="2141">
                        <c:v>41278</c:v>
                      </c:pt>
                      <c:pt idx="2142">
                        <c:v>41277</c:v>
                      </c:pt>
                      <c:pt idx="2143">
                        <c:v>41274</c:v>
                      </c:pt>
                      <c:pt idx="2144">
                        <c:v>41271</c:v>
                      </c:pt>
                      <c:pt idx="2145">
                        <c:v>41270</c:v>
                      </c:pt>
                      <c:pt idx="2146">
                        <c:v>41269</c:v>
                      </c:pt>
                      <c:pt idx="2147">
                        <c:v>41267</c:v>
                      </c:pt>
                      <c:pt idx="2148">
                        <c:v>41264</c:v>
                      </c:pt>
                      <c:pt idx="2149">
                        <c:v>41263</c:v>
                      </c:pt>
                      <c:pt idx="2150">
                        <c:v>41261</c:v>
                      </c:pt>
                      <c:pt idx="2151">
                        <c:v>41260</c:v>
                      </c:pt>
                      <c:pt idx="2152">
                        <c:v>41257</c:v>
                      </c:pt>
                      <c:pt idx="2153">
                        <c:v>41255</c:v>
                      </c:pt>
                      <c:pt idx="2154">
                        <c:v>41254</c:v>
                      </c:pt>
                      <c:pt idx="2155">
                        <c:v>41253</c:v>
                      </c:pt>
                      <c:pt idx="2156">
                        <c:v>41250</c:v>
                      </c:pt>
                      <c:pt idx="2157">
                        <c:v>41249</c:v>
                      </c:pt>
                      <c:pt idx="2158">
                        <c:v>41248</c:v>
                      </c:pt>
                      <c:pt idx="2159">
                        <c:v>41247</c:v>
                      </c:pt>
                      <c:pt idx="2160">
                        <c:v>41246</c:v>
                      </c:pt>
                      <c:pt idx="2161">
                        <c:v>41243</c:v>
                      </c:pt>
                      <c:pt idx="2162">
                        <c:v>41242</c:v>
                      </c:pt>
                      <c:pt idx="2163">
                        <c:v>41241</c:v>
                      </c:pt>
                      <c:pt idx="2164">
                        <c:v>41239</c:v>
                      </c:pt>
                      <c:pt idx="2165">
                        <c:v>41236</c:v>
                      </c:pt>
                      <c:pt idx="2166">
                        <c:v>41235</c:v>
                      </c:pt>
                      <c:pt idx="2167">
                        <c:v>41234</c:v>
                      </c:pt>
                      <c:pt idx="2168">
                        <c:v>41233</c:v>
                      </c:pt>
                      <c:pt idx="2169">
                        <c:v>41232</c:v>
                      </c:pt>
                      <c:pt idx="2170">
                        <c:v>41229</c:v>
                      </c:pt>
                      <c:pt idx="2171">
                        <c:v>41227</c:v>
                      </c:pt>
                      <c:pt idx="2172">
                        <c:v>41226</c:v>
                      </c:pt>
                      <c:pt idx="2173">
                        <c:v>41225</c:v>
                      </c:pt>
                      <c:pt idx="2174">
                        <c:v>41222</c:v>
                      </c:pt>
                      <c:pt idx="2175">
                        <c:v>41221</c:v>
                      </c:pt>
                      <c:pt idx="2176">
                        <c:v>41220</c:v>
                      </c:pt>
                      <c:pt idx="2177">
                        <c:v>41219</c:v>
                      </c:pt>
                      <c:pt idx="2178">
                        <c:v>41218</c:v>
                      </c:pt>
                      <c:pt idx="2179">
                        <c:v>41214</c:v>
                      </c:pt>
                      <c:pt idx="2180">
                        <c:v>41213</c:v>
                      </c:pt>
                      <c:pt idx="2181">
                        <c:v>41212</c:v>
                      </c:pt>
                      <c:pt idx="2182">
                        <c:v>41211</c:v>
                      </c:pt>
                      <c:pt idx="2183">
                        <c:v>41208</c:v>
                      </c:pt>
                      <c:pt idx="2184">
                        <c:v>41207</c:v>
                      </c:pt>
                      <c:pt idx="2185">
                        <c:v>41206</c:v>
                      </c:pt>
                      <c:pt idx="2186">
                        <c:v>41205</c:v>
                      </c:pt>
                      <c:pt idx="2187">
                        <c:v>41204</c:v>
                      </c:pt>
                      <c:pt idx="2188">
                        <c:v>41201</c:v>
                      </c:pt>
                      <c:pt idx="2189">
                        <c:v>41200</c:v>
                      </c:pt>
                      <c:pt idx="2190">
                        <c:v>41199</c:v>
                      </c:pt>
                      <c:pt idx="2191">
                        <c:v>41198</c:v>
                      </c:pt>
                      <c:pt idx="2192">
                        <c:v>41197</c:v>
                      </c:pt>
                      <c:pt idx="2193">
                        <c:v>41193</c:v>
                      </c:pt>
                      <c:pt idx="2194">
                        <c:v>41192</c:v>
                      </c:pt>
                      <c:pt idx="2195">
                        <c:v>41191</c:v>
                      </c:pt>
                      <c:pt idx="2196">
                        <c:v>41186</c:v>
                      </c:pt>
                      <c:pt idx="2197">
                        <c:v>41185</c:v>
                      </c:pt>
                      <c:pt idx="2198">
                        <c:v>41184</c:v>
                      </c:pt>
                      <c:pt idx="2199">
                        <c:v>41183</c:v>
                      </c:pt>
                      <c:pt idx="2200">
                        <c:v>41180</c:v>
                      </c:pt>
                      <c:pt idx="2201">
                        <c:v>41179</c:v>
                      </c:pt>
                      <c:pt idx="2202">
                        <c:v>41178</c:v>
                      </c:pt>
                      <c:pt idx="2203">
                        <c:v>41177</c:v>
                      </c:pt>
                      <c:pt idx="2204">
                        <c:v>41176</c:v>
                      </c:pt>
                      <c:pt idx="2205">
                        <c:v>41173</c:v>
                      </c:pt>
                      <c:pt idx="2206">
                        <c:v>41171</c:v>
                      </c:pt>
                      <c:pt idx="2207">
                        <c:v>41170</c:v>
                      </c:pt>
                      <c:pt idx="2208">
                        <c:v>41169</c:v>
                      </c:pt>
                      <c:pt idx="2209">
                        <c:v>41166</c:v>
                      </c:pt>
                      <c:pt idx="2210">
                        <c:v>41165</c:v>
                      </c:pt>
                      <c:pt idx="2211">
                        <c:v>41164</c:v>
                      </c:pt>
                      <c:pt idx="2212">
                        <c:v>41163</c:v>
                      </c:pt>
                      <c:pt idx="2213">
                        <c:v>41162</c:v>
                      </c:pt>
                      <c:pt idx="2214">
                        <c:v>41158</c:v>
                      </c:pt>
                      <c:pt idx="2215">
                        <c:v>41157</c:v>
                      </c:pt>
                      <c:pt idx="2216">
                        <c:v>41156</c:v>
                      </c:pt>
                      <c:pt idx="2217">
                        <c:v>41155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'DY IFIX vs NTNB'!$AH$2:$AH$2219</c15:sqref>
                        </c15:formulaRef>
                      </c:ext>
                    </c:extLst>
                    <c:numCache>
                      <c:formatCode>General</c:formatCode>
                      <c:ptCount val="2218"/>
                      <c:pt idx="0">
                        <c:v>2804.79</c:v>
                      </c:pt>
                      <c:pt idx="1">
                        <c:v>2789.32</c:v>
                      </c:pt>
                      <c:pt idx="2">
                        <c:v>2768.02</c:v>
                      </c:pt>
                      <c:pt idx="3">
                        <c:v>2743.68</c:v>
                      </c:pt>
                      <c:pt idx="4">
                        <c:v>2724.6</c:v>
                      </c:pt>
                      <c:pt idx="5">
                        <c:v>2706.64</c:v>
                      </c:pt>
                      <c:pt idx="6">
                        <c:v>2703.24</c:v>
                      </c:pt>
                      <c:pt idx="7">
                        <c:v>2695.05</c:v>
                      </c:pt>
                      <c:pt idx="8">
                        <c:v>2694.73</c:v>
                      </c:pt>
                      <c:pt idx="9">
                        <c:v>2681.35</c:v>
                      </c:pt>
                      <c:pt idx="10">
                        <c:v>2676.14</c:v>
                      </c:pt>
                      <c:pt idx="11">
                        <c:v>2668.73</c:v>
                      </c:pt>
                      <c:pt idx="12">
                        <c:v>2673.92</c:v>
                      </c:pt>
                      <c:pt idx="13">
                        <c:v>2673.94</c:v>
                      </c:pt>
                      <c:pt idx="14">
                        <c:v>2669.06</c:v>
                      </c:pt>
                      <c:pt idx="15">
                        <c:v>2673.21</c:v>
                      </c:pt>
                      <c:pt idx="16">
                        <c:v>2660.89</c:v>
                      </c:pt>
                      <c:pt idx="17">
                        <c:v>2643.1</c:v>
                      </c:pt>
                      <c:pt idx="18">
                        <c:v>2610.67</c:v>
                      </c:pt>
                      <c:pt idx="19">
                        <c:v>2582.87</c:v>
                      </c:pt>
                      <c:pt idx="20">
                        <c:v>2581.29</c:v>
                      </c:pt>
                      <c:pt idx="21">
                        <c:v>2578.4</c:v>
                      </c:pt>
                      <c:pt idx="22">
                        <c:v>2563.7600000000002</c:v>
                      </c:pt>
                      <c:pt idx="23">
                        <c:v>2541.52</c:v>
                      </c:pt>
                      <c:pt idx="24">
                        <c:v>2545.98</c:v>
                      </c:pt>
                      <c:pt idx="25">
                        <c:v>2546.87</c:v>
                      </c:pt>
                      <c:pt idx="26">
                        <c:v>2563.61</c:v>
                      </c:pt>
                      <c:pt idx="27">
                        <c:v>2581.4299999999998</c:v>
                      </c:pt>
                      <c:pt idx="28">
                        <c:v>2594.13</c:v>
                      </c:pt>
                      <c:pt idx="29">
                        <c:v>2591.02</c:v>
                      </c:pt>
                      <c:pt idx="30">
                        <c:v>2603.62</c:v>
                      </c:pt>
                      <c:pt idx="31">
                        <c:v>2612.67</c:v>
                      </c:pt>
                      <c:pt idx="32">
                        <c:v>2617.7600000000002</c:v>
                      </c:pt>
                      <c:pt idx="33">
                        <c:v>2621.88</c:v>
                      </c:pt>
                      <c:pt idx="34">
                        <c:v>2627.2</c:v>
                      </c:pt>
                      <c:pt idx="35">
                        <c:v>2627.19</c:v>
                      </c:pt>
                      <c:pt idx="36">
                        <c:v>2640.44</c:v>
                      </c:pt>
                      <c:pt idx="37">
                        <c:v>2654.89</c:v>
                      </c:pt>
                      <c:pt idx="38">
                        <c:v>2655.4</c:v>
                      </c:pt>
                      <c:pt idx="39">
                        <c:v>2664.97</c:v>
                      </c:pt>
                      <c:pt idx="40">
                        <c:v>2673.23</c:v>
                      </c:pt>
                      <c:pt idx="41">
                        <c:v>2675.68</c:v>
                      </c:pt>
                      <c:pt idx="42">
                        <c:v>2673.93</c:v>
                      </c:pt>
                      <c:pt idx="43">
                        <c:v>2680.78</c:v>
                      </c:pt>
                      <c:pt idx="44">
                        <c:v>2693.64</c:v>
                      </c:pt>
                      <c:pt idx="45">
                        <c:v>2708</c:v>
                      </c:pt>
                      <c:pt idx="46">
                        <c:v>2712.38</c:v>
                      </c:pt>
                      <c:pt idx="47">
                        <c:v>2724.94</c:v>
                      </c:pt>
                      <c:pt idx="48">
                        <c:v>2738.39</c:v>
                      </c:pt>
                      <c:pt idx="49">
                        <c:v>2740.06</c:v>
                      </c:pt>
                      <c:pt idx="50">
                        <c:v>2747.55</c:v>
                      </c:pt>
                      <c:pt idx="51">
                        <c:v>2743.93</c:v>
                      </c:pt>
                      <c:pt idx="52">
                        <c:v>2732.67</c:v>
                      </c:pt>
                      <c:pt idx="53">
                        <c:v>2727.86</c:v>
                      </c:pt>
                      <c:pt idx="54">
                        <c:v>2727.06</c:v>
                      </c:pt>
                      <c:pt idx="55">
                        <c:v>2716.47</c:v>
                      </c:pt>
                      <c:pt idx="56">
                        <c:v>2710.86</c:v>
                      </c:pt>
                      <c:pt idx="57">
                        <c:v>2711</c:v>
                      </c:pt>
                      <c:pt idx="58">
                        <c:v>2707.94</c:v>
                      </c:pt>
                      <c:pt idx="59">
                        <c:v>2707.39</c:v>
                      </c:pt>
                      <c:pt idx="60">
                        <c:v>2714.62</c:v>
                      </c:pt>
                      <c:pt idx="61">
                        <c:v>2715.67</c:v>
                      </c:pt>
                      <c:pt idx="62">
                        <c:v>2700.36</c:v>
                      </c:pt>
                      <c:pt idx="63">
                        <c:v>2700.32</c:v>
                      </c:pt>
                      <c:pt idx="64">
                        <c:v>2711.76</c:v>
                      </c:pt>
                      <c:pt idx="65">
                        <c:v>2709.4</c:v>
                      </c:pt>
                      <c:pt idx="66">
                        <c:v>2705.38</c:v>
                      </c:pt>
                      <c:pt idx="67">
                        <c:v>2702.5</c:v>
                      </c:pt>
                      <c:pt idx="68">
                        <c:v>2699.37</c:v>
                      </c:pt>
                      <c:pt idx="69">
                        <c:v>2700.59</c:v>
                      </c:pt>
                      <c:pt idx="70">
                        <c:v>2729.83</c:v>
                      </c:pt>
                      <c:pt idx="71">
                        <c:v>2727.68</c:v>
                      </c:pt>
                      <c:pt idx="72">
                        <c:v>2730.93</c:v>
                      </c:pt>
                      <c:pt idx="73">
                        <c:v>2728.31</c:v>
                      </c:pt>
                      <c:pt idx="74">
                        <c:v>2727.5</c:v>
                      </c:pt>
                      <c:pt idx="75">
                        <c:v>2727.91</c:v>
                      </c:pt>
                      <c:pt idx="76">
                        <c:v>2720.14</c:v>
                      </c:pt>
                      <c:pt idx="77">
                        <c:v>2715.09</c:v>
                      </c:pt>
                      <c:pt idx="78">
                        <c:v>2732.95</c:v>
                      </c:pt>
                      <c:pt idx="79">
                        <c:v>2733.24</c:v>
                      </c:pt>
                      <c:pt idx="80">
                        <c:v>2745.42</c:v>
                      </c:pt>
                      <c:pt idx="81">
                        <c:v>2750.74</c:v>
                      </c:pt>
                      <c:pt idx="82">
                        <c:v>2749.84</c:v>
                      </c:pt>
                      <c:pt idx="83">
                        <c:v>2741.19</c:v>
                      </c:pt>
                      <c:pt idx="84">
                        <c:v>2731.21</c:v>
                      </c:pt>
                      <c:pt idx="85">
                        <c:v>2723.55</c:v>
                      </c:pt>
                      <c:pt idx="86">
                        <c:v>2720.95</c:v>
                      </c:pt>
                      <c:pt idx="87">
                        <c:v>2720.6</c:v>
                      </c:pt>
                      <c:pt idx="88">
                        <c:v>2719.43</c:v>
                      </c:pt>
                      <c:pt idx="89">
                        <c:v>2705.34</c:v>
                      </c:pt>
                      <c:pt idx="90">
                        <c:v>2690.63</c:v>
                      </c:pt>
                      <c:pt idx="91">
                        <c:v>2703.4</c:v>
                      </c:pt>
                      <c:pt idx="92">
                        <c:v>2708.3</c:v>
                      </c:pt>
                      <c:pt idx="93">
                        <c:v>2725.1</c:v>
                      </c:pt>
                      <c:pt idx="94">
                        <c:v>2741.11</c:v>
                      </c:pt>
                      <c:pt idx="95">
                        <c:v>2722.32</c:v>
                      </c:pt>
                      <c:pt idx="96">
                        <c:v>2739.91</c:v>
                      </c:pt>
                      <c:pt idx="97">
                        <c:v>2755.49</c:v>
                      </c:pt>
                      <c:pt idx="98">
                        <c:v>2769.53</c:v>
                      </c:pt>
                      <c:pt idx="99">
                        <c:v>2778.56</c:v>
                      </c:pt>
                      <c:pt idx="100">
                        <c:v>2781.02</c:v>
                      </c:pt>
                      <c:pt idx="101">
                        <c:v>2792.66</c:v>
                      </c:pt>
                      <c:pt idx="102">
                        <c:v>2800.61</c:v>
                      </c:pt>
                      <c:pt idx="103">
                        <c:v>2812.66</c:v>
                      </c:pt>
                      <c:pt idx="104">
                        <c:v>2824.12</c:v>
                      </c:pt>
                      <c:pt idx="105">
                        <c:v>2818.91</c:v>
                      </c:pt>
                      <c:pt idx="106">
                        <c:v>2816.91</c:v>
                      </c:pt>
                      <c:pt idx="107">
                        <c:v>2817.51</c:v>
                      </c:pt>
                      <c:pt idx="108">
                        <c:v>2825.37</c:v>
                      </c:pt>
                      <c:pt idx="109">
                        <c:v>2828.23</c:v>
                      </c:pt>
                      <c:pt idx="110">
                        <c:v>2834.13</c:v>
                      </c:pt>
                      <c:pt idx="111">
                        <c:v>2837.73</c:v>
                      </c:pt>
                      <c:pt idx="112">
                        <c:v>2839.66</c:v>
                      </c:pt>
                      <c:pt idx="113">
                        <c:v>2836.18</c:v>
                      </c:pt>
                      <c:pt idx="114">
                        <c:v>2841.35</c:v>
                      </c:pt>
                      <c:pt idx="115">
                        <c:v>2838.73</c:v>
                      </c:pt>
                      <c:pt idx="116">
                        <c:v>2830.85</c:v>
                      </c:pt>
                      <c:pt idx="117">
                        <c:v>2823.81</c:v>
                      </c:pt>
                      <c:pt idx="118">
                        <c:v>2797.9</c:v>
                      </c:pt>
                      <c:pt idx="119">
                        <c:v>2762.03</c:v>
                      </c:pt>
                      <c:pt idx="120">
                        <c:v>2762.35</c:v>
                      </c:pt>
                      <c:pt idx="121">
                        <c:v>2761.49</c:v>
                      </c:pt>
                      <c:pt idx="122">
                        <c:v>2755.59</c:v>
                      </c:pt>
                      <c:pt idx="123">
                        <c:v>2760.17</c:v>
                      </c:pt>
                      <c:pt idx="124">
                        <c:v>2754.03</c:v>
                      </c:pt>
                      <c:pt idx="125">
                        <c:v>2754.89</c:v>
                      </c:pt>
                      <c:pt idx="126">
                        <c:v>2746.1</c:v>
                      </c:pt>
                      <c:pt idx="127">
                        <c:v>2705.84</c:v>
                      </c:pt>
                      <c:pt idx="128">
                        <c:v>2725.08</c:v>
                      </c:pt>
                      <c:pt idx="129">
                        <c:v>2781.25</c:v>
                      </c:pt>
                      <c:pt idx="130">
                        <c:v>2780.49</c:v>
                      </c:pt>
                      <c:pt idx="131">
                        <c:v>2797.57</c:v>
                      </c:pt>
                      <c:pt idx="132">
                        <c:v>2811.17</c:v>
                      </c:pt>
                      <c:pt idx="133">
                        <c:v>2813.31</c:v>
                      </c:pt>
                      <c:pt idx="134">
                        <c:v>2812.84</c:v>
                      </c:pt>
                      <c:pt idx="135">
                        <c:v>2815.53</c:v>
                      </c:pt>
                      <c:pt idx="136">
                        <c:v>2819.37</c:v>
                      </c:pt>
                      <c:pt idx="137">
                        <c:v>2821.96</c:v>
                      </c:pt>
                      <c:pt idx="138">
                        <c:v>2828.76</c:v>
                      </c:pt>
                      <c:pt idx="139">
                        <c:v>2831.3</c:v>
                      </c:pt>
                      <c:pt idx="140">
                        <c:v>2831.97</c:v>
                      </c:pt>
                      <c:pt idx="141">
                        <c:v>2829.65</c:v>
                      </c:pt>
                      <c:pt idx="142">
                        <c:v>2827.51</c:v>
                      </c:pt>
                      <c:pt idx="143">
                        <c:v>2827.76</c:v>
                      </c:pt>
                      <c:pt idx="144">
                        <c:v>2811.56</c:v>
                      </c:pt>
                      <c:pt idx="145">
                        <c:v>2816.46</c:v>
                      </c:pt>
                      <c:pt idx="146">
                        <c:v>2811.62</c:v>
                      </c:pt>
                      <c:pt idx="147">
                        <c:v>2792.67</c:v>
                      </c:pt>
                      <c:pt idx="148">
                        <c:v>2788.35</c:v>
                      </c:pt>
                      <c:pt idx="149">
                        <c:v>2799.18</c:v>
                      </c:pt>
                      <c:pt idx="150">
                        <c:v>2802.82</c:v>
                      </c:pt>
                      <c:pt idx="151">
                        <c:v>2804.05</c:v>
                      </c:pt>
                      <c:pt idx="152">
                        <c:v>2806.47</c:v>
                      </c:pt>
                      <c:pt idx="153">
                        <c:v>2801.32</c:v>
                      </c:pt>
                      <c:pt idx="154">
                        <c:v>2808.13</c:v>
                      </c:pt>
                      <c:pt idx="155">
                        <c:v>2811.1</c:v>
                      </c:pt>
                      <c:pt idx="156">
                        <c:v>2826.1</c:v>
                      </c:pt>
                      <c:pt idx="157">
                        <c:v>2827.6</c:v>
                      </c:pt>
                      <c:pt idx="158">
                        <c:v>2831.09</c:v>
                      </c:pt>
                      <c:pt idx="159">
                        <c:v>2839.4</c:v>
                      </c:pt>
                      <c:pt idx="160">
                        <c:v>2846.28</c:v>
                      </c:pt>
                      <c:pt idx="161">
                        <c:v>2856.63</c:v>
                      </c:pt>
                      <c:pt idx="162">
                        <c:v>2855.28</c:v>
                      </c:pt>
                      <c:pt idx="163">
                        <c:v>2855.05</c:v>
                      </c:pt>
                      <c:pt idx="164">
                        <c:v>2856.22</c:v>
                      </c:pt>
                      <c:pt idx="165">
                        <c:v>2862.43</c:v>
                      </c:pt>
                      <c:pt idx="166">
                        <c:v>2861.15</c:v>
                      </c:pt>
                      <c:pt idx="167">
                        <c:v>2849.01</c:v>
                      </c:pt>
                      <c:pt idx="168">
                        <c:v>2842.39</c:v>
                      </c:pt>
                      <c:pt idx="169">
                        <c:v>2845.36</c:v>
                      </c:pt>
                      <c:pt idx="170">
                        <c:v>2844.48</c:v>
                      </c:pt>
                      <c:pt idx="171">
                        <c:v>2844.63</c:v>
                      </c:pt>
                      <c:pt idx="172">
                        <c:v>2839.26</c:v>
                      </c:pt>
                      <c:pt idx="173">
                        <c:v>2841.92</c:v>
                      </c:pt>
                      <c:pt idx="174">
                        <c:v>2847.43</c:v>
                      </c:pt>
                      <c:pt idx="175">
                        <c:v>2843.51</c:v>
                      </c:pt>
                      <c:pt idx="176">
                        <c:v>2840.54</c:v>
                      </c:pt>
                      <c:pt idx="177">
                        <c:v>2843.37</c:v>
                      </c:pt>
                      <c:pt idx="178">
                        <c:v>2845.01</c:v>
                      </c:pt>
                      <c:pt idx="179">
                        <c:v>2849.29</c:v>
                      </c:pt>
                      <c:pt idx="180">
                        <c:v>2842.59</c:v>
                      </c:pt>
                      <c:pt idx="181">
                        <c:v>2843.3</c:v>
                      </c:pt>
                      <c:pt idx="182">
                        <c:v>2843.98</c:v>
                      </c:pt>
                      <c:pt idx="183">
                        <c:v>2847.64</c:v>
                      </c:pt>
                      <c:pt idx="184">
                        <c:v>2850.01</c:v>
                      </c:pt>
                      <c:pt idx="185">
                        <c:v>2846.77</c:v>
                      </c:pt>
                      <c:pt idx="186">
                        <c:v>2818.9</c:v>
                      </c:pt>
                      <c:pt idx="187">
                        <c:v>2817.7</c:v>
                      </c:pt>
                      <c:pt idx="188">
                        <c:v>2813.8</c:v>
                      </c:pt>
                      <c:pt idx="189">
                        <c:v>2814.61</c:v>
                      </c:pt>
                      <c:pt idx="190">
                        <c:v>2813.96</c:v>
                      </c:pt>
                      <c:pt idx="191">
                        <c:v>2815.54</c:v>
                      </c:pt>
                      <c:pt idx="192">
                        <c:v>2819.14</c:v>
                      </c:pt>
                      <c:pt idx="193">
                        <c:v>2808.71</c:v>
                      </c:pt>
                      <c:pt idx="194">
                        <c:v>2817.2</c:v>
                      </c:pt>
                      <c:pt idx="195">
                        <c:v>2822.95</c:v>
                      </c:pt>
                      <c:pt idx="196">
                        <c:v>2830.93</c:v>
                      </c:pt>
                      <c:pt idx="197">
                        <c:v>2838.26</c:v>
                      </c:pt>
                      <c:pt idx="198">
                        <c:v>2837.05</c:v>
                      </c:pt>
                      <c:pt idx="199">
                        <c:v>2833.63</c:v>
                      </c:pt>
                      <c:pt idx="200">
                        <c:v>2842.75</c:v>
                      </c:pt>
                      <c:pt idx="201">
                        <c:v>2845.42</c:v>
                      </c:pt>
                      <c:pt idx="202">
                        <c:v>2852.68</c:v>
                      </c:pt>
                      <c:pt idx="203">
                        <c:v>2847.69</c:v>
                      </c:pt>
                      <c:pt idx="204">
                        <c:v>2848.75</c:v>
                      </c:pt>
                      <c:pt idx="205">
                        <c:v>2858.81</c:v>
                      </c:pt>
                      <c:pt idx="206">
                        <c:v>2877.22</c:v>
                      </c:pt>
                      <c:pt idx="207">
                        <c:v>2886.53</c:v>
                      </c:pt>
                      <c:pt idx="208">
                        <c:v>2893.8</c:v>
                      </c:pt>
                      <c:pt idx="209">
                        <c:v>2892</c:v>
                      </c:pt>
                      <c:pt idx="210">
                        <c:v>2890.43</c:v>
                      </c:pt>
                      <c:pt idx="211">
                        <c:v>2874.92</c:v>
                      </c:pt>
                      <c:pt idx="212">
                        <c:v>2893.97</c:v>
                      </c:pt>
                      <c:pt idx="213">
                        <c:v>2890.77</c:v>
                      </c:pt>
                      <c:pt idx="214">
                        <c:v>2895.4</c:v>
                      </c:pt>
                      <c:pt idx="215">
                        <c:v>2897.24</c:v>
                      </c:pt>
                      <c:pt idx="216">
                        <c:v>2893.98</c:v>
                      </c:pt>
                      <c:pt idx="217">
                        <c:v>2892.16</c:v>
                      </c:pt>
                      <c:pt idx="218">
                        <c:v>2894.79</c:v>
                      </c:pt>
                      <c:pt idx="219">
                        <c:v>2883.22</c:v>
                      </c:pt>
                      <c:pt idx="220">
                        <c:v>2881.84</c:v>
                      </c:pt>
                      <c:pt idx="221">
                        <c:v>2880.7</c:v>
                      </c:pt>
                      <c:pt idx="222">
                        <c:v>2874.91</c:v>
                      </c:pt>
                      <c:pt idx="223">
                        <c:v>2879.45</c:v>
                      </c:pt>
                      <c:pt idx="224">
                        <c:v>2872.16</c:v>
                      </c:pt>
                      <c:pt idx="225">
                        <c:v>2861.18</c:v>
                      </c:pt>
                      <c:pt idx="226">
                        <c:v>2861.74</c:v>
                      </c:pt>
                      <c:pt idx="227">
                        <c:v>2862.97</c:v>
                      </c:pt>
                      <c:pt idx="228">
                        <c:v>2862.97</c:v>
                      </c:pt>
                      <c:pt idx="229">
                        <c:v>2870.6</c:v>
                      </c:pt>
                      <c:pt idx="230">
                        <c:v>2870.21</c:v>
                      </c:pt>
                      <c:pt idx="231">
                        <c:v>2866.3</c:v>
                      </c:pt>
                      <c:pt idx="232">
                        <c:v>2857.94</c:v>
                      </c:pt>
                      <c:pt idx="233">
                        <c:v>2854.99</c:v>
                      </c:pt>
                      <c:pt idx="234">
                        <c:v>2851.86</c:v>
                      </c:pt>
                      <c:pt idx="235">
                        <c:v>2855.47</c:v>
                      </c:pt>
                      <c:pt idx="236">
                        <c:v>2863.8</c:v>
                      </c:pt>
                      <c:pt idx="237">
                        <c:v>2867.4</c:v>
                      </c:pt>
                      <c:pt idx="238">
                        <c:v>2863.51</c:v>
                      </c:pt>
                      <c:pt idx="239">
                        <c:v>2869.74</c:v>
                      </c:pt>
                      <c:pt idx="240">
                        <c:v>2867.53</c:v>
                      </c:pt>
                      <c:pt idx="241">
                        <c:v>2867.47</c:v>
                      </c:pt>
                      <c:pt idx="242">
                        <c:v>2870.15</c:v>
                      </c:pt>
                      <c:pt idx="243">
                        <c:v>2870.15</c:v>
                      </c:pt>
                      <c:pt idx="244">
                        <c:v>2855.04</c:v>
                      </c:pt>
                      <c:pt idx="245">
                        <c:v>2834.64</c:v>
                      </c:pt>
                      <c:pt idx="246">
                        <c:v>2794.56</c:v>
                      </c:pt>
                      <c:pt idx="247">
                        <c:v>2794.56</c:v>
                      </c:pt>
                      <c:pt idx="248">
                        <c:v>2794.43</c:v>
                      </c:pt>
                      <c:pt idx="249">
                        <c:v>2775.78</c:v>
                      </c:pt>
                      <c:pt idx="250">
                        <c:v>2761.41</c:v>
                      </c:pt>
                      <c:pt idx="251">
                        <c:v>2768.67</c:v>
                      </c:pt>
                      <c:pt idx="252">
                        <c:v>2767.58</c:v>
                      </c:pt>
                      <c:pt idx="253">
                        <c:v>2770.66</c:v>
                      </c:pt>
                      <c:pt idx="254">
                        <c:v>2780</c:v>
                      </c:pt>
                      <c:pt idx="255">
                        <c:v>2783.24</c:v>
                      </c:pt>
                      <c:pt idx="256">
                        <c:v>2794.18</c:v>
                      </c:pt>
                      <c:pt idx="257">
                        <c:v>2800.62</c:v>
                      </c:pt>
                      <c:pt idx="258">
                        <c:v>2797.73</c:v>
                      </c:pt>
                      <c:pt idx="259">
                        <c:v>2803.51</c:v>
                      </c:pt>
                      <c:pt idx="260">
                        <c:v>2808.56</c:v>
                      </c:pt>
                      <c:pt idx="261">
                        <c:v>2811.53</c:v>
                      </c:pt>
                      <c:pt idx="262">
                        <c:v>2800.38</c:v>
                      </c:pt>
                      <c:pt idx="263">
                        <c:v>2799.5</c:v>
                      </c:pt>
                      <c:pt idx="264">
                        <c:v>2796.51</c:v>
                      </c:pt>
                      <c:pt idx="265">
                        <c:v>2796.93</c:v>
                      </c:pt>
                      <c:pt idx="266">
                        <c:v>2796.04</c:v>
                      </c:pt>
                      <c:pt idx="267">
                        <c:v>2794.79</c:v>
                      </c:pt>
                      <c:pt idx="268">
                        <c:v>2800.89</c:v>
                      </c:pt>
                      <c:pt idx="269">
                        <c:v>2802.81</c:v>
                      </c:pt>
                      <c:pt idx="270">
                        <c:v>2802.89</c:v>
                      </c:pt>
                      <c:pt idx="271">
                        <c:v>2803.4</c:v>
                      </c:pt>
                      <c:pt idx="272">
                        <c:v>2801.26</c:v>
                      </c:pt>
                      <c:pt idx="273">
                        <c:v>2806.66</c:v>
                      </c:pt>
                      <c:pt idx="274">
                        <c:v>2807.15</c:v>
                      </c:pt>
                      <c:pt idx="275">
                        <c:v>2802.95</c:v>
                      </c:pt>
                      <c:pt idx="276">
                        <c:v>2795.03</c:v>
                      </c:pt>
                      <c:pt idx="277">
                        <c:v>2785.99</c:v>
                      </c:pt>
                      <c:pt idx="278">
                        <c:v>2772.49</c:v>
                      </c:pt>
                      <c:pt idx="279">
                        <c:v>2766.55</c:v>
                      </c:pt>
                      <c:pt idx="280">
                        <c:v>2766.76</c:v>
                      </c:pt>
                      <c:pt idx="281">
                        <c:v>2774.58</c:v>
                      </c:pt>
                      <c:pt idx="282">
                        <c:v>2772.9198999999999</c:v>
                      </c:pt>
                      <c:pt idx="283">
                        <c:v>2803.01</c:v>
                      </c:pt>
                      <c:pt idx="284">
                        <c:v>2809.86</c:v>
                      </c:pt>
                      <c:pt idx="285">
                        <c:v>2820.44</c:v>
                      </c:pt>
                      <c:pt idx="286">
                        <c:v>2826.99</c:v>
                      </c:pt>
                      <c:pt idx="287">
                        <c:v>2823.75</c:v>
                      </c:pt>
                      <c:pt idx="288">
                        <c:v>2818.1</c:v>
                      </c:pt>
                      <c:pt idx="289">
                        <c:v>2816.83</c:v>
                      </c:pt>
                      <c:pt idx="290">
                        <c:v>2812.68</c:v>
                      </c:pt>
                      <c:pt idx="291">
                        <c:v>2809.74</c:v>
                      </c:pt>
                      <c:pt idx="292">
                        <c:v>2808.27</c:v>
                      </c:pt>
                      <c:pt idx="293">
                        <c:v>2807.77</c:v>
                      </c:pt>
                      <c:pt idx="294">
                        <c:v>2804.78</c:v>
                      </c:pt>
                      <c:pt idx="295">
                        <c:v>2799.27</c:v>
                      </c:pt>
                      <c:pt idx="296">
                        <c:v>2795.05</c:v>
                      </c:pt>
                      <c:pt idx="297">
                        <c:v>2788.64</c:v>
                      </c:pt>
                      <c:pt idx="298">
                        <c:v>2794.91</c:v>
                      </c:pt>
                      <c:pt idx="299">
                        <c:v>2789.15</c:v>
                      </c:pt>
                      <c:pt idx="300">
                        <c:v>2794.88</c:v>
                      </c:pt>
                      <c:pt idx="301">
                        <c:v>2782.18</c:v>
                      </c:pt>
                      <c:pt idx="302">
                        <c:v>2788.11</c:v>
                      </c:pt>
                      <c:pt idx="303">
                        <c:v>2789.57</c:v>
                      </c:pt>
                      <c:pt idx="304">
                        <c:v>2790.19</c:v>
                      </c:pt>
                      <c:pt idx="305">
                        <c:v>2788.81</c:v>
                      </c:pt>
                      <c:pt idx="306">
                        <c:v>2787.27</c:v>
                      </c:pt>
                      <c:pt idx="307">
                        <c:v>2797.82</c:v>
                      </c:pt>
                      <c:pt idx="308">
                        <c:v>2800.04</c:v>
                      </c:pt>
                      <c:pt idx="309">
                        <c:v>2802.76</c:v>
                      </c:pt>
                      <c:pt idx="310">
                        <c:v>2802.19</c:v>
                      </c:pt>
                      <c:pt idx="311">
                        <c:v>2792.76</c:v>
                      </c:pt>
                      <c:pt idx="312">
                        <c:v>2791.8</c:v>
                      </c:pt>
                      <c:pt idx="313">
                        <c:v>2793.01</c:v>
                      </c:pt>
                      <c:pt idx="314">
                        <c:v>2788.53</c:v>
                      </c:pt>
                      <c:pt idx="315">
                        <c:v>2786.82</c:v>
                      </c:pt>
                      <c:pt idx="316">
                        <c:v>2789.02</c:v>
                      </c:pt>
                      <c:pt idx="317">
                        <c:v>2779.62</c:v>
                      </c:pt>
                      <c:pt idx="318">
                        <c:v>2782.69</c:v>
                      </c:pt>
                      <c:pt idx="319">
                        <c:v>2774.66</c:v>
                      </c:pt>
                      <c:pt idx="320">
                        <c:v>2782.1</c:v>
                      </c:pt>
                      <c:pt idx="321">
                        <c:v>2781.84</c:v>
                      </c:pt>
                      <c:pt idx="322">
                        <c:v>2777.87</c:v>
                      </c:pt>
                      <c:pt idx="323">
                        <c:v>2776.67</c:v>
                      </c:pt>
                      <c:pt idx="324">
                        <c:v>2777.4</c:v>
                      </c:pt>
                      <c:pt idx="325">
                        <c:v>2770.66</c:v>
                      </c:pt>
                      <c:pt idx="326">
                        <c:v>2760.78</c:v>
                      </c:pt>
                      <c:pt idx="327">
                        <c:v>2758.46</c:v>
                      </c:pt>
                      <c:pt idx="328">
                        <c:v>2755.25</c:v>
                      </c:pt>
                      <c:pt idx="329">
                        <c:v>2748.6</c:v>
                      </c:pt>
                      <c:pt idx="330">
                        <c:v>2755.67</c:v>
                      </c:pt>
                      <c:pt idx="331">
                        <c:v>2747.56</c:v>
                      </c:pt>
                      <c:pt idx="332">
                        <c:v>2740.77</c:v>
                      </c:pt>
                      <c:pt idx="333">
                        <c:v>2745.38</c:v>
                      </c:pt>
                      <c:pt idx="334">
                        <c:v>2745.67</c:v>
                      </c:pt>
                      <c:pt idx="335">
                        <c:v>2732.44</c:v>
                      </c:pt>
                      <c:pt idx="336">
                        <c:v>2712.45</c:v>
                      </c:pt>
                      <c:pt idx="337">
                        <c:v>2720.52</c:v>
                      </c:pt>
                      <c:pt idx="338">
                        <c:v>2714.29</c:v>
                      </c:pt>
                      <c:pt idx="339">
                        <c:v>2714.27</c:v>
                      </c:pt>
                      <c:pt idx="340">
                        <c:v>2733.12</c:v>
                      </c:pt>
                      <c:pt idx="341">
                        <c:v>2733.65</c:v>
                      </c:pt>
                      <c:pt idx="342">
                        <c:v>2723.24</c:v>
                      </c:pt>
                      <c:pt idx="343">
                        <c:v>2722.71</c:v>
                      </c:pt>
                      <c:pt idx="344">
                        <c:v>2722.77</c:v>
                      </c:pt>
                      <c:pt idx="345">
                        <c:v>2730.92</c:v>
                      </c:pt>
                      <c:pt idx="346">
                        <c:v>2732.84</c:v>
                      </c:pt>
                      <c:pt idx="347">
                        <c:v>2735.69</c:v>
                      </c:pt>
                      <c:pt idx="348">
                        <c:v>2732.19</c:v>
                      </c:pt>
                      <c:pt idx="349">
                        <c:v>2724.51</c:v>
                      </c:pt>
                      <c:pt idx="350">
                        <c:v>2741.64</c:v>
                      </c:pt>
                      <c:pt idx="351">
                        <c:v>2743.44</c:v>
                      </c:pt>
                      <c:pt idx="352">
                        <c:v>2746.23</c:v>
                      </c:pt>
                      <c:pt idx="353">
                        <c:v>2742.7</c:v>
                      </c:pt>
                      <c:pt idx="354">
                        <c:v>2751.18</c:v>
                      </c:pt>
                      <c:pt idx="355">
                        <c:v>2766.91</c:v>
                      </c:pt>
                      <c:pt idx="356">
                        <c:v>2766.1</c:v>
                      </c:pt>
                      <c:pt idx="357">
                        <c:v>2779.58</c:v>
                      </c:pt>
                      <c:pt idx="358">
                        <c:v>2798.33</c:v>
                      </c:pt>
                      <c:pt idx="359">
                        <c:v>2802.41</c:v>
                      </c:pt>
                      <c:pt idx="360">
                        <c:v>2813.16</c:v>
                      </c:pt>
                      <c:pt idx="361">
                        <c:v>2813.15</c:v>
                      </c:pt>
                      <c:pt idx="362">
                        <c:v>2816.04</c:v>
                      </c:pt>
                      <c:pt idx="363">
                        <c:v>2806.28</c:v>
                      </c:pt>
                      <c:pt idx="364">
                        <c:v>2787.24</c:v>
                      </c:pt>
                      <c:pt idx="365">
                        <c:v>2790.38</c:v>
                      </c:pt>
                      <c:pt idx="366">
                        <c:v>2793.05</c:v>
                      </c:pt>
                      <c:pt idx="367">
                        <c:v>2786.72</c:v>
                      </c:pt>
                      <c:pt idx="368">
                        <c:v>2793.51</c:v>
                      </c:pt>
                      <c:pt idx="369">
                        <c:v>2792.42</c:v>
                      </c:pt>
                      <c:pt idx="370">
                        <c:v>2804.01</c:v>
                      </c:pt>
                      <c:pt idx="371">
                        <c:v>2794.67</c:v>
                      </c:pt>
                      <c:pt idx="372">
                        <c:v>2789.07</c:v>
                      </c:pt>
                      <c:pt idx="373">
                        <c:v>2783.49</c:v>
                      </c:pt>
                      <c:pt idx="374">
                        <c:v>2777.82</c:v>
                      </c:pt>
                      <c:pt idx="375">
                        <c:v>2782.02</c:v>
                      </c:pt>
                      <c:pt idx="376">
                        <c:v>2799.38</c:v>
                      </c:pt>
                      <c:pt idx="377">
                        <c:v>2792.45</c:v>
                      </c:pt>
                      <c:pt idx="378">
                        <c:v>2793.52</c:v>
                      </c:pt>
                      <c:pt idx="379">
                        <c:v>2772.83</c:v>
                      </c:pt>
                      <c:pt idx="380">
                        <c:v>2744.8</c:v>
                      </c:pt>
                      <c:pt idx="381">
                        <c:v>2730.43</c:v>
                      </c:pt>
                      <c:pt idx="382">
                        <c:v>2704.72</c:v>
                      </c:pt>
                      <c:pt idx="383">
                        <c:v>2676.23</c:v>
                      </c:pt>
                      <c:pt idx="384">
                        <c:v>2657.68</c:v>
                      </c:pt>
                      <c:pt idx="385">
                        <c:v>2640.32</c:v>
                      </c:pt>
                      <c:pt idx="386">
                        <c:v>2615.54</c:v>
                      </c:pt>
                      <c:pt idx="387">
                        <c:v>2604.3200000000002</c:v>
                      </c:pt>
                      <c:pt idx="388">
                        <c:v>2588.1</c:v>
                      </c:pt>
                      <c:pt idx="389">
                        <c:v>2575.66</c:v>
                      </c:pt>
                      <c:pt idx="390">
                        <c:v>2569.9</c:v>
                      </c:pt>
                      <c:pt idx="391">
                        <c:v>2567.31</c:v>
                      </c:pt>
                      <c:pt idx="392">
                        <c:v>2563.83</c:v>
                      </c:pt>
                      <c:pt idx="393">
                        <c:v>2563.3000000000002</c:v>
                      </c:pt>
                      <c:pt idx="394">
                        <c:v>2548.0300000000002</c:v>
                      </c:pt>
                      <c:pt idx="395">
                        <c:v>2558.59</c:v>
                      </c:pt>
                      <c:pt idx="396">
                        <c:v>2581.1799999999998</c:v>
                      </c:pt>
                      <c:pt idx="397">
                        <c:v>2588.09</c:v>
                      </c:pt>
                      <c:pt idx="398">
                        <c:v>2582.7800000000002</c:v>
                      </c:pt>
                      <c:pt idx="399">
                        <c:v>2579.9699999999998</c:v>
                      </c:pt>
                      <c:pt idx="400">
                        <c:v>2586.36</c:v>
                      </c:pt>
                      <c:pt idx="401">
                        <c:v>2587.5500000000002</c:v>
                      </c:pt>
                      <c:pt idx="402">
                        <c:v>2582.4899999999998</c:v>
                      </c:pt>
                      <c:pt idx="403">
                        <c:v>2603.62</c:v>
                      </c:pt>
                      <c:pt idx="404">
                        <c:v>2593.2600000000002</c:v>
                      </c:pt>
                      <c:pt idx="405">
                        <c:v>2572.87</c:v>
                      </c:pt>
                      <c:pt idx="406">
                        <c:v>2556.91</c:v>
                      </c:pt>
                      <c:pt idx="407">
                        <c:v>2528.5300000000002</c:v>
                      </c:pt>
                      <c:pt idx="408">
                        <c:v>2592.54</c:v>
                      </c:pt>
                      <c:pt idx="409">
                        <c:v>2573.06</c:v>
                      </c:pt>
                      <c:pt idx="410">
                        <c:v>2555.5500000000002</c:v>
                      </c:pt>
                      <c:pt idx="411">
                        <c:v>2559.48</c:v>
                      </c:pt>
                      <c:pt idx="412">
                        <c:v>2550.1799999999998</c:v>
                      </c:pt>
                      <c:pt idx="413">
                        <c:v>2544.44</c:v>
                      </c:pt>
                      <c:pt idx="414">
                        <c:v>2527.66</c:v>
                      </c:pt>
                      <c:pt idx="415">
                        <c:v>2520.21</c:v>
                      </c:pt>
                      <c:pt idx="416">
                        <c:v>2503.81</c:v>
                      </c:pt>
                      <c:pt idx="417">
                        <c:v>2483.42</c:v>
                      </c:pt>
                      <c:pt idx="418">
                        <c:v>2438.11</c:v>
                      </c:pt>
                      <c:pt idx="419">
                        <c:v>2417.7399999999998</c:v>
                      </c:pt>
                      <c:pt idx="420">
                        <c:v>2445.7399999999998</c:v>
                      </c:pt>
                      <c:pt idx="421">
                        <c:v>2494.1</c:v>
                      </c:pt>
                      <c:pt idx="422">
                        <c:v>2477.3000000000002</c:v>
                      </c:pt>
                      <c:pt idx="423">
                        <c:v>2468.85</c:v>
                      </c:pt>
                      <c:pt idx="424">
                        <c:v>2443.2399999999998</c:v>
                      </c:pt>
                      <c:pt idx="425">
                        <c:v>2360.0500000000002</c:v>
                      </c:pt>
                      <c:pt idx="426">
                        <c:v>2230.21</c:v>
                      </c:pt>
                      <c:pt idx="427">
                        <c:v>2276.6</c:v>
                      </c:pt>
                      <c:pt idx="428">
                        <c:v>2207.27</c:v>
                      </c:pt>
                      <c:pt idx="429">
                        <c:v>2187.38</c:v>
                      </c:pt>
                      <c:pt idx="430">
                        <c:v>2520.9</c:v>
                      </c:pt>
                      <c:pt idx="431">
                        <c:v>2575.81</c:v>
                      </c:pt>
                      <c:pt idx="432">
                        <c:v>2701.07</c:v>
                      </c:pt>
                      <c:pt idx="433">
                        <c:v>2661.41</c:v>
                      </c:pt>
                      <c:pt idx="434">
                        <c:v>2848.51</c:v>
                      </c:pt>
                      <c:pt idx="435">
                        <c:v>2901.68</c:v>
                      </c:pt>
                      <c:pt idx="436">
                        <c:v>2861.03</c:v>
                      </c:pt>
                      <c:pt idx="437">
                        <c:v>2966.33</c:v>
                      </c:pt>
                      <c:pt idx="438">
                        <c:v>2993.95</c:v>
                      </c:pt>
                      <c:pt idx="439">
                        <c:v>3002.8</c:v>
                      </c:pt>
                      <c:pt idx="440">
                        <c:v>2999.09</c:v>
                      </c:pt>
                      <c:pt idx="441">
                        <c:v>2985.33</c:v>
                      </c:pt>
                      <c:pt idx="442">
                        <c:v>2963.81</c:v>
                      </c:pt>
                      <c:pt idx="443">
                        <c:v>2972.46</c:v>
                      </c:pt>
                      <c:pt idx="444">
                        <c:v>2972.68</c:v>
                      </c:pt>
                      <c:pt idx="445">
                        <c:v>3017.57</c:v>
                      </c:pt>
                      <c:pt idx="446">
                        <c:v>3013.12</c:v>
                      </c:pt>
                      <c:pt idx="447">
                        <c:v>3012.92</c:v>
                      </c:pt>
                      <c:pt idx="448">
                        <c:v>3025.36</c:v>
                      </c:pt>
                      <c:pt idx="449">
                        <c:v>3046.95</c:v>
                      </c:pt>
                      <c:pt idx="450">
                        <c:v>3048.93</c:v>
                      </c:pt>
                      <c:pt idx="451">
                        <c:v>3039.6</c:v>
                      </c:pt>
                      <c:pt idx="452">
                        <c:v>3034.2</c:v>
                      </c:pt>
                      <c:pt idx="453">
                        <c:v>3020.31</c:v>
                      </c:pt>
                      <c:pt idx="454">
                        <c:v>3004.57</c:v>
                      </c:pt>
                      <c:pt idx="455">
                        <c:v>3028.28</c:v>
                      </c:pt>
                      <c:pt idx="456">
                        <c:v>3042.87</c:v>
                      </c:pt>
                      <c:pt idx="457">
                        <c:v>3048.45</c:v>
                      </c:pt>
                      <c:pt idx="458">
                        <c:v>3058.55</c:v>
                      </c:pt>
                      <c:pt idx="459">
                        <c:v>3076.05</c:v>
                      </c:pt>
                      <c:pt idx="460">
                        <c:v>3087.9</c:v>
                      </c:pt>
                      <c:pt idx="461">
                        <c:v>3100.09</c:v>
                      </c:pt>
                      <c:pt idx="462">
                        <c:v>3092.23</c:v>
                      </c:pt>
                      <c:pt idx="463">
                        <c:v>3119.91</c:v>
                      </c:pt>
                      <c:pt idx="464">
                        <c:v>3121.21</c:v>
                      </c:pt>
                      <c:pt idx="465">
                        <c:v>3120.4</c:v>
                      </c:pt>
                      <c:pt idx="466">
                        <c:v>3126.08</c:v>
                      </c:pt>
                      <c:pt idx="467">
                        <c:v>3139.22</c:v>
                      </c:pt>
                      <c:pt idx="468">
                        <c:v>3151.07</c:v>
                      </c:pt>
                      <c:pt idx="469">
                        <c:v>3162.3</c:v>
                      </c:pt>
                      <c:pt idx="470">
                        <c:v>3175.2</c:v>
                      </c:pt>
                      <c:pt idx="471">
                        <c:v>3182.53</c:v>
                      </c:pt>
                      <c:pt idx="472">
                        <c:v>3179.4</c:v>
                      </c:pt>
                      <c:pt idx="473">
                        <c:v>3174.95</c:v>
                      </c:pt>
                      <c:pt idx="474">
                        <c:v>3167.49</c:v>
                      </c:pt>
                      <c:pt idx="475">
                        <c:v>3183.95</c:v>
                      </c:pt>
                      <c:pt idx="476">
                        <c:v>3239.81</c:v>
                      </c:pt>
                      <c:pt idx="477">
                        <c:v>3249.5</c:v>
                      </c:pt>
                      <c:pt idx="478">
                        <c:v>3253.76</c:v>
                      </c:pt>
                      <c:pt idx="479">
                        <c:v>3225.15</c:v>
                      </c:pt>
                      <c:pt idx="480">
                        <c:v>3197.58</c:v>
                      </c:pt>
                      <c:pt idx="481">
                        <c:v>3197.58</c:v>
                      </c:pt>
                      <c:pt idx="482">
                        <c:v>3169.3</c:v>
                      </c:pt>
                      <c:pt idx="483">
                        <c:v>3134.8</c:v>
                      </c:pt>
                      <c:pt idx="484">
                        <c:v>3085.82</c:v>
                      </c:pt>
                      <c:pt idx="485">
                        <c:v>3085.82</c:v>
                      </c:pt>
                      <c:pt idx="486">
                        <c:v>3051.8</c:v>
                      </c:pt>
                      <c:pt idx="487">
                        <c:v>3026.27</c:v>
                      </c:pt>
                      <c:pt idx="488">
                        <c:v>3011.59</c:v>
                      </c:pt>
                      <c:pt idx="489">
                        <c:v>2996.62</c:v>
                      </c:pt>
                      <c:pt idx="490">
                        <c:v>2989.96</c:v>
                      </c:pt>
                      <c:pt idx="491">
                        <c:v>2981.04</c:v>
                      </c:pt>
                      <c:pt idx="492">
                        <c:v>2971.83</c:v>
                      </c:pt>
                      <c:pt idx="493">
                        <c:v>2958.78</c:v>
                      </c:pt>
                      <c:pt idx="494">
                        <c:v>2945.86</c:v>
                      </c:pt>
                      <c:pt idx="495">
                        <c:v>2934.71</c:v>
                      </c:pt>
                      <c:pt idx="496">
                        <c:v>2916.28</c:v>
                      </c:pt>
                      <c:pt idx="497">
                        <c:v>2907.52</c:v>
                      </c:pt>
                      <c:pt idx="498">
                        <c:v>2891.75</c:v>
                      </c:pt>
                      <c:pt idx="499">
                        <c:v>2877.26</c:v>
                      </c:pt>
                      <c:pt idx="500">
                        <c:v>2876.59</c:v>
                      </c:pt>
                      <c:pt idx="501">
                        <c:v>2872.55</c:v>
                      </c:pt>
                      <c:pt idx="502">
                        <c:v>2872.09</c:v>
                      </c:pt>
                      <c:pt idx="503">
                        <c:v>2859.15</c:v>
                      </c:pt>
                      <c:pt idx="504">
                        <c:v>2852.15</c:v>
                      </c:pt>
                      <c:pt idx="505">
                        <c:v>2852.15</c:v>
                      </c:pt>
                      <c:pt idx="506">
                        <c:v>2838.35</c:v>
                      </c:pt>
                      <c:pt idx="507">
                        <c:v>2829.72</c:v>
                      </c:pt>
                      <c:pt idx="508">
                        <c:v>2824.79</c:v>
                      </c:pt>
                      <c:pt idx="509">
                        <c:v>2827.77</c:v>
                      </c:pt>
                      <c:pt idx="510">
                        <c:v>2828.66</c:v>
                      </c:pt>
                      <c:pt idx="511">
                        <c:v>2833.05</c:v>
                      </c:pt>
                      <c:pt idx="512">
                        <c:v>2826.51</c:v>
                      </c:pt>
                      <c:pt idx="513">
                        <c:v>2813.64</c:v>
                      </c:pt>
                      <c:pt idx="514">
                        <c:v>2802.38</c:v>
                      </c:pt>
                      <c:pt idx="515">
                        <c:v>2804.89</c:v>
                      </c:pt>
                      <c:pt idx="516">
                        <c:v>2795.75</c:v>
                      </c:pt>
                      <c:pt idx="517">
                        <c:v>2791.98</c:v>
                      </c:pt>
                      <c:pt idx="518">
                        <c:v>2778.21</c:v>
                      </c:pt>
                      <c:pt idx="519">
                        <c:v>2769.7</c:v>
                      </c:pt>
                      <c:pt idx="520">
                        <c:v>2769.04</c:v>
                      </c:pt>
                      <c:pt idx="521">
                        <c:v>2766.4</c:v>
                      </c:pt>
                      <c:pt idx="522">
                        <c:v>2755.39</c:v>
                      </c:pt>
                      <c:pt idx="523">
                        <c:v>2747.45</c:v>
                      </c:pt>
                      <c:pt idx="524">
                        <c:v>2726.26</c:v>
                      </c:pt>
                      <c:pt idx="525">
                        <c:v>2717.31</c:v>
                      </c:pt>
                      <c:pt idx="526">
                        <c:v>2715.72</c:v>
                      </c:pt>
                      <c:pt idx="527">
                        <c:v>2706.09</c:v>
                      </c:pt>
                      <c:pt idx="528">
                        <c:v>2697.47</c:v>
                      </c:pt>
                      <c:pt idx="529">
                        <c:v>2696.63</c:v>
                      </c:pt>
                      <c:pt idx="530">
                        <c:v>2689.04</c:v>
                      </c:pt>
                      <c:pt idx="531">
                        <c:v>2684.61</c:v>
                      </c:pt>
                      <c:pt idx="532">
                        <c:v>2682.96</c:v>
                      </c:pt>
                      <c:pt idx="533">
                        <c:v>2681.53</c:v>
                      </c:pt>
                      <c:pt idx="534">
                        <c:v>2682.49</c:v>
                      </c:pt>
                      <c:pt idx="535">
                        <c:v>2676.04</c:v>
                      </c:pt>
                      <c:pt idx="536">
                        <c:v>2676.91</c:v>
                      </c:pt>
                      <c:pt idx="537">
                        <c:v>2677.01</c:v>
                      </c:pt>
                      <c:pt idx="538">
                        <c:v>2684.26</c:v>
                      </c:pt>
                      <c:pt idx="539">
                        <c:v>2677.78</c:v>
                      </c:pt>
                      <c:pt idx="540">
                        <c:v>2669.54</c:v>
                      </c:pt>
                      <c:pt idx="541">
                        <c:v>2672.36</c:v>
                      </c:pt>
                      <c:pt idx="542">
                        <c:v>2667.86</c:v>
                      </c:pt>
                      <c:pt idx="543">
                        <c:v>2666.58</c:v>
                      </c:pt>
                      <c:pt idx="544">
                        <c:v>2667.64</c:v>
                      </c:pt>
                      <c:pt idx="545">
                        <c:v>2664.49</c:v>
                      </c:pt>
                      <c:pt idx="546">
                        <c:v>2659</c:v>
                      </c:pt>
                      <c:pt idx="547">
                        <c:v>2658.98</c:v>
                      </c:pt>
                      <c:pt idx="548">
                        <c:v>2655.74</c:v>
                      </c:pt>
                      <c:pt idx="549">
                        <c:v>2658.16</c:v>
                      </c:pt>
                      <c:pt idx="550">
                        <c:v>2655.65</c:v>
                      </c:pt>
                      <c:pt idx="551">
                        <c:v>2652.17</c:v>
                      </c:pt>
                      <c:pt idx="552">
                        <c:v>2657.64</c:v>
                      </c:pt>
                      <c:pt idx="553">
                        <c:v>2658.09</c:v>
                      </c:pt>
                      <c:pt idx="554">
                        <c:v>2659.71</c:v>
                      </c:pt>
                      <c:pt idx="555">
                        <c:v>2660.31</c:v>
                      </c:pt>
                      <c:pt idx="556">
                        <c:v>2662.14</c:v>
                      </c:pt>
                      <c:pt idx="557">
                        <c:v>2657.43</c:v>
                      </c:pt>
                      <c:pt idx="558">
                        <c:v>2656.72</c:v>
                      </c:pt>
                      <c:pt idx="559">
                        <c:v>2656.69</c:v>
                      </c:pt>
                      <c:pt idx="560">
                        <c:v>2639.44</c:v>
                      </c:pt>
                      <c:pt idx="561">
                        <c:v>2632.17</c:v>
                      </c:pt>
                      <c:pt idx="562">
                        <c:v>2624.23</c:v>
                      </c:pt>
                      <c:pt idx="563">
                        <c:v>2621.4299999999998</c:v>
                      </c:pt>
                      <c:pt idx="564">
                        <c:v>2627.45</c:v>
                      </c:pt>
                      <c:pt idx="565">
                        <c:v>2626.34</c:v>
                      </c:pt>
                      <c:pt idx="566">
                        <c:v>2625.5</c:v>
                      </c:pt>
                      <c:pt idx="567">
                        <c:v>2623.98</c:v>
                      </c:pt>
                      <c:pt idx="568">
                        <c:v>2633.37</c:v>
                      </c:pt>
                      <c:pt idx="569">
                        <c:v>2637.13</c:v>
                      </c:pt>
                      <c:pt idx="570">
                        <c:v>2627.05</c:v>
                      </c:pt>
                      <c:pt idx="571">
                        <c:v>2629.32</c:v>
                      </c:pt>
                      <c:pt idx="572">
                        <c:v>2635.88</c:v>
                      </c:pt>
                      <c:pt idx="573">
                        <c:v>2629.19</c:v>
                      </c:pt>
                      <c:pt idx="574">
                        <c:v>2638.89</c:v>
                      </c:pt>
                      <c:pt idx="575">
                        <c:v>2650.85</c:v>
                      </c:pt>
                      <c:pt idx="576">
                        <c:v>2653.35</c:v>
                      </c:pt>
                      <c:pt idx="577">
                        <c:v>2649.55</c:v>
                      </c:pt>
                      <c:pt idx="578">
                        <c:v>2647.27</c:v>
                      </c:pt>
                      <c:pt idx="579">
                        <c:v>2661.5</c:v>
                      </c:pt>
                      <c:pt idx="580">
                        <c:v>2653.18</c:v>
                      </c:pt>
                      <c:pt idx="581">
                        <c:v>2659.55</c:v>
                      </c:pt>
                      <c:pt idx="582">
                        <c:v>2650.15</c:v>
                      </c:pt>
                      <c:pt idx="583">
                        <c:v>2644.17</c:v>
                      </c:pt>
                      <c:pt idx="584">
                        <c:v>2633.75</c:v>
                      </c:pt>
                      <c:pt idx="585">
                        <c:v>2625.78</c:v>
                      </c:pt>
                      <c:pt idx="586">
                        <c:v>2628.58</c:v>
                      </c:pt>
                      <c:pt idx="587">
                        <c:v>2626.85</c:v>
                      </c:pt>
                      <c:pt idx="588">
                        <c:v>2621.86</c:v>
                      </c:pt>
                      <c:pt idx="589">
                        <c:v>2624.71</c:v>
                      </c:pt>
                      <c:pt idx="590">
                        <c:v>2628.92</c:v>
                      </c:pt>
                      <c:pt idx="591">
                        <c:v>2628.5</c:v>
                      </c:pt>
                      <c:pt idx="592">
                        <c:v>2623.53</c:v>
                      </c:pt>
                      <c:pt idx="593">
                        <c:v>2620.09</c:v>
                      </c:pt>
                      <c:pt idx="594">
                        <c:v>2624.18</c:v>
                      </c:pt>
                      <c:pt idx="595">
                        <c:v>2625.4</c:v>
                      </c:pt>
                      <c:pt idx="596">
                        <c:v>2628.66</c:v>
                      </c:pt>
                      <c:pt idx="597">
                        <c:v>2637.88</c:v>
                      </c:pt>
                      <c:pt idx="598">
                        <c:v>2637.88</c:v>
                      </c:pt>
                      <c:pt idx="599">
                        <c:v>2641.22</c:v>
                      </c:pt>
                      <c:pt idx="600">
                        <c:v>2634.87</c:v>
                      </c:pt>
                      <c:pt idx="601">
                        <c:v>2639.02</c:v>
                      </c:pt>
                      <c:pt idx="602">
                        <c:v>2630.89</c:v>
                      </c:pt>
                      <c:pt idx="603">
                        <c:v>2628.59</c:v>
                      </c:pt>
                      <c:pt idx="604">
                        <c:v>2626.1</c:v>
                      </c:pt>
                      <c:pt idx="605">
                        <c:v>2609.38</c:v>
                      </c:pt>
                      <c:pt idx="606">
                        <c:v>2604.7199999999998</c:v>
                      </c:pt>
                      <c:pt idx="607">
                        <c:v>2598.14</c:v>
                      </c:pt>
                      <c:pt idx="608">
                        <c:v>2598.1</c:v>
                      </c:pt>
                      <c:pt idx="609">
                        <c:v>2592.5500000000002</c:v>
                      </c:pt>
                      <c:pt idx="610">
                        <c:v>2580.4899999999998</c:v>
                      </c:pt>
                      <c:pt idx="611">
                        <c:v>2573.35</c:v>
                      </c:pt>
                      <c:pt idx="612">
                        <c:v>2563.84</c:v>
                      </c:pt>
                      <c:pt idx="613">
                        <c:v>2561.2399999999998</c:v>
                      </c:pt>
                      <c:pt idx="614">
                        <c:v>2559.06</c:v>
                      </c:pt>
                      <c:pt idx="615">
                        <c:v>2559.73</c:v>
                      </c:pt>
                      <c:pt idx="616">
                        <c:v>2565.06</c:v>
                      </c:pt>
                      <c:pt idx="617">
                        <c:v>2567.9899999999998</c:v>
                      </c:pt>
                      <c:pt idx="618">
                        <c:v>2560.6</c:v>
                      </c:pt>
                      <c:pt idx="619">
                        <c:v>2558.86</c:v>
                      </c:pt>
                      <c:pt idx="620">
                        <c:v>2557.3000000000002</c:v>
                      </c:pt>
                      <c:pt idx="621">
                        <c:v>2557</c:v>
                      </c:pt>
                      <c:pt idx="622">
                        <c:v>2552.69</c:v>
                      </c:pt>
                      <c:pt idx="623">
                        <c:v>2543.7600000000002</c:v>
                      </c:pt>
                      <c:pt idx="624">
                        <c:v>2528.64</c:v>
                      </c:pt>
                      <c:pt idx="625">
                        <c:v>2522.48</c:v>
                      </c:pt>
                      <c:pt idx="626">
                        <c:v>2519.1999999999998</c:v>
                      </c:pt>
                      <c:pt idx="627">
                        <c:v>2517.5700000000002</c:v>
                      </c:pt>
                      <c:pt idx="628">
                        <c:v>2509.9699999999998</c:v>
                      </c:pt>
                      <c:pt idx="629">
                        <c:v>2503.36</c:v>
                      </c:pt>
                      <c:pt idx="630">
                        <c:v>2497.66</c:v>
                      </c:pt>
                      <c:pt idx="631">
                        <c:v>2497.36</c:v>
                      </c:pt>
                      <c:pt idx="632">
                        <c:v>2496.88</c:v>
                      </c:pt>
                      <c:pt idx="633">
                        <c:v>2491.04</c:v>
                      </c:pt>
                      <c:pt idx="634">
                        <c:v>2488.87</c:v>
                      </c:pt>
                      <c:pt idx="635">
                        <c:v>2484.23</c:v>
                      </c:pt>
                      <c:pt idx="636">
                        <c:v>2491.9899999999998</c:v>
                      </c:pt>
                      <c:pt idx="637">
                        <c:v>2493.3000000000002</c:v>
                      </c:pt>
                      <c:pt idx="638">
                        <c:v>2496.46</c:v>
                      </c:pt>
                      <c:pt idx="639">
                        <c:v>2496.06</c:v>
                      </c:pt>
                      <c:pt idx="640">
                        <c:v>2496.2600000000002</c:v>
                      </c:pt>
                      <c:pt idx="641">
                        <c:v>2505.4699999999998</c:v>
                      </c:pt>
                      <c:pt idx="642">
                        <c:v>2503.6799999999998</c:v>
                      </c:pt>
                      <c:pt idx="643">
                        <c:v>2508.4499999999998</c:v>
                      </c:pt>
                      <c:pt idx="644">
                        <c:v>2498.4299999999998</c:v>
                      </c:pt>
                      <c:pt idx="645">
                        <c:v>2498.02</c:v>
                      </c:pt>
                      <c:pt idx="646">
                        <c:v>2491.3000000000002</c:v>
                      </c:pt>
                      <c:pt idx="647">
                        <c:v>2492.85</c:v>
                      </c:pt>
                      <c:pt idx="648">
                        <c:v>2493.87</c:v>
                      </c:pt>
                      <c:pt idx="649">
                        <c:v>2491.6999999999998</c:v>
                      </c:pt>
                      <c:pt idx="650">
                        <c:v>2492.38</c:v>
                      </c:pt>
                      <c:pt idx="651">
                        <c:v>2486.9699999999998</c:v>
                      </c:pt>
                      <c:pt idx="652">
                        <c:v>2483.87</c:v>
                      </c:pt>
                      <c:pt idx="653">
                        <c:v>2487.86</c:v>
                      </c:pt>
                      <c:pt idx="654">
                        <c:v>2483.0500000000002</c:v>
                      </c:pt>
                      <c:pt idx="655">
                        <c:v>2486.5300000000002</c:v>
                      </c:pt>
                      <c:pt idx="656">
                        <c:v>2481.79</c:v>
                      </c:pt>
                      <c:pt idx="657">
                        <c:v>2481.7399999999998</c:v>
                      </c:pt>
                      <c:pt idx="658">
                        <c:v>2480.4</c:v>
                      </c:pt>
                      <c:pt idx="659">
                        <c:v>2484.62</c:v>
                      </c:pt>
                      <c:pt idx="660">
                        <c:v>2485.9299999999998</c:v>
                      </c:pt>
                      <c:pt idx="661">
                        <c:v>2486.1799999999998</c:v>
                      </c:pt>
                      <c:pt idx="662">
                        <c:v>2482.52</c:v>
                      </c:pt>
                      <c:pt idx="663">
                        <c:v>2482.92</c:v>
                      </c:pt>
                      <c:pt idx="664">
                        <c:v>2476.54</c:v>
                      </c:pt>
                      <c:pt idx="665">
                        <c:v>2474</c:v>
                      </c:pt>
                      <c:pt idx="666">
                        <c:v>2480.79</c:v>
                      </c:pt>
                      <c:pt idx="667">
                        <c:v>2473.9699999999998</c:v>
                      </c:pt>
                      <c:pt idx="668">
                        <c:v>2471.35</c:v>
                      </c:pt>
                      <c:pt idx="669">
                        <c:v>2481.88</c:v>
                      </c:pt>
                      <c:pt idx="670">
                        <c:v>2480.17</c:v>
                      </c:pt>
                      <c:pt idx="671">
                        <c:v>2485.35</c:v>
                      </c:pt>
                      <c:pt idx="672">
                        <c:v>2482.77</c:v>
                      </c:pt>
                      <c:pt idx="673">
                        <c:v>2471</c:v>
                      </c:pt>
                      <c:pt idx="674">
                        <c:v>2464.91</c:v>
                      </c:pt>
                      <c:pt idx="675">
                        <c:v>2464.6799999999998</c:v>
                      </c:pt>
                      <c:pt idx="676">
                        <c:v>2463.5</c:v>
                      </c:pt>
                      <c:pt idx="677">
                        <c:v>2460.0700000000002</c:v>
                      </c:pt>
                      <c:pt idx="678">
                        <c:v>2457.09</c:v>
                      </c:pt>
                      <c:pt idx="679">
                        <c:v>2451.6799999999998</c:v>
                      </c:pt>
                      <c:pt idx="680">
                        <c:v>2444.36</c:v>
                      </c:pt>
                      <c:pt idx="681">
                        <c:v>2434.56</c:v>
                      </c:pt>
                      <c:pt idx="682">
                        <c:v>2420.88</c:v>
                      </c:pt>
                      <c:pt idx="683">
                        <c:v>2409.46</c:v>
                      </c:pt>
                      <c:pt idx="684">
                        <c:v>2403.9299999999998</c:v>
                      </c:pt>
                      <c:pt idx="685">
                        <c:v>2413.9</c:v>
                      </c:pt>
                      <c:pt idx="686">
                        <c:v>2409.8200000000002</c:v>
                      </c:pt>
                      <c:pt idx="687">
                        <c:v>2418.2600000000002</c:v>
                      </c:pt>
                      <c:pt idx="688">
                        <c:v>2413.19</c:v>
                      </c:pt>
                      <c:pt idx="689">
                        <c:v>2413.48</c:v>
                      </c:pt>
                      <c:pt idx="690">
                        <c:v>2406.91</c:v>
                      </c:pt>
                      <c:pt idx="691">
                        <c:v>2404.0100000000002</c:v>
                      </c:pt>
                      <c:pt idx="692">
                        <c:v>2403.96</c:v>
                      </c:pt>
                      <c:pt idx="693">
                        <c:v>2403.81</c:v>
                      </c:pt>
                      <c:pt idx="694">
                        <c:v>2405.91</c:v>
                      </c:pt>
                      <c:pt idx="695">
                        <c:v>2402.61</c:v>
                      </c:pt>
                      <c:pt idx="696">
                        <c:v>2400.83</c:v>
                      </c:pt>
                      <c:pt idx="697">
                        <c:v>2398.71</c:v>
                      </c:pt>
                      <c:pt idx="698">
                        <c:v>2404.14</c:v>
                      </c:pt>
                      <c:pt idx="699">
                        <c:v>2405.5700000000002</c:v>
                      </c:pt>
                      <c:pt idx="700">
                        <c:v>2407.87</c:v>
                      </c:pt>
                      <c:pt idx="701">
                        <c:v>2409.69</c:v>
                      </c:pt>
                      <c:pt idx="702">
                        <c:v>2380.5700000000002</c:v>
                      </c:pt>
                      <c:pt idx="703">
                        <c:v>2387.98</c:v>
                      </c:pt>
                      <c:pt idx="704">
                        <c:v>2387.98</c:v>
                      </c:pt>
                      <c:pt idx="705">
                        <c:v>2390.37</c:v>
                      </c:pt>
                      <c:pt idx="706">
                        <c:v>2395.4899999999998</c:v>
                      </c:pt>
                      <c:pt idx="707">
                        <c:v>2396.41</c:v>
                      </c:pt>
                      <c:pt idx="708">
                        <c:v>2398.21</c:v>
                      </c:pt>
                      <c:pt idx="709">
                        <c:v>2390.5100000000002</c:v>
                      </c:pt>
                      <c:pt idx="710">
                        <c:v>2390.7600000000002</c:v>
                      </c:pt>
                      <c:pt idx="711">
                        <c:v>2386.34</c:v>
                      </c:pt>
                      <c:pt idx="712">
                        <c:v>2388.02</c:v>
                      </c:pt>
                      <c:pt idx="713">
                        <c:v>2388.4299999999998</c:v>
                      </c:pt>
                      <c:pt idx="714">
                        <c:v>2387.9699999999998</c:v>
                      </c:pt>
                      <c:pt idx="715">
                        <c:v>2392.56</c:v>
                      </c:pt>
                      <c:pt idx="716">
                        <c:v>2390.14</c:v>
                      </c:pt>
                      <c:pt idx="717">
                        <c:v>2389.29</c:v>
                      </c:pt>
                      <c:pt idx="718">
                        <c:v>2385.09</c:v>
                      </c:pt>
                      <c:pt idx="719">
                        <c:v>2379.1799999999998</c:v>
                      </c:pt>
                      <c:pt idx="720">
                        <c:v>2367.75</c:v>
                      </c:pt>
                      <c:pt idx="721">
                        <c:v>2351.59</c:v>
                      </c:pt>
                      <c:pt idx="722">
                        <c:v>2351.59</c:v>
                      </c:pt>
                      <c:pt idx="723">
                        <c:v>2344.9299999999998</c:v>
                      </c:pt>
                      <c:pt idx="724">
                        <c:v>2332.13</c:v>
                      </c:pt>
                      <c:pt idx="725">
                        <c:v>2330.0700000000002</c:v>
                      </c:pt>
                      <c:pt idx="726">
                        <c:v>2330.0700000000002</c:v>
                      </c:pt>
                      <c:pt idx="727">
                        <c:v>2305.48</c:v>
                      </c:pt>
                      <c:pt idx="728">
                        <c:v>2305.38</c:v>
                      </c:pt>
                      <c:pt idx="729">
                        <c:v>2299.14</c:v>
                      </c:pt>
                      <c:pt idx="730">
                        <c:v>2293.65</c:v>
                      </c:pt>
                      <c:pt idx="731">
                        <c:v>2298.5500000000002</c:v>
                      </c:pt>
                      <c:pt idx="732">
                        <c:v>2295.9299999999998</c:v>
                      </c:pt>
                      <c:pt idx="733">
                        <c:v>2296.02</c:v>
                      </c:pt>
                      <c:pt idx="734">
                        <c:v>2294.6</c:v>
                      </c:pt>
                      <c:pt idx="735">
                        <c:v>2294.9499999999998</c:v>
                      </c:pt>
                      <c:pt idx="736">
                        <c:v>2293.69</c:v>
                      </c:pt>
                      <c:pt idx="737">
                        <c:v>2302.09</c:v>
                      </c:pt>
                      <c:pt idx="738">
                        <c:v>2300.4699999999998</c:v>
                      </c:pt>
                      <c:pt idx="739">
                        <c:v>2300.0500000000002</c:v>
                      </c:pt>
                      <c:pt idx="740">
                        <c:v>2290.5300000000002</c:v>
                      </c:pt>
                      <c:pt idx="741">
                        <c:v>2287.2600000000002</c:v>
                      </c:pt>
                      <c:pt idx="742">
                        <c:v>2283.02</c:v>
                      </c:pt>
                      <c:pt idx="743">
                        <c:v>2279.64</c:v>
                      </c:pt>
                      <c:pt idx="744">
                        <c:v>2272.16</c:v>
                      </c:pt>
                      <c:pt idx="745">
                        <c:v>2272.16</c:v>
                      </c:pt>
                      <c:pt idx="746">
                        <c:v>2259.91</c:v>
                      </c:pt>
                      <c:pt idx="747">
                        <c:v>2262.1</c:v>
                      </c:pt>
                      <c:pt idx="748">
                        <c:v>2260.27</c:v>
                      </c:pt>
                      <c:pt idx="749">
                        <c:v>2253.85</c:v>
                      </c:pt>
                      <c:pt idx="750">
                        <c:v>2253.2800000000002</c:v>
                      </c:pt>
                      <c:pt idx="751">
                        <c:v>2249.3200000000002</c:v>
                      </c:pt>
                      <c:pt idx="752">
                        <c:v>2251.56</c:v>
                      </c:pt>
                      <c:pt idx="753">
                        <c:v>2250.62</c:v>
                      </c:pt>
                      <c:pt idx="754">
                        <c:v>2242.44</c:v>
                      </c:pt>
                      <c:pt idx="755">
                        <c:v>2233.9899999999998</c:v>
                      </c:pt>
                      <c:pt idx="756">
                        <c:v>2223.37</c:v>
                      </c:pt>
                      <c:pt idx="757">
                        <c:v>2220.2399999999998</c:v>
                      </c:pt>
                      <c:pt idx="758">
                        <c:v>2213.85</c:v>
                      </c:pt>
                      <c:pt idx="759">
                        <c:v>2207.33</c:v>
                      </c:pt>
                      <c:pt idx="760">
                        <c:v>2206.5700000000002</c:v>
                      </c:pt>
                      <c:pt idx="761">
                        <c:v>2200.88</c:v>
                      </c:pt>
                      <c:pt idx="762">
                        <c:v>2192.19</c:v>
                      </c:pt>
                      <c:pt idx="763">
                        <c:v>2188.42</c:v>
                      </c:pt>
                      <c:pt idx="764">
                        <c:v>2189.13</c:v>
                      </c:pt>
                      <c:pt idx="765">
                        <c:v>2187.12</c:v>
                      </c:pt>
                      <c:pt idx="766">
                        <c:v>2188.25</c:v>
                      </c:pt>
                      <c:pt idx="767">
                        <c:v>2176.0700000000002</c:v>
                      </c:pt>
                      <c:pt idx="768">
                        <c:v>2172.4899999999998</c:v>
                      </c:pt>
                      <c:pt idx="769">
                        <c:v>2159.5</c:v>
                      </c:pt>
                      <c:pt idx="770">
                        <c:v>2141.89</c:v>
                      </c:pt>
                      <c:pt idx="771">
                        <c:v>2145.8200000000002</c:v>
                      </c:pt>
                      <c:pt idx="772">
                        <c:v>2133.4499999999998</c:v>
                      </c:pt>
                      <c:pt idx="773">
                        <c:v>2128.38</c:v>
                      </c:pt>
                      <c:pt idx="774">
                        <c:v>2134.8000000000002</c:v>
                      </c:pt>
                      <c:pt idx="775">
                        <c:v>2128.8200000000002</c:v>
                      </c:pt>
                      <c:pt idx="776">
                        <c:v>2129.0300000000002</c:v>
                      </c:pt>
                      <c:pt idx="777">
                        <c:v>2135.0100000000002</c:v>
                      </c:pt>
                      <c:pt idx="778">
                        <c:v>2141.79</c:v>
                      </c:pt>
                      <c:pt idx="779">
                        <c:v>2142.5</c:v>
                      </c:pt>
                      <c:pt idx="780">
                        <c:v>2141.6</c:v>
                      </c:pt>
                      <c:pt idx="781">
                        <c:v>2137.16</c:v>
                      </c:pt>
                      <c:pt idx="782">
                        <c:v>2134.0700000000002</c:v>
                      </c:pt>
                      <c:pt idx="783">
                        <c:v>2132.5100000000002</c:v>
                      </c:pt>
                      <c:pt idx="784">
                        <c:v>2137.9699999999998</c:v>
                      </c:pt>
                      <c:pt idx="785">
                        <c:v>2134.39</c:v>
                      </c:pt>
                      <c:pt idx="786">
                        <c:v>2126.87</c:v>
                      </c:pt>
                      <c:pt idx="787">
                        <c:v>2131.9299999999998</c:v>
                      </c:pt>
                      <c:pt idx="788">
                        <c:v>2135.75</c:v>
                      </c:pt>
                      <c:pt idx="789">
                        <c:v>2135.83</c:v>
                      </c:pt>
                      <c:pt idx="790">
                        <c:v>2135.2399999999998</c:v>
                      </c:pt>
                      <c:pt idx="791">
                        <c:v>2135.4699999999998</c:v>
                      </c:pt>
                      <c:pt idx="792">
                        <c:v>2136.1799999999998</c:v>
                      </c:pt>
                      <c:pt idx="793">
                        <c:v>2134.69</c:v>
                      </c:pt>
                      <c:pt idx="794">
                        <c:v>2136.4</c:v>
                      </c:pt>
                      <c:pt idx="795">
                        <c:v>2134.7600000000002</c:v>
                      </c:pt>
                      <c:pt idx="796">
                        <c:v>2131.1799999999998</c:v>
                      </c:pt>
                      <c:pt idx="797">
                        <c:v>2131.27</c:v>
                      </c:pt>
                      <c:pt idx="798">
                        <c:v>2142.25</c:v>
                      </c:pt>
                      <c:pt idx="799">
                        <c:v>2144.5500000000002</c:v>
                      </c:pt>
                      <c:pt idx="800">
                        <c:v>2142.42</c:v>
                      </c:pt>
                      <c:pt idx="801">
                        <c:v>2149.1999999999998</c:v>
                      </c:pt>
                      <c:pt idx="802">
                        <c:v>2152.38</c:v>
                      </c:pt>
                      <c:pt idx="803">
                        <c:v>2140.86</c:v>
                      </c:pt>
                      <c:pt idx="804">
                        <c:v>2145.1</c:v>
                      </c:pt>
                      <c:pt idx="805">
                        <c:v>2139.4</c:v>
                      </c:pt>
                      <c:pt idx="806">
                        <c:v>2143.81</c:v>
                      </c:pt>
                      <c:pt idx="807">
                        <c:v>2152.58</c:v>
                      </c:pt>
                      <c:pt idx="808">
                        <c:v>2152.58</c:v>
                      </c:pt>
                      <c:pt idx="809">
                        <c:v>2152.16</c:v>
                      </c:pt>
                      <c:pt idx="810">
                        <c:v>2154.61</c:v>
                      </c:pt>
                      <c:pt idx="811">
                        <c:v>2154.21</c:v>
                      </c:pt>
                      <c:pt idx="812">
                        <c:v>2150.5700000000002</c:v>
                      </c:pt>
                      <c:pt idx="813">
                        <c:v>2148.86</c:v>
                      </c:pt>
                      <c:pt idx="814">
                        <c:v>2154.44</c:v>
                      </c:pt>
                      <c:pt idx="815">
                        <c:v>2145.6999999999998</c:v>
                      </c:pt>
                      <c:pt idx="816">
                        <c:v>2146.88</c:v>
                      </c:pt>
                      <c:pt idx="817">
                        <c:v>2152.69</c:v>
                      </c:pt>
                      <c:pt idx="818">
                        <c:v>2151.14</c:v>
                      </c:pt>
                      <c:pt idx="819">
                        <c:v>2153.39</c:v>
                      </c:pt>
                      <c:pt idx="820">
                        <c:v>2155.23</c:v>
                      </c:pt>
                      <c:pt idx="821">
                        <c:v>2150.2800000000002</c:v>
                      </c:pt>
                      <c:pt idx="822">
                        <c:v>2147.96</c:v>
                      </c:pt>
                      <c:pt idx="823">
                        <c:v>2147.81</c:v>
                      </c:pt>
                      <c:pt idx="824">
                        <c:v>2139.5700000000002</c:v>
                      </c:pt>
                      <c:pt idx="825">
                        <c:v>2146.83</c:v>
                      </c:pt>
                      <c:pt idx="826">
                        <c:v>2143.88</c:v>
                      </c:pt>
                      <c:pt idx="827">
                        <c:v>2155.62</c:v>
                      </c:pt>
                      <c:pt idx="828">
                        <c:v>2148.73</c:v>
                      </c:pt>
                      <c:pt idx="829">
                        <c:v>2153.8000000000002</c:v>
                      </c:pt>
                      <c:pt idx="830">
                        <c:v>2153.8000000000002</c:v>
                      </c:pt>
                      <c:pt idx="831">
                        <c:v>2149.0300000000002</c:v>
                      </c:pt>
                      <c:pt idx="832">
                        <c:v>2139.65</c:v>
                      </c:pt>
                      <c:pt idx="833">
                        <c:v>2144.41</c:v>
                      </c:pt>
                      <c:pt idx="834">
                        <c:v>2132.7800000000002</c:v>
                      </c:pt>
                      <c:pt idx="835">
                        <c:v>2125.2199999999998</c:v>
                      </c:pt>
                      <c:pt idx="836">
                        <c:v>2110.91</c:v>
                      </c:pt>
                      <c:pt idx="837">
                        <c:v>2109.27</c:v>
                      </c:pt>
                      <c:pt idx="838">
                        <c:v>2101.8200000000002</c:v>
                      </c:pt>
                      <c:pt idx="839">
                        <c:v>2093.83</c:v>
                      </c:pt>
                      <c:pt idx="840">
                        <c:v>2094.4989999999998</c:v>
                      </c:pt>
                      <c:pt idx="841">
                        <c:v>2091.36</c:v>
                      </c:pt>
                      <c:pt idx="842">
                        <c:v>2089.3000000000002</c:v>
                      </c:pt>
                      <c:pt idx="843">
                        <c:v>2085.239</c:v>
                      </c:pt>
                      <c:pt idx="844">
                        <c:v>2090.172</c:v>
                      </c:pt>
                      <c:pt idx="845">
                        <c:v>2106.2109999999998</c:v>
                      </c:pt>
                      <c:pt idx="846">
                        <c:v>2118.4989999999998</c:v>
                      </c:pt>
                      <c:pt idx="847">
                        <c:v>2127.6019999999999</c:v>
                      </c:pt>
                      <c:pt idx="848">
                        <c:v>2136.04</c:v>
                      </c:pt>
                      <c:pt idx="849">
                        <c:v>2139.1</c:v>
                      </c:pt>
                      <c:pt idx="850">
                        <c:v>2142.9859999999999</c:v>
                      </c:pt>
                      <c:pt idx="851">
                        <c:v>2161.6480000000001</c:v>
                      </c:pt>
                      <c:pt idx="852">
                        <c:v>2195.047</c:v>
                      </c:pt>
                      <c:pt idx="853">
                        <c:v>2209.8870000000002</c:v>
                      </c:pt>
                      <c:pt idx="854">
                        <c:v>2211.556</c:v>
                      </c:pt>
                      <c:pt idx="855">
                        <c:v>2211.6709999999998</c:v>
                      </c:pt>
                      <c:pt idx="856">
                        <c:v>2214.105</c:v>
                      </c:pt>
                      <c:pt idx="857">
                        <c:v>2203.5880000000002</c:v>
                      </c:pt>
                      <c:pt idx="858">
                        <c:v>2184.6860000000001</c:v>
                      </c:pt>
                      <c:pt idx="859">
                        <c:v>2209.39</c:v>
                      </c:pt>
                      <c:pt idx="860">
                        <c:v>2220.0169999999998</c:v>
                      </c:pt>
                      <c:pt idx="861">
                        <c:v>2217.7449999999999</c:v>
                      </c:pt>
                      <c:pt idx="862">
                        <c:v>2239.3989999999999</c:v>
                      </c:pt>
                      <c:pt idx="863">
                        <c:v>2250.8270000000002</c:v>
                      </c:pt>
                      <c:pt idx="864">
                        <c:v>2265.201</c:v>
                      </c:pt>
                      <c:pt idx="865">
                        <c:v>2277.6950000000002</c:v>
                      </c:pt>
                      <c:pt idx="866">
                        <c:v>2294.261</c:v>
                      </c:pt>
                      <c:pt idx="867">
                        <c:v>2300.953</c:v>
                      </c:pt>
                      <c:pt idx="868">
                        <c:v>2303.0630000000001</c:v>
                      </c:pt>
                      <c:pt idx="869">
                        <c:v>2302.6849999999999</c:v>
                      </c:pt>
                      <c:pt idx="870">
                        <c:v>2305.5219999999999</c:v>
                      </c:pt>
                      <c:pt idx="871">
                        <c:v>2309.047</c:v>
                      </c:pt>
                      <c:pt idx="872">
                        <c:v>2313.08</c:v>
                      </c:pt>
                      <c:pt idx="873">
                        <c:v>2327.3850000000002</c:v>
                      </c:pt>
                      <c:pt idx="874">
                        <c:v>2327.2959999999998</c:v>
                      </c:pt>
                      <c:pt idx="875">
                        <c:v>2326.4279999999999</c:v>
                      </c:pt>
                      <c:pt idx="876">
                        <c:v>2337.2539999999999</c:v>
                      </c:pt>
                      <c:pt idx="877">
                        <c:v>2325.7939999999999</c:v>
                      </c:pt>
                      <c:pt idx="878">
                        <c:v>2319.6109999999999</c:v>
                      </c:pt>
                      <c:pt idx="879">
                        <c:v>2315.8809999999999</c:v>
                      </c:pt>
                      <c:pt idx="880">
                        <c:v>2326.7429999999999</c:v>
                      </c:pt>
                      <c:pt idx="881">
                        <c:v>2330.9949999999999</c:v>
                      </c:pt>
                      <c:pt idx="882">
                        <c:v>2334.1170000000002</c:v>
                      </c:pt>
                      <c:pt idx="883">
                        <c:v>2340.63</c:v>
                      </c:pt>
                      <c:pt idx="884">
                        <c:v>2340.9960000000001</c:v>
                      </c:pt>
                      <c:pt idx="885">
                        <c:v>2343.2849999999999</c:v>
                      </c:pt>
                      <c:pt idx="886">
                        <c:v>2348.672</c:v>
                      </c:pt>
                      <c:pt idx="887">
                        <c:v>2346.08</c:v>
                      </c:pt>
                      <c:pt idx="888">
                        <c:v>2347.5349999999999</c:v>
                      </c:pt>
                      <c:pt idx="889">
                        <c:v>2346.6370000000002</c:v>
                      </c:pt>
                      <c:pt idx="890">
                        <c:v>2352.3359999999998</c:v>
                      </c:pt>
                      <c:pt idx="891">
                        <c:v>2362.1770000000001</c:v>
                      </c:pt>
                      <c:pt idx="892">
                        <c:v>2351.5749999999998</c:v>
                      </c:pt>
                      <c:pt idx="893">
                        <c:v>2359.6709999999998</c:v>
                      </c:pt>
                      <c:pt idx="894">
                        <c:v>2359.1280000000002</c:v>
                      </c:pt>
                      <c:pt idx="895">
                        <c:v>2353.9630000000002</c:v>
                      </c:pt>
                      <c:pt idx="896">
                        <c:v>2357.5419999999999</c:v>
                      </c:pt>
                      <c:pt idx="897">
                        <c:v>2353.5189999999998</c:v>
                      </c:pt>
                      <c:pt idx="898">
                        <c:v>2349.6120000000001</c:v>
                      </c:pt>
                      <c:pt idx="899">
                        <c:v>2345.6460000000002</c:v>
                      </c:pt>
                      <c:pt idx="900">
                        <c:v>2338.5700000000002</c:v>
                      </c:pt>
                      <c:pt idx="901">
                        <c:v>2333.5279999999998</c:v>
                      </c:pt>
                      <c:pt idx="902">
                        <c:v>2328.0079999999998</c:v>
                      </c:pt>
                      <c:pt idx="903">
                        <c:v>2329.471</c:v>
                      </c:pt>
                      <c:pt idx="904">
                        <c:v>2324.4110000000001</c:v>
                      </c:pt>
                      <c:pt idx="905">
                        <c:v>2322.11</c:v>
                      </c:pt>
                      <c:pt idx="906">
                        <c:v>2317.8609999999999</c:v>
                      </c:pt>
                      <c:pt idx="907">
                        <c:v>2316.951</c:v>
                      </c:pt>
                      <c:pt idx="908">
                        <c:v>2312.85</c:v>
                      </c:pt>
                      <c:pt idx="909">
                        <c:v>2307.5479999999998</c:v>
                      </c:pt>
                      <c:pt idx="910">
                        <c:v>2301.442</c:v>
                      </c:pt>
                      <c:pt idx="911">
                        <c:v>2296.471</c:v>
                      </c:pt>
                      <c:pt idx="912">
                        <c:v>2294.7919999999999</c:v>
                      </c:pt>
                      <c:pt idx="913">
                        <c:v>2295.3980000000001</c:v>
                      </c:pt>
                      <c:pt idx="914">
                        <c:v>2297.1019999999999</c:v>
                      </c:pt>
                      <c:pt idx="915">
                        <c:v>2303.7449999999999</c:v>
                      </c:pt>
                      <c:pt idx="916">
                        <c:v>2311.41</c:v>
                      </c:pt>
                      <c:pt idx="917">
                        <c:v>2296.5160000000001</c:v>
                      </c:pt>
                      <c:pt idx="918">
                        <c:v>2297.991</c:v>
                      </c:pt>
                      <c:pt idx="919">
                        <c:v>2294.877</c:v>
                      </c:pt>
                      <c:pt idx="920">
                        <c:v>2287.549</c:v>
                      </c:pt>
                      <c:pt idx="921">
                        <c:v>2284.8539999999998</c:v>
                      </c:pt>
                      <c:pt idx="922">
                        <c:v>2282.6529999999998</c:v>
                      </c:pt>
                      <c:pt idx="923">
                        <c:v>2279.828</c:v>
                      </c:pt>
                      <c:pt idx="924">
                        <c:v>2277.5929999999998</c:v>
                      </c:pt>
                      <c:pt idx="925">
                        <c:v>2269.9209999999998</c:v>
                      </c:pt>
                      <c:pt idx="926">
                        <c:v>2268.4290000000001</c:v>
                      </c:pt>
                      <c:pt idx="927">
                        <c:v>2267.2800000000002</c:v>
                      </c:pt>
                      <c:pt idx="928">
                        <c:v>2267.0940000000001</c:v>
                      </c:pt>
                      <c:pt idx="929">
                        <c:v>2267.6149999999998</c:v>
                      </c:pt>
                      <c:pt idx="930">
                        <c:v>2267.3620000000001</c:v>
                      </c:pt>
                      <c:pt idx="931">
                        <c:v>2272.8029999999999</c:v>
                      </c:pt>
                      <c:pt idx="932">
                        <c:v>2275.9920000000002</c:v>
                      </c:pt>
                      <c:pt idx="933">
                        <c:v>2285.2330000000002</c:v>
                      </c:pt>
                      <c:pt idx="934">
                        <c:v>2278.1419999999998</c:v>
                      </c:pt>
                      <c:pt idx="935">
                        <c:v>2275.42</c:v>
                      </c:pt>
                      <c:pt idx="936">
                        <c:v>2279.136</c:v>
                      </c:pt>
                      <c:pt idx="937">
                        <c:v>2265.3789999999999</c:v>
                      </c:pt>
                      <c:pt idx="938">
                        <c:v>2265.3789999999999</c:v>
                      </c:pt>
                      <c:pt idx="939">
                        <c:v>2259.9989999999998</c:v>
                      </c:pt>
                      <c:pt idx="940">
                        <c:v>2263.3470000000002</c:v>
                      </c:pt>
                      <c:pt idx="941">
                        <c:v>2267.6689999999999</c:v>
                      </c:pt>
                      <c:pt idx="942">
                        <c:v>2264.625</c:v>
                      </c:pt>
                      <c:pt idx="943">
                        <c:v>2262.3719999999998</c:v>
                      </c:pt>
                      <c:pt idx="944">
                        <c:v>2258.7080000000001</c:v>
                      </c:pt>
                      <c:pt idx="945">
                        <c:v>2250.3760000000002</c:v>
                      </c:pt>
                      <c:pt idx="946">
                        <c:v>2251.5639999999999</c:v>
                      </c:pt>
                      <c:pt idx="947">
                        <c:v>2246.5549999999998</c:v>
                      </c:pt>
                      <c:pt idx="948">
                        <c:v>2243.4079999999999</c:v>
                      </c:pt>
                      <c:pt idx="949">
                        <c:v>2240.9270000000001</c:v>
                      </c:pt>
                      <c:pt idx="950">
                        <c:v>2242.5920000000001</c:v>
                      </c:pt>
                      <c:pt idx="951">
                        <c:v>2244.8130000000001</c:v>
                      </c:pt>
                      <c:pt idx="952">
                        <c:v>2248.2919999999999</c:v>
                      </c:pt>
                      <c:pt idx="953">
                        <c:v>2247.4450000000002</c:v>
                      </c:pt>
                      <c:pt idx="954">
                        <c:v>2238.0509999999999</c:v>
                      </c:pt>
                      <c:pt idx="955">
                        <c:v>2226.4569999999999</c:v>
                      </c:pt>
                      <c:pt idx="956">
                        <c:v>2226.4569999999999</c:v>
                      </c:pt>
                      <c:pt idx="957">
                        <c:v>2217.0129999999999</c:v>
                      </c:pt>
                      <c:pt idx="958">
                        <c:v>2203.3690000000001</c:v>
                      </c:pt>
                      <c:pt idx="959">
                        <c:v>2191.3780000000002</c:v>
                      </c:pt>
                      <c:pt idx="960">
                        <c:v>2196.7150000000001</c:v>
                      </c:pt>
                      <c:pt idx="961">
                        <c:v>2194.181</c:v>
                      </c:pt>
                      <c:pt idx="962">
                        <c:v>2194.8910000000001</c:v>
                      </c:pt>
                      <c:pt idx="963">
                        <c:v>2190.2310000000002</c:v>
                      </c:pt>
                      <c:pt idx="964">
                        <c:v>2194.3679999999999</c:v>
                      </c:pt>
                      <c:pt idx="965">
                        <c:v>2193.5749999999998</c:v>
                      </c:pt>
                      <c:pt idx="966">
                        <c:v>2193.4670000000001</c:v>
                      </c:pt>
                      <c:pt idx="967">
                        <c:v>2205.6390000000001</c:v>
                      </c:pt>
                      <c:pt idx="968">
                        <c:v>2197.864</c:v>
                      </c:pt>
                      <c:pt idx="969">
                        <c:v>2207.2379999999998</c:v>
                      </c:pt>
                      <c:pt idx="970">
                        <c:v>2203.3029999999999</c:v>
                      </c:pt>
                      <c:pt idx="971">
                        <c:v>2205.5630000000001</c:v>
                      </c:pt>
                      <c:pt idx="972">
                        <c:v>2213.076</c:v>
                      </c:pt>
                      <c:pt idx="973">
                        <c:v>2209.0219999999999</c:v>
                      </c:pt>
                      <c:pt idx="974">
                        <c:v>2215.35</c:v>
                      </c:pt>
                      <c:pt idx="975">
                        <c:v>2211.33</c:v>
                      </c:pt>
                      <c:pt idx="976">
                        <c:v>2223.0659999999998</c:v>
                      </c:pt>
                      <c:pt idx="977">
                        <c:v>2220.6559999999999</c:v>
                      </c:pt>
                      <c:pt idx="978">
                        <c:v>2217.9140000000002</c:v>
                      </c:pt>
                      <c:pt idx="979">
                        <c:v>2216.6590000000001</c:v>
                      </c:pt>
                      <c:pt idx="980">
                        <c:v>2211.48</c:v>
                      </c:pt>
                      <c:pt idx="981">
                        <c:v>2211.48</c:v>
                      </c:pt>
                      <c:pt idx="982">
                        <c:v>2208.7829999999999</c:v>
                      </c:pt>
                      <c:pt idx="983">
                        <c:v>2208.7199999999998</c:v>
                      </c:pt>
                      <c:pt idx="984">
                        <c:v>2209.1529999999998</c:v>
                      </c:pt>
                      <c:pt idx="985">
                        <c:v>2207.942</c:v>
                      </c:pt>
                      <c:pt idx="986">
                        <c:v>2215.0859999999998</c:v>
                      </c:pt>
                      <c:pt idx="987">
                        <c:v>2212.1849999999999</c:v>
                      </c:pt>
                      <c:pt idx="988">
                        <c:v>2209.9050000000002</c:v>
                      </c:pt>
                      <c:pt idx="989">
                        <c:v>2221.1120000000001</c:v>
                      </c:pt>
                      <c:pt idx="990">
                        <c:v>2222.8519999999999</c:v>
                      </c:pt>
                      <c:pt idx="991">
                        <c:v>2215.6889999999999</c:v>
                      </c:pt>
                      <c:pt idx="992">
                        <c:v>2211.9969999999998</c:v>
                      </c:pt>
                      <c:pt idx="993">
                        <c:v>2209.9490000000001</c:v>
                      </c:pt>
                      <c:pt idx="994">
                        <c:v>2202.84</c:v>
                      </c:pt>
                      <c:pt idx="995">
                        <c:v>2199.444</c:v>
                      </c:pt>
                      <c:pt idx="996">
                        <c:v>2195.4659999999999</c:v>
                      </c:pt>
                      <c:pt idx="997">
                        <c:v>2232.085</c:v>
                      </c:pt>
                      <c:pt idx="998">
                        <c:v>2232.4969999999998</c:v>
                      </c:pt>
                      <c:pt idx="999">
                        <c:v>2235.0700000000002</c:v>
                      </c:pt>
                      <c:pt idx="1000">
                        <c:v>2234.9290000000001</c:v>
                      </c:pt>
                      <c:pt idx="1001">
                        <c:v>2238.3249999999998</c:v>
                      </c:pt>
                      <c:pt idx="1002">
                        <c:v>2241.08</c:v>
                      </c:pt>
                      <c:pt idx="1003">
                        <c:v>2232.7530000000002</c:v>
                      </c:pt>
                      <c:pt idx="1004">
                        <c:v>2234.4490000000001</c:v>
                      </c:pt>
                      <c:pt idx="1005">
                        <c:v>2232.7150000000001</c:v>
                      </c:pt>
                      <c:pt idx="1006">
                        <c:v>2238.9360000000001</c:v>
                      </c:pt>
                      <c:pt idx="1007">
                        <c:v>2237.7310000000002</c:v>
                      </c:pt>
                      <c:pt idx="1008">
                        <c:v>2234.8090000000002</c:v>
                      </c:pt>
                      <c:pt idx="1009">
                        <c:v>2225.0729999999999</c:v>
                      </c:pt>
                      <c:pt idx="1010">
                        <c:v>2221.0529999999999</c:v>
                      </c:pt>
                      <c:pt idx="1011">
                        <c:v>2214.0320000000002</c:v>
                      </c:pt>
                      <c:pt idx="1012">
                        <c:v>2214.7809999999999</c:v>
                      </c:pt>
                      <c:pt idx="1013">
                        <c:v>2213.373</c:v>
                      </c:pt>
                      <c:pt idx="1014">
                        <c:v>2213.9140000000002</c:v>
                      </c:pt>
                      <c:pt idx="1015">
                        <c:v>2202.8009999999999</c:v>
                      </c:pt>
                      <c:pt idx="1016">
                        <c:v>2191.3530000000001</c:v>
                      </c:pt>
                      <c:pt idx="1017">
                        <c:v>2190.973</c:v>
                      </c:pt>
                      <c:pt idx="1018">
                        <c:v>2178.0320000000002</c:v>
                      </c:pt>
                      <c:pt idx="1019">
                        <c:v>2162.5659999999998</c:v>
                      </c:pt>
                      <c:pt idx="1020">
                        <c:v>2158.0479999999998</c:v>
                      </c:pt>
                      <c:pt idx="1021">
                        <c:v>2151.7950000000001</c:v>
                      </c:pt>
                      <c:pt idx="1022">
                        <c:v>2165.4749999999999</c:v>
                      </c:pt>
                      <c:pt idx="1023">
                        <c:v>2150.5479999999998</c:v>
                      </c:pt>
                      <c:pt idx="1024">
                        <c:v>2112.5819999999999</c:v>
                      </c:pt>
                      <c:pt idx="1025">
                        <c:v>2102.29</c:v>
                      </c:pt>
                      <c:pt idx="1026">
                        <c:v>2098.299</c:v>
                      </c:pt>
                      <c:pt idx="1027">
                        <c:v>2084</c:v>
                      </c:pt>
                      <c:pt idx="1028">
                        <c:v>2082.3339999999998</c:v>
                      </c:pt>
                      <c:pt idx="1029">
                        <c:v>2078.4209999999998</c:v>
                      </c:pt>
                      <c:pt idx="1030">
                        <c:v>2081.694</c:v>
                      </c:pt>
                      <c:pt idx="1031">
                        <c:v>2072.9929999999999</c:v>
                      </c:pt>
                      <c:pt idx="1032">
                        <c:v>2072.5079999999998</c:v>
                      </c:pt>
                      <c:pt idx="1033">
                        <c:v>2066.558</c:v>
                      </c:pt>
                      <c:pt idx="1034">
                        <c:v>2065.8789999999999</c:v>
                      </c:pt>
                      <c:pt idx="1035">
                        <c:v>2067.348</c:v>
                      </c:pt>
                      <c:pt idx="1036">
                        <c:v>2062.4540000000002</c:v>
                      </c:pt>
                      <c:pt idx="1037">
                        <c:v>2066.125</c:v>
                      </c:pt>
                      <c:pt idx="1038">
                        <c:v>2066.6930000000002</c:v>
                      </c:pt>
                      <c:pt idx="1039">
                        <c:v>2071.6550000000002</c:v>
                      </c:pt>
                      <c:pt idx="1040">
                        <c:v>2076.92</c:v>
                      </c:pt>
                      <c:pt idx="1041">
                        <c:v>2071.413</c:v>
                      </c:pt>
                      <c:pt idx="1042">
                        <c:v>2070.9899999999998</c:v>
                      </c:pt>
                      <c:pt idx="1043">
                        <c:v>2074.5010000000002</c:v>
                      </c:pt>
                      <c:pt idx="1044">
                        <c:v>2078.5549999999998</c:v>
                      </c:pt>
                      <c:pt idx="1045">
                        <c:v>2073.9470000000001</c:v>
                      </c:pt>
                      <c:pt idx="1046">
                        <c:v>2071.4340000000002</c:v>
                      </c:pt>
                      <c:pt idx="1047">
                        <c:v>2067.29</c:v>
                      </c:pt>
                      <c:pt idx="1048">
                        <c:v>2063.6370000000002</c:v>
                      </c:pt>
                      <c:pt idx="1049">
                        <c:v>2066.1909999999998</c:v>
                      </c:pt>
                      <c:pt idx="1050">
                        <c:v>2064.9949999999999</c:v>
                      </c:pt>
                      <c:pt idx="1051">
                        <c:v>2063.5160000000001</c:v>
                      </c:pt>
                      <c:pt idx="1052">
                        <c:v>2053.6930000000002</c:v>
                      </c:pt>
                      <c:pt idx="1053">
                        <c:v>2052.4839999999999</c:v>
                      </c:pt>
                      <c:pt idx="1054">
                        <c:v>2058.4090000000001</c:v>
                      </c:pt>
                      <c:pt idx="1055">
                        <c:v>2059.732</c:v>
                      </c:pt>
                      <c:pt idx="1056">
                        <c:v>2057.9459999999999</c:v>
                      </c:pt>
                      <c:pt idx="1057">
                        <c:v>2061.596</c:v>
                      </c:pt>
                      <c:pt idx="1058">
                        <c:v>2060.91</c:v>
                      </c:pt>
                      <c:pt idx="1059">
                        <c:v>2057.462</c:v>
                      </c:pt>
                      <c:pt idx="1060">
                        <c:v>2059.2629999999999</c:v>
                      </c:pt>
                      <c:pt idx="1061">
                        <c:v>2054.4119999999998</c:v>
                      </c:pt>
                      <c:pt idx="1062">
                        <c:v>2051.8629999999998</c:v>
                      </c:pt>
                      <c:pt idx="1063">
                        <c:v>2053.933</c:v>
                      </c:pt>
                      <c:pt idx="1064">
                        <c:v>2052.866</c:v>
                      </c:pt>
                      <c:pt idx="1065">
                        <c:v>2053.2190000000001</c:v>
                      </c:pt>
                      <c:pt idx="1066">
                        <c:v>2055.248</c:v>
                      </c:pt>
                      <c:pt idx="1067">
                        <c:v>2067.2800000000002</c:v>
                      </c:pt>
                      <c:pt idx="1068">
                        <c:v>2072.7600000000002</c:v>
                      </c:pt>
                      <c:pt idx="1069">
                        <c:v>2074.1439999999998</c:v>
                      </c:pt>
                      <c:pt idx="1070">
                        <c:v>2065.1990000000001</c:v>
                      </c:pt>
                      <c:pt idx="1071">
                        <c:v>2062.6770000000001</c:v>
                      </c:pt>
                      <c:pt idx="1072">
                        <c:v>2070.3429999999998</c:v>
                      </c:pt>
                      <c:pt idx="1073">
                        <c:v>2070.143</c:v>
                      </c:pt>
                      <c:pt idx="1074">
                        <c:v>2071.7150000000001</c:v>
                      </c:pt>
                      <c:pt idx="1075">
                        <c:v>2077.223</c:v>
                      </c:pt>
                      <c:pt idx="1076">
                        <c:v>2072.6590000000001</c:v>
                      </c:pt>
                      <c:pt idx="1077">
                        <c:v>2065.3879999999999</c:v>
                      </c:pt>
                      <c:pt idx="1078">
                        <c:v>2065.107</c:v>
                      </c:pt>
                      <c:pt idx="1079">
                        <c:v>2064.1559999999999</c:v>
                      </c:pt>
                      <c:pt idx="1080">
                        <c:v>2061.9520000000002</c:v>
                      </c:pt>
                      <c:pt idx="1081">
                        <c:v>2054.4540000000002</c:v>
                      </c:pt>
                      <c:pt idx="1082">
                        <c:v>2058.7449999999999</c:v>
                      </c:pt>
                      <c:pt idx="1083">
                        <c:v>2064.6840000000002</c:v>
                      </c:pt>
                      <c:pt idx="1084">
                        <c:v>2057.0740000000001</c:v>
                      </c:pt>
                      <c:pt idx="1085">
                        <c:v>2068.0970000000002</c:v>
                      </c:pt>
                      <c:pt idx="1086">
                        <c:v>2065.4940000000001</c:v>
                      </c:pt>
                      <c:pt idx="1087">
                        <c:v>2063.1559999999999</c:v>
                      </c:pt>
                      <c:pt idx="1088">
                        <c:v>2077.3598999999999</c:v>
                      </c:pt>
                      <c:pt idx="1089">
                        <c:v>2068.5340000000001</c:v>
                      </c:pt>
                      <c:pt idx="1090">
                        <c:v>2056.7530000000002</c:v>
                      </c:pt>
                      <c:pt idx="1091">
                        <c:v>2055.8009999999999</c:v>
                      </c:pt>
                      <c:pt idx="1092">
                        <c:v>2056.9859999999999</c:v>
                      </c:pt>
                      <c:pt idx="1093">
                        <c:v>2054</c:v>
                      </c:pt>
                      <c:pt idx="1094">
                        <c:v>2041.5650000000001</c:v>
                      </c:pt>
                      <c:pt idx="1095">
                        <c:v>2041.606</c:v>
                      </c:pt>
                      <c:pt idx="1096">
                        <c:v>2032.606</c:v>
                      </c:pt>
                      <c:pt idx="1097">
                        <c:v>2027.809</c:v>
                      </c:pt>
                      <c:pt idx="1098">
                        <c:v>2034.798</c:v>
                      </c:pt>
                      <c:pt idx="1099">
                        <c:v>2009.9359999999999</c:v>
                      </c:pt>
                      <c:pt idx="1100">
                        <c:v>2072.2460000000001</c:v>
                      </c:pt>
                      <c:pt idx="1101">
                        <c:v>2072.817</c:v>
                      </c:pt>
                      <c:pt idx="1102">
                        <c:v>2067.6221</c:v>
                      </c:pt>
                      <c:pt idx="1103">
                        <c:v>2059.6055000000001</c:v>
                      </c:pt>
                      <c:pt idx="1104">
                        <c:v>2049.0250999999998</c:v>
                      </c:pt>
                      <c:pt idx="1105">
                        <c:v>2051.2103999999999</c:v>
                      </c:pt>
                      <c:pt idx="1106">
                        <c:v>2050.4231</c:v>
                      </c:pt>
                      <c:pt idx="1107">
                        <c:v>2046.7302999999999</c:v>
                      </c:pt>
                      <c:pt idx="1108">
                        <c:v>2047.1655000000001</c:v>
                      </c:pt>
                      <c:pt idx="1109">
                        <c:v>2038.6129000000001</c:v>
                      </c:pt>
                      <c:pt idx="1110">
                        <c:v>2045.829</c:v>
                      </c:pt>
                      <c:pt idx="1111">
                        <c:v>2039.8614</c:v>
                      </c:pt>
                      <c:pt idx="1112">
                        <c:v>2035.8580999999999</c:v>
                      </c:pt>
                      <c:pt idx="1113">
                        <c:v>2025.2179000000001</c:v>
                      </c:pt>
                      <c:pt idx="1114">
                        <c:v>2026.3698999999999</c:v>
                      </c:pt>
                      <c:pt idx="1115">
                        <c:v>2023.5286000000001</c:v>
                      </c:pt>
                      <c:pt idx="1116">
                        <c:v>2028.6233</c:v>
                      </c:pt>
                      <c:pt idx="1117">
                        <c:v>2026.0569</c:v>
                      </c:pt>
                      <c:pt idx="1118">
                        <c:v>2027.3424</c:v>
                      </c:pt>
                      <c:pt idx="1119">
                        <c:v>2028.7628999999999</c:v>
                      </c:pt>
                      <c:pt idx="1120">
                        <c:v>2027.9828</c:v>
                      </c:pt>
                      <c:pt idx="1121">
                        <c:v>2028.3732</c:v>
                      </c:pt>
                      <c:pt idx="1122">
                        <c:v>2026.3969999999999</c:v>
                      </c:pt>
                      <c:pt idx="1123">
                        <c:v>2024.3752999999999</c:v>
                      </c:pt>
                      <c:pt idx="1124">
                        <c:v>2024.9462000000001</c:v>
                      </c:pt>
                      <c:pt idx="1125">
                        <c:v>2021.4992999999999</c:v>
                      </c:pt>
                      <c:pt idx="1126">
                        <c:v>2016.9105999999999</c:v>
                      </c:pt>
                      <c:pt idx="1127">
                        <c:v>2017.5210999999999</c:v>
                      </c:pt>
                      <c:pt idx="1128">
                        <c:v>2014.598</c:v>
                      </c:pt>
                      <c:pt idx="1129">
                        <c:v>2032.8193000000001</c:v>
                      </c:pt>
                      <c:pt idx="1130">
                        <c:v>2026.0861</c:v>
                      </c:pt>
                      <c:pt idx="1131">
                        <c:v>2016.8435999999999</c:v>
                      </c:pt>
                      <c:pt idx="1132">
                        <c:v>2023.3933999999999</c:v>
                      </c:pt>
                      <c:pt idx="1133">
                        <c:v>2025.1554000000001</c:v>
                      </c:pt>
                      <c:pt idx="1134">
                        <c:v>2034.2184</c:v>
                      </c:pt>
                      <c:pt idx="1135">
                        <c:v>2035.4675</c:v>
                      </c:pt>
                      <c:pt idx="1136">
                        <c:v>2040.027</c:v>
                      </c:pt>
                      <c:pt idx="1137">
                        <c:v>2035.8064999999999</c:v>
                      </c:pt>
                      <c:pt idx="1138">
                        <c:v>2042.579</c:v>
                      </c:pt>
                      <c:pt idx="1139">
                        <c:v>2043.9751000000001</c:v>
                      </c:pt>
                      <c:pt idx="1140">
                        <c:v>2047.4001000000001</c:v>
                      </c:pt>
                      <c:pt idx="1141">
                        <c:v>2038.0840000000001</c:v>
                      </c:pt>
                      <c:pt idx="1142">
                        <c:v>2037.5368000000001</c:v>
                      </c:pt>
                      <c:pt idx="1143">
                        <c:v>2038.0323000000001</c:v>
                      </c:pt>
                      <c:pt idx="1144">
                        <c:v>2041.1944000000001</c:v>
                      </c:pt>
                      <c:pt idx="1145">
                        <c:v>2037.0497</c:v>
                      </c:pt>
                      <c:pt idx="1146">
                        <c:v>2038.2858000000001</c:v>
                      </c:pt>
                      <c:pt idx="1147">
                        <c:v>2043.2893999999999</c:v>
                      </c:pt>
                      <c:pt idx="1148">
                        <c:v>2038.0223000000001</c:v>
                      </c:pt>
                      <c:pt idx="1149">
                        <c:v>2040.7316000000001</c:v>
                      </c:pt>
                      <c:pt idx="1150">
                        <c:v>2030.4544000000001</c:v>
                      </c:pt>
                      <c:pt idx="1151">
                        <c:v>2033.8444</c:v>
                      </c:pt>
                      <c:pt idx="1152">
                        <c:v>2028.8596</c:v>
                      </c:pt>
                      <c:pt idx="1153">
                        <c:v>2009.3163999999999</c:v>
                      </c:pt>
                      <c:pt idx="1154">
                        <c:v>1995.0228</c:v>
                      </c:pt>
                      <c:pt idx="1155">
                        <c:v>1990.8884</c:v>
                      </c:pt>
                      <c:pt idx="1156">
                        <c:v>1985.0911000000001</c:v>
                      </c:pt>
                      <c:pt idx="1157">
                        <c:v>1977.2524000000001</c:v>
                      </c:pt>
                      <c:pt idx="1158">
                        <c:v>1977.4548</c:v>
                      </c:pt>
                      <c:pt idx="1159">
                        <c:v>1965.0101</c:v>
                      </c:pt>
                      <c:pt idx="1160">
                        <c:v>1954.3653999999999</c:v>
                      </c:pt>
                      <c:pt idx="1161">
                        <c:v>1955.5233000000001</c:v>
                      </c:pt>
                      <c:pt idx="1162">
                        <c:v>1949.0414000000001</c:v>
                      </c:pt>
                      <c:pt idx="1163">
                        <c:v>1947.442</c:v>
                      </c:pt>
                      <c:pt idx="1164">
                        <c:v>1947.3343</c:v>
                      </c:pt>
                      <c:pt idx="1165">
                        <c:v>1941.8243</c:v>
                      </c:pt>
                      <c:pt idx="1166">
                        <c:v>1933.7527</c:v>
                      </c:pt>
                      <c:pt idx="1167">
                        <c:v>1934.6966</c:v>
                      </c:pt>
                      <c:pt idx="1168">
                        <c:v>1926.5155999999999</c:v>
                      </c:pt>
                      <c:pt idx="1169">
                        <c:v>1923.8065999999999</c:v>
                      </c:pt>
                      <c:pt idx="1170">
                        <c:v>1922.7748999999999</c:v>
                      </c:pt>
                      <c:pt idx="1171">
                        <c:v>1926.8705</c:v>
                      </c:pt>
                      <c:pt idx="1172">
                        <c:v>1926.8705</c:v>
                      </c:pt>
                      <c:pt idx="1173">
                        <c:v>1928.7239</c:v>
                      </c:pt>
                      <c:pt idx="1174">
                        <c:v>1921.6518000000001</c:v>
                      </c:pt>
                      <c:pt idx="1175">
                        <c:v>1918.6405</c:v>
                      </c:pt>
                      <c:pt idx="1176">
                        <c:v>1916.5071</c:v>
                      </c:pt>
                      <c:pt idx="1177">
                        <c:v>1912.0123000000001</c:v>
                      </c:pt>
                      <c:pt idx="1178">
                        <c:v>1907.9761000000001</c:v>
                      </c:pt>
                      <c:pt idx="1179">
                        <c:v>1903.6541999999999</c:v>
                      </c:pt>
                      <c:pt idx="1180">
                        <c:v>1892.0558000000001</c:v>
                      </c:pt>
                      <c:pt idx="1181">
                        <c:v>1883.2624000000001</c:v>
                      </c:pt>
                      <c:pt idx="1182">
                        <c:v>1882.4029</c:v>
                      </c:pt>
                      <c:pt idx="1183">
                        <c:v>1873.8089</c:v>
                      </c:pt>
                      <c:pt idx="1184">
                        <c:v>1879.7248</c:v>
                      </c:pt>
                      <c:pt idx="1185">
                        <c:v>1873.4241999999999</c:v>
                      </c:pt>
                      <c:pt idx="1186">
                        <c:v>1874.0334</c:v>
                      </c:pt>
                      <c:pt idx="1187">
                        <c:v>1873.8993</c:v>
                      </c:pt>
                      <c:pt idx="1188">
                        <c:v>1872.4292</c:v>
                      </c:pt>
                      <c:pt idx="1189">
                        <c:v>1864.6181999999999</c:v>
                      </c:pt>
                      <c:pt idx="1190">
                        <c:v>1864.6181999999999</c:v>
                      </c:pt>
                      <c:pt idx="1191">
                        <c:v>1858.2793999999999</c:v>
                      </c:pt>
                      <c:pt idx="1192">
                        <c:v>1861.2285999999999</c:v>
                      </c:pt>
                      <c:pt idx="1193">
                        <c:v>1860.5645999999999</c:v>
                      </c:pt>
                      <c:pt idx="1194">
                        <c:v>1857.6911</c:v>
                      </c:pt>
                      <c:pt idx="1195">
                        <c:v>1846.9736</c:v>
                      </c:pt>
                      <c:pt idx="1196">
                        <c:v>1845.4416000000001</c:v>
                      </c:pt>
                      <c:pt idx="1197">
                        <c:v>1848.9452000000001</c:v>
                      </c:pt>
                      <c:pt idx="1198">
                        <c:v>1848.5655999999999</c:v>
                      </c:pt>
                      <c:pt idx="1199">
                        <c:v>1842.6514</c:v>
                      </c:pt>
                      <c:pt idx="1200">
                        <c:v>1843.1030000000001</c:v>
                      </c:pt>
                      <c:pt idx="1201">
                        <c:v>1851.655</c:v>
                      </c:pt>
                      <c:pt idx="1202">
                        <c:v>1848.0725</c:v>
                      </c:pt>
                      <c:pt idx="1203">
                        <c:v>1837.0059000000001</c:v>
                      </c:pt>
                      <c:pt idx="1204">
                        <c:v>1835.4981</c:v>
                      </c:pt>
                      <c:pt idx="1205">
                        <c:v>1835.8104000000001</c:v>
                      </c:pt>
                      <c:pt idx="1206">
                        <c:v>1832.162</c:v>
                      </c:pt>
                      <c:pt idx="1207">
                        <c:v>1839.2593999999999</c:v>
                      </c:pt>
                      <c:pt idx="1208">
                        <c:v>1836.2996000000001</c:v>
                      </c:pt>
                      <c:pt idx="1209">
                        <c:v>1837.1322</c:v>
                      </c:pt>
                      <c:pt idx="1210">
                        <c:v>1835.0922</c:v>
                      </c:pt>
                      <c:pt idx="1211">
                        <c:v>1832.6769999999999</c:v>
                      </c:pt>
                      <c:pt idx="1212">
                        <c:v>1830.1559999999999</c:v>
                      </c:pt>
                      <c:pt idx="1213">
                        <c:v>1830.6856</c:v>
                      </c:pt>
                      <c:pt idx="1214">
                        <c:v>1831.5488</c:v>
                      </c:pt>
                      <c:pt idx="1215">
                        <c:v>1837.0733</c:v>
                      </c:pt>
                      <c:pt idx="1216">
                        <c:v>1837.8933</c:v>
                      </c:pt>
                      <c:pt idx="1217">
                        <c:v>1840.7054000000001</c:v>
                      </c:pt>
                      <c:pt idx="1218">
                        <c:v>1837.1822999999999</c:v>
                      </c:pt>
                      <c:pt idx="1219">
                        <c:v>1838.8668</c:v>
                      </c:pt>
                      <c:pt idx="1220">
                        <c:v>1848.1806999999999</c:v>
                      </c:pt>
                      <c:pt idx="1221">
                        <c:v>1856.1041</c:v>
                      </c:pt>
                      <c:pt idx="1222">
                        <c:v>1868.5988</c:v>
                      </c:pt>
                      <c:pt idx="1223">
                        <c:v>1872.3125</c:v>
                      </c:pt>
                      <c:pt idx="1224">
                        <c:v>1874.9784</c:v>
                      </c:pt>
                      <c:pt idx="1225">
                        <c:v>1881.6119000000001</c:v>
                      </c:pt>
                      <c:pt idx="1226">
                        <c:v>1880.6333</c:v>
                      </c:pt>
                      <c:pt idx="1227">
                        <c:v>1889.3216</c:v>
                      </c:pt>
                      <c:pt idx="1228">
                        <c:v>1885.9197999999999</c:v>
                      </c:pt>
                      <c:pt idx="1229">
                        <c:v>1879.0044</c:v>
                      </c:pt>
                      <c:pt idx="1230">
                        <c:v>1869.3677</c:v>
                      </c:pt>
                      <c:pt idx="1231">
                        <c:v>1863.7175999999999</c:v>
                      </c:pt>
                      <c:pt idx="1232">
                        <c:v>1857.5196000000001</c:v>
                      </c:pt>
                      <c:pt idx="1233">
                        <c:v>1848.6442</c:v>
                      </c:pt>
                      <c:pt idx="1234">
                        <c:v>1845.5220999999999</c:v>
                      </c:pt>
                      <c:pt idx="1235">
                        <c:v>1842.7806</c:v>
                      </c:pt>
                      <c:pt idx="1236">
                        <c:v>1838.5845999999999</c:v>
                      </c:pt>
                      <c:pt idx="1237">
                        <c:v>1831.3474000000001</c:v>
                      </c:pt>
                      <c:pt idx="1238">
                        <c:v>1826.1821</c:v>
                      </c:pt>
                      <c:pt idx="1239">
                        <c:v>1818.4606000000001</c:v>
                      </c:pt>
                      <c:pt idx="1240">
                        <c:v>1818.7272</c:v>
                      </c:pt>
                      <c:pt idx="1241">
                        <c:v>1820.1677999999999</c:v>
                      </c:pt>
                      <c:pt idx="1242">
                        <c:v>1815.6483000000001</c:v>
                      </c:pt>
                      <c:pt idx="1243">
                        <c:v>1814.9148</c:v>
                      </c:pt>
                      <c:pt idx="1244">
                        <c:v>1815.7312999999999</c:v>
                      </c:pt>
                      <c:pt idx="1245">
                        <c:v>1810.739</c:v>
                      </c:pt>
                      <c:pt idx="1246">
                        <c:v>1816.5661</c:v>
                      </c:pt>
                      <c:pt idx="1247">
                        <c:v>1816.0531000000001</c:v>
                      </c:pt>
                      <c:pt idx="1248">
                        <c:v>1810.0017</c:v>
                      </c:pt>
                      <c:pt idx="1249">
                        <c:v>1803.3321000000001</c:v>
                      </c:pt>
                      <c:pt idx="1250">
                        <c:v>1801.2139</c:v>
                      </c:pt>
                      <c:pt idx="1251">
                        <c:v>1793.6674</c:v>
                      </c:pt>
                      <c:pt idx="1252">
                        <c:v>1790.8296</c:v>
                      </c:pt>
                      <c:pt idx="1253">
                        <c:v>1781.4039</c:v>
                      </c:pt>
                      <c:pt idx="1254">
                        <c:v>1775.6569</c:v>
                      </c:pt>
                      <c:pt idx="1255">
                        <c:v>1775.8616999999999</c:v>
                      </c:pt>
                      <c:pt idx="1256">
                        <c:v>1775.3756000000001</c:v>
                      </c:pt>
                      <c:pt idx="1257">
                        <c:v>1768.798</c:v>
                      </c:pt>
                      <c:pt idx="1258">
                        <c:v>1770.8892000000001</c:v>
                      </c:pt>
                      <c:pt idx="1259">
                        <c:v>1772.7284</c:v>
                      </c:pt>
                      <c:pt idx="1260">
                        <c:v>1766.5175999999999</c:v>
                      </c:pt>
                      <c:pt idx="1261">
                        <c:v>1770.6518000000001</c:v>
                      </c:pt>
                      <c:pt idx="1262">
                        <c:v>1774.0381</c:v>
                      </c:pt>
                      <c:pt idx="1263">
                        <c:v>1777.1926000000001</c:v>
                      </c:pt>
                      <c:pt idx="1264">
                        <c:v>1771.5771</c:v>
                      </c:pt>
                      <c:pt idx="1265">
                        <c:v>1773.8068000000001</c:v>
                      </c:pt>
                      <c:pt idx="1266">
                        <c:v>1760.5121999999999</c:v>
                      </c:pt>
                      <c:pt idx="1267">
                        <c:v>1767.115</c:v>
                      </c:pt>
                      <c:pt idx="1268">
                        <c:v>1762.7759000000001</c:v>
                      </c:pt>
                      <c:pt idx="1269">
                        <c:v>1762.6428000000001</c:v>
                      </c:pt>
                      <c:pt idx="1270">
                        <c:v>1758.5510999999999</c:v>
                      </c:pt>
                      <c:pt idx="1271">
                        <c:v>1751.8680999999999</c:v>
                      </c:pt>
                      <c:pt idx="1272">
                        <c:v>1748.7266</c:v>
                      </c:pt>
                      <c:pt idx="1273">
                        <c:v>1746.9767999999999</c:v>
                      </c:pt>
                      <c:pt idx="1274">
                        <c:v>1748.3339000000001</c:v>
                      </c:pt>
                      <c:pt idx="1275">
                        <c:v>1740.2946999999999</c:v>
                      </c:pt>
                      <c:pt idx="1276">
                        <c:v>1740.3362999999999</c:v>
                      </c:pt>
                      <c:pt idx="1277">
                        <c:v>1753.9413999999999</c:v>
                      </c:pt>
                      <c:pt idx="1278">
                        <c:v>1755.3306</c:v>
                      </c:pt>
                      <c:pt idx="1279">
                        <c:v>1752.6901</c:v>
                      </c:pt>
                      <c:pt idx="1280">
                        <c:v>1748.6821</c:v>
                      </c:pt>
                      <c:pt idx="1281">
                        <c:v>1751.3714</c:v>
                      </c:pt>
                      <c:pt idx="1282">
                        <c:v>1751.0179000000001</c:v>
                      </c:pt>
                      <c:pt idx="1283">
                        <c:v>1753.1587999999999</c:v>
                      </c:pt>
                      <c:pt idx="1284">
                        <c:v>1750.7194</c:v>
                      </c:pt>
                      <c:pt idx="1285">
                        <c:v>1750.1823999999999</c:v>
                      </c:pt>
                      <c:pt idx="1286">
                        <c:v>1742.4806000000001</c:v>
                      </c:pt>
                      <c:pt idx="1287">
                        <c:v>1735.0030999999999</c:v>
                      </c:pt>
                      <c:pt idx="1288">
                        <c:v>1735.9964</c:v>
                      </c:pt>
                      <c:pt idx="1289">
                        <c:v>1736.1514999999999</c:v>
                      </c:pt>
                      <c:pt idx="1290">
                        <c:v>1735.3666000000001</c:v>
                      </c:pt>
                      <c:pt idx="1291">
                        <c:v>1728.2002</c:v>
                      </c:pt>
                      <c:pt idx="1292">
                        <c:v>1731.1578</c:v>
                      </c:pt>
                      <c:pt idx="1293">
                        <c:v>1725.0283999999999</c:v>
                      </c:pt>
                      <c:pt idx="1294">
                        <c:v>1715.0289</c:v>
                      </c:pt>
                      <c:pt idx="1295">
                        <c:v>1709.8503000000001</c:v>
                      </c:pt>
                      <c:pt idx="1296">
                        <c:v>1700.4314999999999</c:v>
                      </c:pt>
                      <c:pt idx="1297">
                        <c:v>1685.3103000000001</c:v>
                      </c:pt>
                      <c:pt idx="1298">
                        <c:v>1673.4872</c:v>
                      </c:pt>
                      <c:pt idx="1299">
                        <c:v>1661.6565000000001</c:v>
                      </c:pt>
                      <c:pt idx="1300">
                        <c:v>1655.4816000000001</c:v>
                      </c:pt>
                      <c:pt idx="1301">
                        <c:v>1654.5604000000001</c:v>
                      </c:pt>
                      <c:pt idx="1302">
                        <c:v>1654.8762999999999</c:v>
                      </c:pt>
                      <c:pt idx="1303">
                        <c:v>1651.7329</c:v>
                      </c:pt>
                      <c:pt idx="1304">
                        <c:v>1645.6455000000001</c:v>
                      </c:pt>
                      <c:pt idx="1305">
                        <c:v>1643.7440999999999</c:v>
                      </c:pt>
                      <c:pt idx="1306">
                        <c:v>1646.3729000000001</c:v>
                      </c:pt>
                      <c:pt idx="1307">
                        <c:v>1645.9866</c:v>
                      </c:pt>
                      <c:pt idx="1308">
                        <c:v>1647.4407000000001</c:v>
                      </c:pt>
                      <c:pt idx="1309">
                        <c:v>1638.1642999999999</c:v>
                      </c:pt>
                      <c:pt idx="1310">
                        <c:v>1635.5922</c:v>
                      </c:pt>
                      <c:pt idx="1311">
                        <c:v>1629.3453999999999</c:v>
                      </c:pt>
                      <c:pt idx="1312">
                        <c:v>1629.944</c:v>
                      </c:pt>
                      <c:pt idx="1313">
                        <c:v>1631.1362999999999</c:v>
                      </c:pt>
                      <c:pt idx="1314">
                        <c:v>1632.5309</c:v>
                      </c:pt>
                      <c:pt idx="1315">
                        <c:v>1633.0420999999999</c:v>
                      </c:pt>
                      <c:pt idx="1316">
                        <c:v>1634.1119000000001</c:v>
                      </c:pt>
                      <c:pt idx="1317">
                        <c:v>1632.7419</c:v>
                      </c:pt>
                      <c:pt idx="1318">
                        <c:v>1633.8887</c:v>
                      </c:pt>
                      <c:pt idx="1319">
                        <c:v>1635.4621999999999</c:v>
                      </c:pt>
                      <c:pt idx="1320">
                        <c:v>1632.8614</c:v>
                      </c:pt>
                      <c:pt idx="1321">
                        <c:v>1639.2171000000001</c:v>
                      </c:pt>
                      <c:pt idx="1322">
                        <c:v>1642.7398000000001</c:v>
                      </c:pt>
                      <c:pt idx="1323">
                        <c:v>1636.7651000000001</c:v>
                      </c:pt>
                      <c:pt idx="1324">
                        <c:v>1634.7101</c:v>
                      </c:pt>
                      <c:pt idx="1325">
                        <c:v>1620.8282999999999</c:v>
                      </c:pt>
                      <c:pt idx="1326">
                        <c:v>1629.4824000000001</c:v>
                      </c:pt>
                      <c:pt idx="1327">
                        <c:v>1619.807</c:v>
                      </c:pt>
                      <c:pt idx="1328">
                        <c:v>1619.2852</c:v>
                      </c:pt>
                      <c:pt idx="1329">
                        <c:v>1617.4371000000001</c:v>
                      </c:pt>
                      <c:pt idx="1330">
                        <c:v>1612.3619000000001</c:v>
                      </c:pt>
                      <c:pt idx="1331">
                        <c:v>1609.5144</c:v>
                      </c:pt>
                      <c:pt idx="1332">
                        <c:v>1602.6062999999999</c:v>
                      </c:pt>
                      <c:pt idx="1333">
                        <c:v>1601.0463</c:v>
                      </c:pt>
                      <c:pt idx="1334">
                        <c:v>1600.1029000000001</c:v>
                      </c:pt>
                      <c:pt idx="1335">
                        <c:v>1596.1241</c:v>
                      </c:pt>
                      <c:pt idx="1336">
                        <c:v>1602.1243999999999</c:v>
                      </c:pt>
                      <c:pt idx="1337">
                        <c:v>1598.1905999999999</c:v>
                      </c:pt>
                      <c:pt idx="1338">
                        <c:v>1606.6221</c:v>
                      </c:pt>
                      <c:pt idx="1339">
                        <c:v>1607.4985999999999</c:v>
                      </c:pt>
                      <c:pt idx="1340">
                        <c:v>1603.5253</c:v>
                      </c:pt>
                      <c:pt idx="1341">
                        <c:v>1592.3629000000001</c:v>
                      </c:pt>
                      <c:pt idx="1342">
                        <c:v>1582.7728999999999</c:v>
                      </c:pt>
                      <c:pt idx="1343">
                        <c:v>1569.8351</c:v>
                      </c:pt>
                      <c:pt idx="1344">
                        <c:v>1564.0416</c:v>
                      </c:pt>
                      <c:pt idx="1345">
                        <c:v>1551.7353000000001</c:v>
                      </c:pt>
                      <c:pt idx="1346">
                        <c:v>1558.9399000000001</c:v>
                      </c:pt>
                      <c:pt idx="1347">
                        <c:v>1552.0932</c:v>
                      </c:pt>
                      <c:pt idx="1348">
                        <c:v>1547.0547999999999</c:v>
                      </c:pt>
                      <c:pt idx="1349">
                        <c:v>1553.1953000000001</c:v>
                      </c:pt>
                      <c:pt idx="1350">
                        <c:v>1558.1981000000001</c:v>
                      </c:pt>
                      <c:pt idx="1351">
                        <c:v>1554.1732999999999</c:v>
                      </c:pt>
                      <c:pt idx="1352">
                        <c:v>1549.8914</c:v>
                      </c:pt>
                      <c:pt idx="1353">
                        <c:v>1543.6266000000001</c:v>
                      </c:pt>
                      <c:pt idx="1354">
                        <c:v>1537.0628999999999</c:v>
                      </c:pt>
                      <c:pt idx="1355">
                        <c:v>1526.9938999999999</c:v>
                      </c:pt>
                      <c:pt idx="1356">
                        <c:v>1522.9844000000001</c:v>
                      </c:pt>
                      <c:pt idx="1357">
                        <c:v>1520.8172999999999</c:v>
                      </c:pt>
                      <c:pt idx="1358">
                        <c:v>1515.2918999999999</c:v>
                      </c:pt>
                      <c:pt idx="1359">
                        <c:v>1515.8146999999999</c:v>
                      </c:pt>
                      <c:pt idx="1360">
                        <c:v>1512.7746</c:v>
                      </c:pt>
                      <c:pt idx="1361">
                        <c:v>1499.6368</c:v>
                      </c:pt>
                      <c:pt idx="1362">
                        <c:v>1497.0510999999999</c:v>
                      </c:pt>
                      <c:pt idx="1363">
                        <c:v>1488.8731</c:v>
                      </c:pt>
                      <c:pt idx="1364">
                        <c:v>1481.1286</c:v>
                      </c:pt>
                      <c:pt idx="1365">
                        <c:v>1483.0026</c:v>
                      </c:pt>
                      <c:pt idx="1366">
                        <c:v>1475.7340999999999</c:v>
                      </c:pt>
                      <c:pt idx="1367">
                        <c:v>1481.2436</c:v>
                      </c:pt>
                      <c:pt idx="1368">
                        <c:v>1478.4124999999999</c:v>
                      </c:pt>
                      <c:pt idx="1369">
                        <c:v>1481.3212000000001</c:v>
                      </c:pt>
                      <c:pt idx="1370">
                        <c:v>1487.4448</c:v>
                      </c:pt>
                      <c:pt idx="1371">
                        <c:v>1485.7554</c:v>
                      </c:pt>
                      <c:pt idx="1372">
                        <c:v>1478.6341</c:v>
                      </c:pt>
                      <c:pt idx="1373">
                        <c:v>1479.8919000000001</c:v>
                      </c:pt>
                      <c:pt idx="1374">
                        <c:v>1469.4830999999999</c:v>
                      </c:pt>
                      <c:pt idx="1375">
                        <c:v>1455.1728000000001</c:v>
                      </c:pt>
                      <c:pt idx="1376">
                        <c:v>1458.8580999999999</c:v>
                      </c:pt>
                      <c:pt idx="1377">
                        <c:v>1453.7364</c:v>
                      </c:pt>
                      <c:pt idx="1378">
                        <c:v>1439.1415999999999</c:v>
                      </c:pt>
                      <c:pt idx="1379">
                        <c:v>1444.1072999999999</c:v>
                      </c:pt>
                      <c:pt idx="1380">
                        <c:v>1431.6885</c:v>
                      </c:pt>
                      <c:pt idx="1381">
                        <c:v>1415.6262999999999</c:v>
                      </c:pt>
                      <c:pt idx="1382">
                        <c:v>1417.6856</c:v>
                      </c:pt>
                      <c:pt idx="1383">
                        <c:v>1423.5130999999999</c:v>
                      </c:pt>
                      <c:pt idx="1384">
                        <c:v>1407.1391000000001</c:v>
                      </c:pt>
                      <c:pt idx="1385">
                        <c:v>1402.6481000000001</c:v>
                      </c:pt>
                      <c:pt idx="1386">
                        <c:v>1394.6487</c:v>
                      </c:pt>
                      <c:pt idx="1387">
                        <c:v>1393.9069</c:v>
                      </c:pt>
                      <c:pt idx="1388">
                        <c:v>1393.3307</c:v>
                      </c:pt>
                      <c:pt idx="1389">
                        <c:v>1376.8804</c:v>
                      </c:pt>
                      <c:pt idx="1390">
                        <c:v>1369.5012999999999</c:v>
                      </c:pt>
                      <c:pt idx="1391">
                        <c:v>1360.0183</c:v>
                      </c:pt>
                      <c:pt idx="1392">
                        <c:v>1361.0571</c:v>
                      </c:pt>
                      <c:pt idx="1393">
                        <c:v>1359.8795</c:v>
                      </c:pt>
                      <c:pt idx="1394">
                        <c:v>1352.2551000000001</c:v>
                      </c:pt>
                      <c:pt idx="1395">
                        <c:v>1346.2126000000001</c:v>
                      </c:pt>
                      <c:pt idx="1396">
                        <c:v>1335.4202</c:v>
                      </c:pt>
                      <c:pt idx="1397">
                        <c:v>1338.7221999999999</c:v>
                      </c:pt>
                      <c:pt idx="1398">
                        <c:v>1338.6847</c:v>
                      </c:pt>
                      <c:pt idx="1399">
                        <c:v>1334.8168000000001</c:v>
                      </c:pt>
                      <c:pt idx="1400">
                        <c:v>1336.7421999999999</c:v>
                      </c:pt>
                      <c:pt idx="1401">
                        <c:v>1339.683</c:v>
                      </c:pt>
                      <c:pt idx="1402">
                        <c:v>1330.3308999999999</c:v>
                      </c:pt>
                      <c:pt idx="1403">
                        <c:v>1336.444</c:v>
                      </c:pt>
                      <c:pt idx="1404">
                        <c:v>1339.8794</c:v>
                      </c:pt>
                      <c:pt idx="1405">
                        <c:v>1341.1826000000001</c:v>
                      </c:pt>
                      <c:pt idx="1406">
                        <c:v>1338.0509</c:v>
                      </c:pt>
                      <c:pt idx="1407">
                        <c:v>1339.9517000000001</c:v>
                      </c:pt>
                      <c:pt idx="1408">
                        <c:v>1326.0363</c:v>
                      </c:pt>
                      <c:pt idx="1409">
                        <c:v>1327.1262999999999</c:v>
                      </c:pt>
                      <c:pt idx="1410">
                        <c:v>1322.9590000000001</c:v>
                      </c:pt>
                      <c:pt idx="1411">
                        <c:v>1305.9836</c:v>
                      </c:pt>
                      <c:pt idx="1412">
                        <c:v>1308.9972</c:v>
                      </c:pt>
                      <c:pt idx="1413">
                        <c:v>1316.6041</c:v>
                      </c:pt>
                      <c:pt idx="1414">
                        <c:v>1327.604</c:v>
                      </c:pt>
                      <c:pt idx="1415">
                        <c:v>1327.604</c:v>
                      </c:pt>
                      <c:pt idx="1416">
                        <c:v>1333.7643</c:v>
                      </c:pt>
                      <c:pt idx="1417">
                        <c:v>1331.8159000000001</c:v>
                      </c:pt>
                      <c:pt idx="1418">
                        <c:v>1344.2577000000001</c:v>
                      </c:pt>
                      <c:pt idx="1419">
                        <c:v>1353.1204</c:v>
                      </c:pt>
                      <c:pt idx="1420">
                        <c:v>1349.1474000000001</c:v>
                      </c:pt>
                      <c:pt idx="1421">
                        <c:v>1353.1629</c:v>
                      </c:pt>
                      <c:pt idx="1422">
                        <c:v>1372.9434000000001</c:v>
                      </c:pt>
                      <c:pt idx="1423">
                        <c:v>1378.0669</c:v>
                      </c:pt>
                      <c:pt idx="1424">
                        <c:v>1373.4460999999999</c:v>
                      </c:pt>
                      <c:pt idx="1425">
                        <c:v>1381.8353</c:v>
                      </c:pt>
                      <c:pt idx="1426">
                        <c:v>1397.1826000000001</c:v>
                      </c:pt>
                      <c:pt idx="1427">
                        <c:v>1392.1584</c:v>
                      </c:pt>
                      <c:pt idx="1428">
                        <c:v>1398.2156</c:v>
                      </c:pt>
                      <c:pt idx="1429">
                        <c:v>1409.0175999999999</c:v>
                      </c:pt>
                      <c:pt idx="1430">
                        <c:v>1409.0175999999999</c:v>
                      </c:pt>
                      <c:pt idx="1431">
                        <c:v>1415.6124</c:v>
                      </c:pt>
                      <c:pt idx="1432">
                        <c:v>1416.3327999999999</c:v>
                      </c:pt>
                      <c:pt idx="1433">
                        <c:v>1406.4204</c:v>
                      </c:pt>
                      <c:pt idx="1434">
                        <c:v>1406.4204</c:v>
                      </c:pt>
                      <c:pt idx="1435">
                        <c:v>1405.2741000000001</c:v>
                      </c:pt>
                      <c:pt idx="1436">
                        <c:v>1400.0300999999999</c:v>
                      </c:pt>
                      <c:pt idx="1437">
                        <c:v>1400.5847000000001</c:v>
                      </c:pt>
                      <c:pt idx="1438">
                        <c:v>1395.7509</c:v>
                      </c:pt>
                      <c:pt idx="1439">
                        <c:v>1371.5956000000001</c:v>
                      </c:pt>
                      <c:pt idx="1440">
                        <c:v>1441.2855</c:v>
                      </c:pt>
                      <c:pt idx="1441">
                        <c:v>1441.0169000000001</c:v>
                      </c:pt>
                      <c:pt idx="1442">
                        <c:v>1442.9213999999999</c:v>
                      </c:pt>
                      <c:pt idx="1443">
                        <c:v>1447.2348999999999</c:v>
                      </c:pt>
                      <c:pt idx="1444">
                        <c:v>1449.2788</c:v>
                      </c:pt>
                      <c:pt idx="1445">
                        <c:v>1447.8218999999999</c:v>
                      </c:pt>
                      <c:pt idx="1446">
                        <c:v>1447.5578</c:v>
                      </c:pt>
                      <c:pt idx="1447">
                        <c:v>1441.7473</c:v>
                      </c:pt>
                      <c:pt idx="1448">
                        <c:v>1440.7692</c:v>
                      </c:pt>
                      <c:pt idx="1449">
                        <c:v>1453.4818</c:v>
                      </c:pt>
                      <c:pt idx="1450">
                        <c:v>1445.5300999999999</c:v>
                      </c:pt>
                      <c:pt idx="1451">
                        <c:v>1452.6629</c:v>
                      </c:pt>
                      <c:pt idx="1452">
                        <c:v>1447.9339</c:v>
                      </c:pt>
                      <c:pt idx="1453">
                        <c:v>1452.5454</c:v>
                      </c:pt>
                      <c:pt idx="1454">
                        <c:v>1457.8031000000001</c:v>
                      </c:pt>
                      <c:pt idx="1455">
                        <c:v>1463.808</c:v>
                      </c:pt>
                      <c:pt idx="1456">
                        <c:v>1461.8216</c:v>
                      </c:pt>
                      <c:pt idx="1457">
                        <c:v>1456.2814000000001</c:v>
                      </c:pt>
                      <c:pt idx="1458">
                        <c:v>1456.2814000000001</c:v>
                      </c:pt>
                      <c:pt idx="1459">
                        <c:v>1453.3643</c:v>
                      </c:pt>
                      <c:pt idx="1460">
                        <c:v>1442.8526999999999</c:v>
                      </c:pt>
                      <c:pt idx="1461">
                        <c:v>1442.6981000000001</c:v>
                      </c:pt>
                      <c:pt idx="1462">
                        <c:v>1444.4305999999999</c:v>
                      </c:pt>
                      <c:pt idx="1463">
                        <c:v>1443.7454</c:v>
                      </c:pt>
                      <c:pt idx="1464">
                        <c:v>1439.2659000000001</c:v>
                      </c:pt>
                      <c:pt idx="1465">
                        <c:v>1441.0498</c:v>
                      </c:pt>
                      <c:pt idx="1466">
                        <c:v>1438.9891</c:v>
                      </c:pt>
                      <c:pt idx="1467">
                        <c:v>1437.5300999999999</c:v>
                      </c:pt>
                      <c:pt idx="1468">
                        <c:v>1430.1789000000001</c:v>
                      </c:pt>
                      <c:pt idx="1469">
                        <c:v>1431.2565999999999</c:v>
                      </c:pt>
                      <c:pt idx="1470">
                        <c:v>1423.9772</c:v>
                      </c:pt>
                      <c:pt idx="1471">
                        <c:v>1421.9854</c:v>
                      </c:pt>
                      <c:pt idx="1472">
                        <c:v>1421.136</c:v>
                      </c:pt>
                      <c:pt idx="1473">
                        <c:v>1417.7405000000001</c:v>
                      </c:pt>
                      <c:pt idx="1474">
                        <c:v>1419.3358000000001</c:v>
                      </c:pt>
                      <c:pt idx="1475">
                        <c:v>1415.8182999999999</c:v>
                      </c:pt>
                      <c:pt idx="1476">
                        <c:v>1417.8684000000001</c:v>
                      </c:pt>
                      <c:pt idx="1477">
                        <c:v>1416.0672999999999</c:v>
                      </c:pt>
                      <c:pt idx="1478">
                        <c:v>1415.4938999999999</c:v>
                      </c:pt>
                      <c:pt idx="1479">
                        <c:v>1416.2891</c:v>
                      </c:pt>
                      <c:pt idx="1480">
                        <c:v>1419.3252</c:v>
                      </c:pt>
                      <c:pt idx="1481">
                        <c:v>1418.0824</c:v>
                      </c:pt>
                      <c:pt idx="1482">
                        <c:v>1416.2836</c:v>
                      </c:pt>
                      <c:pt idx="1483">
                        <c:v>1410.5834</c:v>
                      </c:pt>
                      <c:pt idx="1484">
                        <c:v>1410.6391000000001</c:v>
                      </c:pt>
                      <c:pt idx="1485">
                        <c:v>1400.4253000000001</c:v>
                      </c:pt>
                      <c:pt idx="1486">
                        <c:v>1393.1592000000001</c:v>
                      </c:pt>
                      <c:pt idx="1487">
                        <c:v>1388.223</c:v>
                      </c:pt>
                      <c:pt idx="1488">
                        <c:v>1398.4194</c:v>
                      </c:pt>
                      <c:pt idx="1489">
                        <c:v>1393.3389</c:v>
                      </c:pt>
                      <c:pt idx="1490">
                        <c:v>1404.2553</c:v>
                      </c:pt>
                      <c:pt idx="1491">
                        <c:v>1412.9491</c:v>
                      </c:pt>
                      <c:pt idx="1492">
                        <c:v>1417.5150000000001</c:v>
                      </c:pt>
                      <c:pt idx="1493">
                        <c:v>1425.0023000000001</c:v>
                      </c:pt>
                      <c:pt idx="1494">
                        <c:v>1433.0288</c:v>
                      </c:pt>
                      <c:pt idx="1495">
                        <c:v>1430.751</c:v>
                      </c:pt>
                      <c:pt idx="1496">
                        <c:v>1430.0794000000001</c:v>
                      </c:pt>
                      <c:pt idx="1497">
                        <c:v>1425.9519</c:v>
                      </c:pt>
                      <c:pt idx="1498">
                        <c:v>1425.2351000000001</c:v>
                      </c:pt>
                      <c:pt idx="1499">
                        <c:v>1431.7983999999999</c:v>
                      </c:pt>
                      <c:pt idx="1500">
                        <c:v>1442.8960999999999</c:v>
                      </c:pt>
                      <c:pt idx="1501">
                        <c:v>1447.8127999999999</c:v>
                      </c:pt>
                      <c:pt idx="1502">
                        <c:v>1447.4881</c:v>
                      </c:pt>
                      <c:pt idx="1503">
                        <c:v>1449.9308000000001</c:v>
                      </c:pt>
                      <c:pt idx="1504">
                        <c:v>1450.4081000000001</c:v>
                      </c:pt>
                      <c:pt idx="1505">
                        <c:v>1452.2102</c:v>
                      </c:pt>
                      <c:pt idx="1506">
                        <c:v>1458.1288999999999</c:v>
                      </c:pt>
                      <c:pt idx="1507">
                        <c:v>1458.0213000000001</c:v>
                      </c:pt>
                      <c:pt idx="1508">
                        <c:v>1449.7193</c:v>
                      </c:pt>
                      <c:pt idx="1509">
                        <c:v>1449.3294000000001</c:v>
                      </c:pt>
                      <c:pt idx="1510">
                        <c:v>1451.1708000000001</c:v>
                      </c:pt>
                      <c:pt idx="1511">
                        <c:v>1451.7113999999999</c:v>
                      </c:pt>
                      <c:pt idx="1512">
                        <c:v>1451.1016999999999</c:v>
                      </c:pt>
                      <c:pt idx="1513">
                        <c:v>1448.0840000000001</c:v>
                      </c:pt>
                      <c:pt idx="1514">
                        <c:v>1450.9160999999999</c:v>
                      </c:pt>
                      <c:pt idx="1515">
                        <c:v>1453.4380000000001</c:v>
                      </c:pt>
                      <c:pt idx="1516">
                        <c:v>1451.0755999999999</c:v>
                      </c:pt>
                      <c:pt idx="1517">
                        <c:v>1452.3558</c:v>
                      </c:pt>
                      <c:pt idx="1518">
                        <c:v>1452.1319000000001</c:v>
                      </c:pt>
                      <c:pt idx="1519">
                        <c:v>1453.0260000000001</c:v>
                      </c:pt>
                      <c:pt idx="1520">
                        <c:v>1454.8851</c:v>
                      </c:pt>
                      <c:pt idx="1521">
                        <c:v>1455.9988000000001</c:v>
                      </c:pt>
                      <c:pt idx="1522">
                        <c:v>1464.136</c:v>
                      </c:pt>
                      <c:pt idx="1523">
                        <c:v>1466.8484000000001</c:v>
                      </c:pt>
                      <c:pt idx="1524">
                        <c:v>1472.1231</c:v>
                      </c:pt>
                      <c:pt idx="1525">
                        <c:v>1470.7379000000001</c:v>
                      </c:pt>
                      <c:pt idx="1526">
                        <c:v>1466.6679999999999</c:v>
                      </c:pt>
                      <c:pt idx="1527">
                        <c:v>1467.5209</c:v>
                      </c:pt>
                      <c:pt idx="1528">
                        <c:v>1466.2307000000001</c:v>
                      </c:pt>
                      <c:pt idx="1529">
                        <c:v>1468.2427</c:v>
                      </c:pt>
                      <c:pt idx="1530">
                        <c:v>1467.9073000000001</c:v>
                      </c:pt>
                      <c:pt idx="1531">
                        <c:v>1472.2003</c:v>
                      </c:pt>
                      <c:pt idx="1532">
                        <c:v>1477.3522</c:v>
                      </c:pt>
                      <c:pt idx="1533">
                        <c:v>1476.7258999999999</c:v>
                      </c:pt>
                      <c:pt idx="1534">
                        <c:v>1476.8456000000001</c:v>
                      </c:pt>
                      <c:pt idx="1535">
                        <c:v>1479.8651</c:v>
                      </c:pt>
                      <c:pt idx="1536">
                        <c:v>1477.5424</c:v>
                      </c:pt>
                      <c:pt idx="1537">
                        <c:v>1473.0453</c:v>
                      </c:pt>
                      <c:pt idx="1538">
                        <c:v>1474.1768</c:v>
                      </c:pt>
                      <c:pt idx="1539">
                        <c:v>1470.5582999999999</c:v>
                      </c:pt>
                      <c:pt idx="1540">
                        <c:v>1471.6549</c:v>
                      </c:pt>
                      <c:pt idx="1541">
                        <c:v>1471.6549</c:v>
                      </c:pt>
                      <c:pt idx="1542">
                        <c:v>1469.8023000000001</c:v>
                      </c:pt>
                      <c:pt idx="1543">
                        <c:v>1465.8895</c:v>
                      </c:pt>
                      <c:pt idx="1544">
                        <c:v>1466.4811999999999</c:v>
                      </c:pt>
                      <c:pt idx="1545">
                        <c:v>1467.4764</c:v>
                      </c:pt>
                      <c:pt idx="1546">
                        <c:v>1466.8303000000001</c:v>
                      </c:pt>
                      <c:pt idx="1547">
                        <c:v>1460.4644000000001</c:v>
                      </c:pt>
                      <c:pt idx="1548">
                        <c:v>1455.5468000000001</c:v>
                      </c:pt>
                      <c:pt idx="1549">
                        <c:v>1453.3135</c:v>
                      </c:pt>
                      <c:pt idx="1550">
                        <c:v>1452.8858</c:v>
                      </c:pt>
                      <c:pt idx="1551">
                        <c:v>1452.5255</c:v>
                      </c:pt>
                      <c:pt idx="1552">
                        <c:v>1449.9594</c:v>
                      </c:pt>
                      <c:pt idx="1553">
                        <c:v>1451.3479</c:v>
                      </c:pt>
                      <c:pt idx="1554">
                        <c:v>1448.6624999999999</c:v>
                      </c:pt>
                      <c:pt idx="1555">
                        <c:v>1451.1608000000001</c:v>
                      </c:pt>
                      <c:pt idx="1556">
                        <c:v>1444.3098</c:v>
                      </c:pt>
                      <c:pt idx="1557">
                        <c:v>1441.5341000000001</c:v>
                      </c:pt>
                      <c:pt idx="1558">
                        <c:v>1437.0136</c:v>
                      </c:pt>
                      <c:pt idx="1559">
                        <c:v>1432.7971</c:v>
                      </c:pt>
                      <c:pt idx="1560">
                        <c:v>1433.7136</c:v>
                      </c:pt>
                      <c:pt idx="1561">
                        <c:v>1429.4557</c:v>
                      </c:pt>
                      <c:pt idx="1562">
                        <c:v>1428.6303</c:v>
                      </c:pt>
                      <c:pt idx="1563">
                        <c:v>1431.4668999999999</c:v>
                      </c:pt>
                      <c:pt idx="1564">
                        <c:v>1425.7282</c:v>
                      </c:pt>
                      <c:pt idx="1565">
                        <c:v>1422.7989</c:v>
                      </c:pt>
                      <c:pt idx="1566">
                        <c:v>1419.7846</c:v>
                      </c:pt>
                      <c:pt idx="1567">
                        <c:v>1417.5463999999999</c:v>
                      </c:pt>
                      <c:pt idx="1568">
                        <c:v>1414.2518</c:v>
                      </c:pt>
                      <c:pt idx="1569">
                        <c:v>1415.7555</c:v>
                      </c:pt>
                      <c:pt idx="1570">
                        <c:v>1412.7718</c:v>
                      </c:pt>
                      <c:pt idx="1571">
                        <c:v>1417.8513</c:v>
                      </c:pt>
                      <c:pt idx="1572">
                        <c:v>1415.4201</c:v>
                      </c:pt>
                      <c:pt idx="1573">
                        <c:v>1414.03</c:v>
                      </c:pt>
                      <c:pt idx="1574">
                        <c:v>1410.63</c:v>
                      </c:pt>
                      <c:pt idx="1575">
                        <c:v>1411.4599000000001</c:v>
                      </c:pt>
                      <c:pt idx="1576">
                        <c:v>1413.5699</c:v>
                      </c:pt>
                      <c:pt idx="1577">
                        <c:v>1413.51</c:v>
                      </c:pt>
                      <c:pt idx="1578">
                        <c:v>1409.23</c:v>
                      </c:pt>
                      <c:pt idx="1579">
                        <c:v>1408.76</c:v>
                      </c:pt>
                      <c:pt idx="1580">
                        <c:v>1407.86</c:v>
                      </c:pt>
                      <c:pt idx="1581">
                        <c:v>1407.24</c:v>
                      </c:pt>
                      <c:pt idx="1582">
                        <c:v>1405.78</c:v>
                      </c:pt>
                      <c:pt idx="1583">
                        <c:v>1404.49</c:v>
                      </c:pt>
                      <c:pt idx="1584">
                        <c:v>1409.6999000000001</c:v>
                      </c:pt>
                      <c:pt idx="1585">
                        <c:v>1403.0500999999999</c:v>
                      </c:pt>
                      <c:pt idx="1586">
                        <c:v>1398.9301</c:v>
                      </c:pt>
                      <c:pt idx="1587">
                        <c:v>1397.0600999999999</c:v>
                      </c:pt>
                      <c:pt idx="1588">
                        <c:v>1390.1701</c:v>
                      </c:pt>
                      <c:pt idx="1589">
                        <c:v>1385.97</c:v>
                      </c:pt>
                      <c:pt idx="1590">
                        <c:v>1384.4301</c:v>
                      </c:pt>
                      <c:pt idx="1591">
                        <c:v>1384.53</c:v>
                      </c:pt>
                      <c:pt idx="1592">
                        <c:v>1381.3100999999999</c:v>
                      </c:pt>
                      <c:pt idx="1593">
                        <c:v>1375.39</c:v>
                      </c:pt>
                      <c:pt idx="1594">
                        <c:v>1372.52</c:v>
                      </c:pt>
                      <c:pt idx="1595">
                        <c:v>1372.39</c:v>
                      </c:pt>
                      <c:pt idx="1596">
                        <c:v>1372.27</c:v>
                      </c:pt>
                      <c:pt idx="1597">
                        <c:v>1370.1701</c:v>
                      </c:pt>
                      <c:pt idx="1598">
                        <c:v>1362.0799</c:v>
                      </c:pt>
                      <c:pt idx="1599">
                        <c:v>1365.5500999999999</c:v>
                      </c:pt>
                      <c:pt idx="1600">
                        <c:v>1364.4</c:v>
                      </c:pt>
                      <c:pt idx="1601">
                        <c:v>1364.5400999999999</c:v>
                      </c:pt>
                      <c:pt idx="1602">
                        <c:v>1361.9399000000001</c:v>
                      </c:pt>
                      <c:pt idx="1603">
                        <c:v>1360.77</c:v>
                      </c:pt>
                      <c:pt idx="1604">
                        <c:v>1356.1</c:v>
                      </c:pt>
                      <c:pt idx="1605">
                        <c:v>1354.0799</c:v>
                      </c:pt>
                      <c:pt idx="1606">
                        <c:v>1347.63</c:v>
                      </c:pt>
                      <c:pt idx="1607">
                        <c:v>1340.0898999999999</c:v>
                      </c:pt>
                      <c:pt idx="1608">
                        <c:v>1338.25</c:v>
                      </c:pt>
                      <c:pt idx="1609">
                        <c:v>1332.24</c:v>
                      </c:pt>
                      <c:pt idx="1610">
                        <c:v>1331.99</c:v>
                      </c:pt>
                      <c:pt idx="1611">
                        <c:v>1330.4399000000001</c:v>
                      </c:pt>
                      <c:pt idx="1612">
                        <c:v>1331.98</c:v>
                      </c:pt>
                      <c:pt idx="1613">
                        <c:v>1333.1701</c:v>
                      </c:pt>
                      <c:pt idx="1614">
                        <c:v>1335.4101000000001</c:v>
                      </c:pt>
                      <c:pt idx="1615">
                        <c:v>1334.15</c:v>
                      </c:pt>
                      <c:pt idx="1616">
                        <c:v>1333.1801</c:v>
                      </c:pt>
                      <c:pt idx="1617">
                        <c:v>1333.1801</c:v>
                      </c:pt>
                      <c:pt idx="1618">
                        <c:v>1341.75</c:v>
                      </c:pt>
                      <c:pt idx="1619">
                        <c:v>1344.52</c:v>
                      </c:pt>
                      <c:pt idx="1620">
                        <c:v>1345.47</c:v>
                      </c:pt>
                      <c:pt idx="1621">
                        <c:v>1343.9201</c:v>
                      </c:pt>
                      <c:pt idx="1622">
                        <c:v>1355.4201</c:v>
                      </c:pt>
                      <c:pt idx="1623">
                        <c:v>1355.1899000000001</c:v>
                      </c:pt>
                      <c:pt idx="1624">
                        <c:v>1355.85</c:v>
                      </c:pt>
                      <c:pt idx="1625">
                        <c:v>1359.53</c:v>
                      </c:pt>
                      <c:pt idx="1626">
                        <c:v>1364.52</c:v>
                      </c:pt>
                      <c:pt idx="1627">
                        <c:v>1369.4201</c:v>
                      </c:pt>
                      <c:pt idx="1628">
                        <c:v>1368.39</c:v>
                      </c:pt>
                      <c:pt idx="1629">
                        <c:v>1363.37</c:v>
                      </c:pt>
                      <c:pt idx="1630">
                        <c:v>1367.98</c:v>
                      </c:pt>
                      <c:pt idx="1631">
                        <c:v>1364.0500999999999</c:v>
                      </c:pt>
                      <c:pt idx="1632">
                        <c:v>1362.61</c:v>
                      </c:pt>
                      <c:pt idx="1633">
                        <c:v>1366.5600999999999</c:v>
                      </c:pt>
                      <c:pt idx="1634">
                        <c:v>1366.02</c:v>
                      </c:pt>
                      <c:pt idx="1635">
                        <c:v>1365.62</c:v>
                      </c:pt>
                      <c:pt idx="1636">
                        <c:v>1364.4499000000001</c:v>
                      </c:pt>
                      <c:pt idx="1637">
                        <c:v>1359.1899000000001</c:v>
                      </c:pt>
                      <c:pt idx="1638">
                        <c:v>1358.3000999999999</c:v>
                      </c:pt>
                      <c:pt idx="1639">
                        <c:v>1364.0898999999999</c:v>
                      </c:pt>
                      <c:pt idx="1640">
                        <c:v>1367.75</c:v>
                      </c:pt>
                      <c:pt idx="1641">
                        <c:v>1368.99</c:v>
                      </c:pt>
                      <c:pt idx="1642">
                        <c:v>1370.6701</c:v>
                      </c:pt>
                      <c:pt idx="1643">
                        <c:v>1373.2900999999999</c:v>
                      </c:pt>
                      <c:pt idx="1644">
                        <c:v>1372.9599000000001</c:v>
                      </c:pt>
                      <c:pt idx="1645">
                        <c:v>1372.0600999999999</c:v>
                      </c:pt>
                      <c:pt idx="1646">
                        <c:v>1372.9101000000001</c:v>
                      </c:pt>
                      <c:pt idx="1647">
                        <c:v>1372.38</c:v>
                      </c:pt>
                      <c:pt idx="1648">
                        <c:v>1376.0699</c:v>
                      </c:pt>
                      <c:pt idx="1649">
                        <c:v>1378.63</c:v>
                      </c:pt>
                      <c:pt idx="1650">
                        <c:v>1379.1701</c:v>
                      </c:pt>
                      <c:pt idx="1651">
                        <c:v>1374.6701</c:v>
                      </c:pt>
                      <c:pt idx="1652">
                        <c:v>1375.6801</c:v>
                      </c:pt>
                      <c:pt idx="1653">
                        <c:v>1379.2900999999999</c:v>
                      </c:pt>
                      <c:pt idx="1654">
                        <c:v>1371.12</c:v>
                      </c:pt>
                      <c:pt idx="1655">
                        <c:v>1359.88</c:v>
                      </c:pt>
                      <c:pt idx="1656">
                        <c:v>1358.9599000000001</c:v>
                      </c:pt>
                      <c:pt idx="1657">
                        <c:v>1358.6801</c:v>
                      </c:pt>
                      <c:pt idx="1658">
                        <c:v>1355.0600999999999</c:v>
                      </c:pt>
                      <c:pt idx="1659">
                        <c:v>1352.4499000000001</c:v>
                      </c:pt>
                      <c:pt idx="1660">
                        <c:v>1351</c:v>
                      </c:pt>
                      <c:pt idx="1661">
                        <c:v>1347.4301</c:v>
                      </c:pt>
                      <c:pt idx="1662">
                        <c:v>1352.7900999999999</c:v>
                      </c:pt>
                      <c:pt idx="1663">
                        <c:v>1346.52</c:v>
                      </c:pt>
                      <c:pt idx="1664">
                        <c:v>1332.78</c:v>
                      </c:pt>
                      <c:pt idx="1665">
                        <c:v>1332.78</c:v>
                      </c:pt>
                      <c:pt idx="1666">
                        <c:v>1329.78</c:v>
                      </c:pt>
                      <c:pt idx="1667">
                        <c:v>1324.39</c:v>
                      </c:pt>
                      <c:pt idx="1668">
                        <c:v>1324.39</c:v>
                      </c:pt>
                      <c:pt idx="1669">
                        <c:v>1319.5500999999999</c:v>
                      </c:pt>
                      <c:pt idx="1670">
                        <c:v>1323.4599000000001</c:v>
                      </c:pt>
                      <c:pt idx="1671">
                        <c:v>1318.1999000000001</c:v>
                      </c:pt>
                      <c:pt idx="1672">
                        <c:v>1312.5600999999999</c:v>
                      </c:pt>
                      <c:pt idx="1673">
                        <c:v>1304.1500000000001</c:v>
                      </c:pt>
                      <c:pt idx="1674">
                        <c:v>1320.72</c:v>
                      </c:pt>
                      <c:pt idx="1675">
                        <c:v>1321.8000999999999</c:v>
                      </c:pt>
                      <c:pt idx="1676">
                        <c:v>1330.02</c:v>
                      </c:pt>
                      <c:pt idx="1677">
                        <c:v>1331.1801</c:v>
                      </c:pt>
                      <c:pt idx="1678">
                        <c:v>1331.27</c:v>
                      </c:pt>
                      <c:pt idx="1679">
                        <c:v>1336.1701</c:v>
                      </c:pt>
                      <c:pt idx="1680">
                        <c:v>1343.8398999999999</c:v>
                      </c:pt>
                      <c:pt idx="1681">
                        <c:v>1341.8100999999999</c:v>
                      </c:pt>
                      <c:pt idx="1682">
                        <c:v>1343.4499000000001</c:v>
                      </c:pt>
                      <c:pt idx="1683">
                        <c:v>1351.0799</c:v>
                      </c:pt>
                      <c:pt idx="1684">
                        <c:v>1354.97</c:v>
                      </c:pt>
                      <c:pt idx="1685">
                        <c:v>1361.51</c:v>
                      </c:pt>
                      <c:pt idx="1686">
                        <c:v>1356.64</c:v>
                      </c:pt>
                      <c:pt idx="1687">
                        <c:v>1357.0799</c:v>
                      </c:pt>
                      <c:pt idx="1688">
                        <c:v>1354.24</c:v>
                      </c:pt>
                      <c:pt idx="1689">
                        <c:v>1351.52</c:v>
                      </c:pt>
                      <c:pt idx="1690">
                        <c:v>1344.02</c:v>
                      </c:pt>
                      <c:pt idx="1691">
                        <c:v>1341.4301</c:v>
                      </c:pt>
                      <c:pt idx="1692">
                        <c:v>1341.4301</c:v>
                      </c:pt>
                      <c:pt idx="1693">
                        <c:v>1345.11</c:v>
                      </c:pt>
                      <c:pt idx="1694">
                        <c:v>1347.11</c:v>
                      </c:pt>
                      <c:pt idx="1695">
                        <c:v>1349.87</c:v>
                      </c:pt>
                      <c:pt idx="1696">
                        <c:v>1352.2099000000001</c:v>
                      </c:pt>
                      <c:pt idx="1697">
                        <c:v>1377.1801</c:v>
                      </c:pt>
                      <c:pt idx="1698">
                        <c:v>1383.8299</c:v>
                      </c:pt>
                      <c:pt idx="1699">
                        <c:v>1386.47</c:v>
                      </c:pt>
                      <c:pt idx="1700">
                        <c:v>1391.9499000000001</c:v>
                      </c:pt>
                      <c:pt idx="1701">
                        <c:v>1396.22</c:v>
                      </c:pt>
                      <c:pt idx="1702">
                        <c:v>1398.4499000000001</c:v>
                      </c:pt>
                      <c:pt idx="1703">
                        <c:v>1402.4599000000001</c:v>
                      </c:pt>
                      <c:pt idx="1704">
                        <c:v>1400.47</c:v>
                      </c:pt>
                      <c:pt idx="1705">
                        <c:v>1396.1999000000001</c:v>
                      </c:pt>
                      <c:pt idx="1706">
                        <c:v>1397.6601000000001</c:v>
                      </c:pt>
                      <c:pt idx="1707">
                        <c:v>1395.13</c:v>
                      </c:pt>
                      <c:pt idx="1708">
                        <c:v>1405.53</c:v>
                      </c:pt>
                      <c:pt idx="1709">
                        <c:v>1405.25</c:v>
                      </c:pt>
                      <c:pt idx="1710">
                        <c:v>1409.5898999999999</c:v>
                      </c:pt>
                      <c:pt idx="1711">
                        <c:v>1410.61</c:v>
                      </c:pt>
                      <c:pt idx="1712">
                        <c:v>1416.4499000000001</c:v>
                      </c:pt>
                      <c:pt idx="1713">
                        <c:v>1419.97</c:v>
                      </c:pt>
                      <c:pt idx="1714">
                        <c:v>1416.78</c:v>
                      </c:pt>
                      <c:pt idx="1715">
                        <c:v>1419.86</c:v>
                      </c:pt>
                      <c:pt idx="1716">
                        <c:v>1421.24</c:v>
                      </c:pt>
                      <c:pt idx="1717">
                        <c:v>1419.0799</c:v>
                      </c:pt>
                      <c:pt idx="1718">
                        <c:v>1419.3199</c:v>
                      </c:pt>
                      <c:pt idx="1719">
                        <c:v>1416.88</c:v>
                      </c:pt>
                      <c:pt idx="1720">
                        <c:v>1416.1701</c:v>
                      </c:pt>
                      <c:pt idx="1721">
                        <c:v>1418.9201</c:v>
                      </c:pt>
                      <c:pt idx="1722">
                        <c:v>1414.5799</c:v>
                      </c:pt>
                      <c:pt idx="1723">
                        <c:v>1412.1899000000001</c:v>
                      </c:pt>
                      <c:pt idx="1724">
                        <c:v>1420.1601000000001</c:v>
                      </c:pt>
                      <c:pt idx="1725">
                        <c:v>1421.51</c:v>
                      </c:pt>
                      <c:pt idx="1726">
                        <c:v>1421.4399000000001</c:v>
                      </c:pt>
                      <c:pt idx="1727">
                        <c:v>1418.12</c:v>
                      </c:pt>
                      <c:pt idx="1728">
                        <c:v>1419.4201</c:v>
                      </c:pt>
                      <c:pt idx="1729">
                        <c:v>1418.9599000000001</c:v>
                      </c:pt>
                      <c:pt idx="1730">
                        <c:v>1416.89</c:v>
                      </c:pt>
                      <c:pt idx="1731">
                        <c:v>1422.02</c:v>
                      </c:pt>
                      <c:pt idx="1732">
                        <c:v>1418.49</c:v>
                      </c:pt>
                      <c:pt idx="1733">
                        <c:v>1417.65</c:v>
                      </c:pt>
                      <c:pt idx="1734">
                        <c:v>1414.03</c:v>
                      </c:pt>
                      <c:pt idx="1735">
                        <c:v>1414.9201</c:v>
                      </c:pt>
                      <c:pt idx="1736">
                        <c:v>1412.52</c:v>
                      </c:pt>
                      <c:pt idx="1737">
                        <c:v>1413.9599000000001</c:v>
                      </c:pt>
                      <c:pt idx="1738">
                        <c:v>1412.3100999999999</c:v>
                      </c:pt>
                      <c:pt idx="1739">
                        <c:v>1415.76</c:v>
                      </c:pt>
                      <c:pt idx="1740">
                        <c:v>1420.6701</c:v>
                      </c:pt>
                      <c:pt idx="1741">
                        <c:v>1418.1801</c:v>
                      </c:pt>
                      <c:pt idx="1742">
                        <c:v>1418.0699</c:v>
                      </c:pt>
                      <c:pt idx="1743">
                        <c:v>1413.51</c:v>
                      </c:pt>
                      <c:pt idx="1744">
                        <c:v>1413.1</c:v>
                      </c:pt>
                      <c:pt idx="1745">
                        <c:v>1405.6601000000001</c:v>
                      </c:pt>
                      <c:pt idx="1746">
                        <c:v>1400.5799</c:v>
                      </c:pt>
                      <c:pt idx="1747">
                        <c:v>1394.49</c:v>
                      </c:pt>
                      <c:pt idx="1748">
                        <c:v>1396.11</c:v>
                      </c:pt>
                      <c:pt idx="1749">
                        <c:v>1398.1</c:v>
                      </c:pt>
                      <c:pt idx="1750">
                        <c:v>1399.3398999999999</c:v>
                      </c:pt>
                      <c:pt idx="1751">
                        <c:v>1393.0500999999999</c:v>
                      </c:pt>
                      <c:pt idx="1752">
                        <c:v>1396.9</c:v>
                      </c:pt>
                      <c:pt idx="1753">
                        <c:v>1394.97</c:v>
                      </c:pt>
                      <c:pt idx="1754">
                        <c:v>1391.48</c:v>
                      </c:pt>
                      <c:pt idx="1755">
                        <c:v>1392.6999000000001</c:v>
                      </c:pt>
                      <c:pt idx="1756">
                        <c:v>1389.8000999999999</c:v>
                      </c:pt>
                      <c:pt idx="1757">
                        <c:v>1391.8199</c:v>
                      </c:pt>
                      <c:pt idx="1758">
                        <c:v>1390.25</c:v>
                      </c:pt>
                      <c:pt idx="1759">
                        <c:v>1392.72</c:v>
                      </c:pt>
                      <c:pt idx="1760">
                        <c:v>1393.9</c:v>
                      </c:pt>
                      <c:pt idx="1761">
                        <c:v>1397.5600999999999</c:v>
                      </c:pt>
                      <c:pt idx="1762">
                        <c:v>1402.1899000000001</c:v>
                      </c:pt>
                      <c:pt idx="1763">
                        <c:v>1410.03</c:v>
                      </c:pt>
                      <c:pt idx="1764">
                        <c:v>1409.4201</c:v>
                      </c:pt>
                      <c:pt idx="1765">
                        <c:v>1408.5699</c:v>
                      </c:pt>
                      <c:pt idx="1766">
                        <c:v>1402.9399000000001</c:v>
                      </c:pt>
                      <c:pt idx="1767">
                        <c:v>1407.14</c:v>
                      </c:pt>
                      <c:pt idx="1768">
                        <c:v>1406.35</c:v>
                      </c:pt>
                      <c:pt idx="1769">
                        <c:v>1404.0600999999999</c:v>
                      </c:pt>
                      <c:pt idx="1770">
                        <c:v>1404.87</c:v>
                      </c:pt>
                      <c:pt idx="1771">
                        <c:v>1399.73</c:v>
                      </c:pt>
                      <c:pt idx="1772">
                        <c:v>1394.02</c:v>
                      </c:pt>
                      <c:pt idx="1773">
                        <c:v>1392.9499000000001</c:v>
                      </c:pt>
                      <c:pt idx="1774">
                        <c:v>1389.6899000000001</c:v>
                      </c:pt>
                      <c:pt idx="1775">
                        <c:v>1391.8199</c:v>
                      </c:pt>
                      <c:pt idx="1776">
                        <c:v>1390.27</c:v>
                      </c:pt>
                      <c:pt idx="1777">
                        <c:v>1387.1999000000001</c:v>
                      </c:pt>
                      <c:pt idx="1778">
                        <c:v>1388.36</c:v>
                      </c:pt>
                      <c:pt idx="1779">
                        <c:v>1391</c:v>
                      </c:pt>
                      <c:pt idx="1780">
                        <c:v>1391</c:v>
                      </c:pt>
                      <c:pt idx="1781">
                        <c:v>1386.0600999999999</c:v>
                      </c:pt>
                      <c:pt idx="1782">
                        <c:v>1389.25</c:v>
                      </c:pt>
                      <c:pt idx="1783">
                        <c:v>1390.76</c:v>
                      </c:pt>
                      <c:pt idx="1784">
                        <c:v>1390.5799</c:v>
                      </c:pt>
                      <c:pt idx="1785">
                        <c:v>1387.99</c:v>
                      </c:pt>
                      <c:pt idx="1786">
                        <c:v>1387.63</c:v>
                      </c:pt>
                      <c:pt idx="1787">
                        <c:v>1383.52</c:v>
                      </c:pt>
                      <c:pt idx="1788">
                        <c:v>1381.49</c:v>
                      </c:pt>
                      <c:pt idx="1789">
                        <c:v>1381.8398999999999</c:v>
                      </c:pt>
                      <c:pt idx="1790">
                        <c:v>1379.9499000000001</c:v>
                      </c:pt>
                      <c:pt idx="1791">
                        <c:v>1376.3398999999999</c:v>
                      </c:pt>
                      <c:pt idx="1792">
                        <c:v>1374.37</c:v>
                      </c:pt>
                      <c:pt idx="1793">
                        <c:v>1376.0600999999999</c:v>
                      </c:pt>
                      <c:pt idx="1794">
                        <c:v>1376.4399000000001</c:v>
                      </c:pt>
                      <c:pt idx="1795">
                        <c:v>1375.3000999999999</c:v>
                      </c:pt>
                      <c:pt idx="1796">
                        <c:v>1375.8000999999999</c:v>
                      </c:pt>
                      <c:pt idx="1797">
                        <c:v>1372.3299</c:v>
                      </c:pt>
                      <c:pt idx="1798">
                        <c:v>1372.3299</c:v>
                      </c:pt>
                      <c:pt idx="1799">
                        <c:v>1372.1601000000001</c:v>
                      </c:pt>
                      <c:pt idx="1800">
                        <c:v>1371.6999000000001</c:v>
                      </c:pt>
                      <c:pt idx="1801">
                        <c:v>1372.8100999999999</c:v>
                      </c:pt>
                      <c:pt idx="1802">
                        <c:v>1369.85</c:v>
                      </c:pt>
                      <c:pt idx="1803">
                        <c:v>1368.0799</c:v>
                      </c:pt>
                      <c:pt idx="1804">
                        <c:v>1366.52</c:v>
                      </c:pt>
                      <c:pt idx="1805">
                        <c:v>1368.0500999999999</c:v>
                      </c:pt>
                      <c:pt idx="1806">
                        <c:v>1369.25</c:v>
                      </c:pt>
                      <c:pt idx="1807">
                        <c:v>1364.6</c:v>
                      </c:pt>
                      <c:pt idx="1808">
                        <c:v>1361.01</c:v>
                      </c:pt>
                      <c:pt idx="1809">
                        <c:v>1358.47</c:v>
                      </c:pt>
                      <c:pt idx="1810">
                        <c:v>1357.5600999999999</c:v>
                      </c:pt>
                      <c:pt idx="1811">
                        <c:v>1357.9101000000001</c:v>
                      </c:pt>
                      <c:pt idx="1812">
                        <c:v>1357.78</c:v>
                      </c:pt>
                      <c:pt idx="1813">
                        <c:v>1359.8100999999999</c:v>
                      </c:pt>
                      <c:pt idx="1814">
                        <c:v>1358.5898999999999</c:v>
                      </c:pt>
                      <c:pt idx="1815">
                        <c:v>1360.4301</c:v>
                      </c:pt>
                      <c:pt idx="1816">
                        <c:v>1360.47</c:v>
                      </c:pt>
                      <c:pt idx="1817">
                        <c:v>1363.1999000000001</c:v>
                      </c:pt>
                      <c:pt idx="1818">
                        <c:v>1357.74</c:v>
                      </c:pt>
                      <c:pt idx="1819">
                        <c:v>1357.77</c:v>
                      </c:pt>
                      <c:pt idx="1820">
                        <c:v>1358.24</c:v>
                      </c:pt>
                      <c:pt idx="1821">
                        <c:v>1358.0799</c:v>
                      </c:pt>
                      <c:pt idx="1822">
                        <c:v>1355.6</c:v>
                      </c:pt>
                      <c:pt idx="1823">
                        <c:v>1357.1</c:v>
                      </c:pt>
                      <c:pt idx="1824">
                        <c:v>1357.6601000000001</c:v>
                      </c:pt>
                      <c:pt idx="1825">
                        <c:v>1359.12</c:v>
                      </c:pt>
                      <c:pt idx="1826">
                        <c:v>1350.76</c:v>
                      </c:pt>
                      <c:pt idx="1827">
                        <c:v>1348.5898999999999</c:v>
                      </c:pt>
                      <c:pt idx="1828">
                        <c:v>1349.62</c:v>
                      </c:pt>
                      <c:pt idx="1829">
                        <c:v>1347.4399000000001</c:v>
                      </c:pt>
                      <c:pt idx="1830">
                        <c:v>1347.0898999999999</c:v>
                      </c:pt>
                      <c:pt idx="1831">
                        <c:v>1345.9301</c:v>
                      </c:pt>
                      <c:pt idx="1832">
                        <c:v>1344.88</c:v>
                      </c:pt>
                      <c:pt idx="1833">
                        <c:v>1344.76</c:v>
                      </c:pt>
                      <c:pt idx="1834">
                        <c:v>1343.47</c:v>
                      </c:pt>
                      <c:pt idx="1835">
                        <c:v>1346.13</c:v>
                      </c:pt>
                      <c:pt idx="1836">
                        <c:v>1343.5500999999999</c:v>
                      </c:pt>
                      <c:pt idx="1837">
                        <c:v>1337.62</c:v>
                      </c:pt>
                      <c:pt idx="1838">
                        <c:v>1336.2099000000001</c:v>
                      </c:pt>
                      <c:pt idx="1839">
                        <c:v>1336.22</c:v>
                      </c:pt>
                      <c:pt idx="1840">
                        <c:v>1337.38</c:v>
                      </c:pt>
                      <c:pt idx="1841">
                        <c:v>1340.2900999999999</c:v>
                      </c:pt>
                      <c:pt idx="1842">
                        <c:v>1339.14</c:v>
                      </c:pt>
                      <c:pt idx="1843">
                        <c:v>1338.64</c:v>
                      </c:pt>
                      <c:pt idx="1844">
                        <c:v>1336.6</c:v>
                      </c:pt>
                      <c:pt idx="1845">
                        <c:v>1335.1701</c:v>
                      </c:pt>
                      <c:pt idx="1846">
                        <c:v>1336.0699</c:v>
                      </c:pt>
                      <c:pt idx="1847">
                        <c:v>1332.9399000000001</c:v>
                      </c:pt>
                      <c:pt idx="1848">
                        <c:v>1332.8100999999999</c:v>
                      </c:pt>
                      <c:pt idx="1849">
                        <c:v>1327.4399000000001</c:v>
                      </c:pt>
                      <c:pt idx="1850">
                        <c:v>1325.6601000000001</c:v>
                      </c:pt>
                      <c:pt idx="1851">
                        <c:v>1327.86</c:v>
                      </c:pt>
                      <c:pt idx="1852">
                        <c:v>1323.39</c:v>
                      </c:pt>
                      <c:pt idx="1853">
                        <c:v>1324.9</c:v>
                      </c:pt>
                      <c:pt idx="1854">
                        <c:v>1323.2900999999999</c:v>
                      </c:pt>
                      <c:pt idx="1855">
                        <c:v>1322.5400999999999</c:v>
                      </c:pt>
                      <c:pt idx="1856">
                        <c:v>1321.5799</c:v>
                      </c:pt>
                      <c:pt idx="1857">
                        <c:v>1323.4201</c:v>
                      </c:pt>
                      <c:pt idx="1858">
                        <c:v>1327.98</c:v>
                      </c:pt>
                      <c:pt idx="1859">
                        <c:v>1329.65</c:v>
                      </c:pt>
                      <c:pt idx="1860">
                        <c:v>1327.47</c:v>
                      </c:pt>
                      <c:pt idx="1861">
                        <c:v>1337.25</c:v>
                      </c:pt>
                      <c:pt idx="1862">
                        <c:v>1339.5500999999999</c:v>
                      </c:pt>
                      <c:pt idx="1863">
                        <c:v>1330.4201</c:v>
                      </c:pt>
                      <c:pt idx="1864">
                        <c:v>1316.1999000000001</c:v>
                      </c:pt>
                      <c:pt idx="1865">
                        <c:v>1303.4599000000001</c:v>
                      </c:pt>
                      <c:pt idx="1866">
                        <c:v>1284</c:v>
                      </c:pt>
                      <c:pt idx="1867">
                        <c:v>1275.76</c:v>
                      </c:pt>
                      <c:pt idx="1868">
                        <c:v>1259.5400999999999</c:v>
                      </c:pt>
                      <c:pt idx="1869">
                        <c:v>1256.9599000000001</c:v>
                      </c:pt>
                      <c:pt idx="1870">
                        <c:v>1251.4301</c:v>
                      </c:pt>
                      <c:pt idx="1871">
                        <c:v>1247.78</c:v>
                      </c:pt>
                      <c:pt idx="1872">
                        <c:v>1243.78</c:v>
                      </c:pt>
                      <c:pt idx="1873">
                        <c:v>1237.5</c:v>
                      </c:pt>
                      <c:pt idx="1874">
                        <c:v>1234.49</c:v>
                      </c:pt>
                      <c:pt idx="1875">
                        <c:v>1233.9101000000001</c:v>
                      </c:pt>
                      <c:pt idx="1876">
                        <c:v>1231.3000999999999</c:v>
                      </c:pt>
                      <c:pt idx="1877">
                        <c:v>1238.3599999999999</c:v>
                      </c:pt>
                      <c:pt idx="1878">
                        <c:v>1241.3000999999999</c:v>
                      </c:pt>
                      <c:pt idx="1879">
                        <c:v>1250.3699999999999</c:v>
                      </c:pt>
                      <c:pt idx="1880">
                        <c:v>1256.7900999999999</c:v>
                      </c:pt>
                      <c:pt idx="1881">
                        <c:v>1265.5400999999999</c:v>
                      </c:pt>
                      <c:pt idx="1882">
                        <c:v>1282.0400999999999</c:v>
                      </c:pt>
                      <c:pt idx="1883">
                        <c:v>1274.1701</c:v>
                      </c:pt>
                      <c:pt idx="1884">
                        <c:v>1272.3599999999999</c:v>
                      </c:pt>
                      <c:pt idx="1885">
                        <c:v>1286.9599000000001</c:v>
                      </c:pt>
                      <c:pt idx="1886">
                        <c:v>1289.27</c:v>
                      </c:pt>
                      <c:pt idx="1887">
                        <c:v>1298.0799</c:v>
                      </c:pt>
                      <c:pt idx="1888">
                        <c:v>1307.9000000000001</c:v>
                      </c:pt>
                      <c:pt idx="1889">
                        <c:v>1313.22</c:v>
                      </c:pt>
                      <c:pt idx="1890">
                        <c:v>1318.76</c:v>
                      </c:pt>
                      <c:pt idx="1891">
                        <c:v>1329.0500999999999</c:v>
                      </c:pt>
                      <c:pt idx="1892">
                        <c:v>1332.0699</c:v>
                      </c:pt>
                      <c:pt idx="1893">
                        <c:v>1335.2099000000001</c:v>
                      </c:pt>
                      <c:pt idx="1894">
                        <c:v>1347.01</c:v>
                      </c:pt>
                      <c:pt idx="1895">
                        <c:v>1348.0898999999999</c:v>
                      </c:pt>
                      <c:pt idx="1896">
                        <c:v>1349.9201</c:v>
                      </c:pt>
                      <c:pt idx="1897">
                        <c:v>1363.6701</c:v>
                      </c:pt>
                      <c:pt idx="1898">
                        <c:v>1370.3199</c:v>
                      </c:pt>
                      <c:pt idx="1899">
                        <c:v>1374.3398999999999</c:v>
                      </c:pt>
                      <c:pt idx="1900">
                        <c:v>1374.5400999999999</c:v>
                      </c:pt>
                      <c:pt idx="1901">
                        <c:v>1374.9101000000001</c:v>
                      </c:pt>
                      <c:pt idx="1902">
                        <c:v>1374.6999000000001</c:v>
                      </c:pt>
                      <c:pt idx="1903">
                        <c:v>1372.5600999999999</c:v>
                      </c:pt>
                      <c:pt idx="1904">
                        <c:v>1363</c:v>
                      </c:pt>
                      <c:pt idx="1905">
                        <c:v>1360.3299</c:v>
                      </c:pt>
                      <c:pt idx="1906">
                        <c:v>1360.3299</c:v>
                      </c:pt>
                      <c:pt idx="1907">
                        <c:v>1372.0898999999999</c:v>
                      </c:pt>
                      <c:pt idx="1908">
                        <c:v>1363.1899000000001</c:v>
                      </c:pt>
                      <c:pt idx="1909">
                        <c:v>1359.0699</c:v>
                      </c:pt>
                      <c:pt idx="1910">
                        <c:v>1364.5400999999999</c:v>
                      </c:pt>
                      <c:pt idx="1911">
                        <c:v>1363.48</c:v>
                      </c:pt>
                      <c:pt idx="1912">
                        <c:v>1364.76</c:v>
                      </c:pt>
                      <c:pt idx="1913">
                        <c:v>1370.13</c:v>
                      </c:pt>
                      <c:pt idx="1914">
                        <c:v>1373.73</c:v>
                      </c:pt>
                      <c:pt idx="1915">
                        <c:v>1380.5400999999999</c:v>
                      </c:pt>
                      <c:pt idx="1916">
                        <c:v>1378.0699</c:v>
                      </c:pt>
                      <c:pt idx="1917">
                        <c:v>1386.4</c:v>
                      </c:pt>
                      <c:pt idx="1918">
                        <c:v>1388.53</c:v>
                      </c:pt>
                      <c:pt idx="1919">
                        <c:v>1399.89</c:v>
                      </c:pt>
                      <c:pt idx="1920">
                        <c:v>1403.88</c:v>
                      </c:pt>
                      <c:pt idx="1921">
                        <c:v>1407.1801</c:v>
                      </c:pt>
                      <c:pt idx="1922">
                        <c:v>1411.6701</c:v>
                      </c:pt>
                      <c:pt idx="1923">
                        <c:v>1406.25</c:v>
                      </c:pt>
                      <c:pt idx="1924">
                        <c:v>1405.0500999999999</c:v>
                      </c:pt>
                      <c:pt idx="1925">
                        <c:v>1406.5898999999999</c:v>
                      </c:pt>
                      <c:pt idx="1926">
                        <c:v>1408.52</c:v>
                      </c:pt>
                      <c:pt idx="1927">
                        <c:v>1413.0500999999999</c:v>
                      </c:pt>
                      <c:pt idx="1928">
                        <c:v>1413.53</c:v>
                      </c:pt>
                      <c:pt idx="1929">
                        <c:v>1411.8100999999999</c:v>
                      </c:pt>
                      <c:pt idx="1930">
                        <c:v>1411.8100999999999</c:v>
                      </c:pt>
                      <c:pt idx="1931">
                        <c:v>1413.85</c:v>
                      </c:pt>
                      <c:pt idx="1932">
                        <c:v>1414.38</c:v>
                      </c:pt>
                      <c:pt idx="1933">
                        <c:v>1408.52</c:v>
                      </c:pt>
                      <c:pt idx="1934">
                        <c:v>1420.76</c:v>
                      </c:pt>
                      <c:pt idx="1935">
                        <c:v>1422.88</c:v>
                      </c:pt>
                      <c:pt idx="1936">
                        <c:v>1424.1601000000001</c:v>
                      </c:pt>
                      <c:pt idx="1937">
                        <c:v>1421.3000999999999</c:v>
                      </c:pt>
                      <c:pt idx="1938">
                        <c:v>1425.13</c:v>
                      </c:pt>
                      <c:pt idx="1939">
                        <c:v>1426.5400999999999</c:v>
                      </c:pt>
                      <c:pt idx="1940">
                        <c:v>1423.1</c:v>
                      </c:pt>
                      <c:pt idx="1941">
                        <c:v>1419.48</c:v>
                      </c:pt>
                      <c:pt idx="1942">
                        <c:v>1418.2099000000001</c:v>
                      </c:pt>
                      <c:pt idx="1943">
                        <c:v>1420.0500999999999</c:v>
                      </c:pt>
                      <c:pt idx="1944">
                        <c:v>1423.1</c:v>
                      </c:pt>
                      <c:pt idx="1945">
                        <c:v>1421.0400999999999</c:v>
                      </c:pt>
                      <c:pt idx="1946">
                        <c:v>1420.51</c:v>
                      </c:pt>
                      <c:pt idx="1947">
                        <c:v>1417.1899000000001</c:v>
                      </c:pt>
                      <c:pt idx="1948">
                        <c:v>1410.1</c:v>
                      </c:pt>
                      <c:pt idx="1949">
                        <c:v>1407.9499000000001</c:v>
                      </c:pt>
                      <c:pt idx="1950">
                        <c:v>1406.48</c:v>
                      </c:pt>
                      <c:pt idx="1951">
                        <c:v>1409.5699</c:v>
                      </c:pt>
                      <c:pt idx="1952">
                        <c:v>1409.9</c:v>
                      </c:pt>
                      <c:pt idx="1953">
                        <c:v>1410.9399000000001</c:v>
                      </c:pt>
                      <c:pt idx="1954">
                        <c:v>1405.86</c:v>
                      </c:pt>
                      <c:pt idx="1955">
                        <c:v>1403.38</c:v>
                      </c:pt>
                      <c:pt idx="1956">
                        <c:v>1407.53</c:v>
                      </c:pt>
                      <c:pt idx="1957">
                        <c:v>1406.74</c:v>
                      </c:pt>
                      <c:pt idx="1958">
                        <c:v>1406.75</c:v>
                      </c:pt>
                      <c:pt idx="1959">
                        <c:v>1412.63</c:v>
                      </c:pt>
                      <c:pt idx="1960">
                        <c:v>1406.0799</c:v>
                      </c:pt>
                      <c:pt idx="1961">
                        <c:v>1407.3100999999999</c:v>
                      </c:pt>
                      <c:pt idx="1962">
                        <c:v>1402.0799</c:v>
                      </c:pt>
                      <c:pt idx="1963">
                        <c:v>1400.9301</c:v>
                      </c:pt>
                      <c:pt idx="1964">
                        <c:v>1392.47</c:v>
                      </c:pt>
                      <c:pt idx="1965">
                        <c:v>1389.8398999999999</c:v>
                      </c:pt>
                      <c:pt idx="1966">
                        <c:v>1388.39</c:v>
                      </c:pt>
                      <c:pt idx="1967">
                        <c:v>1379.76</c:v>
                      </c:pt>
                      <c:pt idx="1968">
                        <c:v>1379.49</c:v>
                      </c:pt>
                      <c:pt idx="1969">
                        <c:v>1380.9499000000001</c:v>
                      </c:pt>
                      <c:pt idx="1970">
                        <c:v>1378.5</c:v>
                      </c:pt>
                      <c:pt idx="1971">
                        <c:v>1376.2900999999999</c:v>
                      </c:pt>
                      <c:pt idx="1972">
                        <c:v>1372.65</c:v>
                      </c:pt>
                      <c:pt idx="1973">
                        <c:v>1374.02</c:v>
                      </c:pt>
                      <c:pt idx="1974">
                        <c:v>1375.76</c:v>
                      </c:pt>
                      <c:pt idx="1975">
                        <c:v>1377.5500999999999</c:v>
                      </c:pt>
                      <c:pt idx="1976">
                        <c:v>1384.8299</c:v>
                      </c:pt>
                      <c:pt idx="1977">
                        <c:v>1386.4201</c:v>
                      </c:pt>
                      <c:pt idx="1978">
                        <c:v>1385.22</c:v>
                      </c:pt>
                      <c:pt idx="1979">
                        <c:v>1384.78</c:v>
                      </c:pt>
                      <c:pt idx="1980">
                        <c:v>1375.0699</c:v>
                      </c:pt>
                      <c:pt idx="1981">
                        <c:v>1366.5898999999999</c:v>
                      </c:pt>
                      <c:pt idx="1982">
                        <c:v>1362.63</c:v>
                      </c:pt>
                      <c:pt idx="1983">
                        <c:v>1370.4201</c:v>
                      </c:pt>
                      <c:pt idx="1984">
                        <c:v>1375.9201</c:v>
                      </c:pt>
                      <c:pt idx="1985">
                        <c:v>1374.86</c:v>
                      </c:pt>
                      <c:pt idx="1986">
                        <c:v>1379.1601000000001</c:v>
                      </c:pt>
                      <c:pt idx="1987">
                        <c:v>1381.5600999999999</c:v>
                      </c:pt>
                      <c:pt idx="1988">
                        <c:v>1390.4499000000001</c:v>
                      </c:pt>
                      <c:pt idx="1989">
                        <c:v>1389.62</c:v>
                      </c:pt>
                      <c:pt idx="1990">
                        <c:v>1402.4499000000001</c:v>
                      </c:pt>
                      <c:pt idx="1991">
                        <c:v>1403.9201</c:v>
                      </c:pt>
                      <c:pt idx="1992">
                        <c:v>1403.65</c:v>
                      </c:pt>
                      <c:pt idx="1993">
                        <c:v>1405.6801</c:v>
                      </c:pt>
                      <c:pt idx="1994">
                        <c:v>1410.1</c:v>
                      </c:pt>
                      <c:pt idx="1995">
                        <c:v>1414.8299</c:v>
                      </c:pt>
                      <c:pt idx="1996">
                        <c:v>1406.49</c:v>
                      </c:pt>
                      <c:pt idx="1997">
                        <c:v>1409.4301</c:v>
                      </c:pt>
                      <c:pt idx="1998">
                        <c:v>1411.9201</c:v>
                      </c:pt>
                      <c:pt idx="1999">
                        <c:v>1421.89</c:v>
                      </c:pt>
                      <c:pt idx="2000">
                        <c:v>1418.52</c:v>
                      </c:pt>
                      <c:pt idx="2001">
                        <c:v>1424.6801</c:v>
                      </c:pt>
                      <c:pt idx="2002">
                        <c:v>1429.65</c:v>
                      </c:pt>
                      <c:pt idx="2003">
                        <c:v>1427.97</c:v>
                      </c:pt>
                      <c:pt idx="2004">
                        <c:v>1425.77</c:v>
                      </c:pt>
                      <c:pt idx="2005">
                        <c:v>1428.35</c:v>
                      </c:pt>
                      <c:pt idx="2006">
                        <c:v>1430.9301</c:v>
                      </c:pt>
                      <c:pt idx="2007">
                        <c:v>1419.8100999999999</c:v>
                      </c:pt>
                      <c:pt idx="2008">
                        <c:v>1415.39</c:v>
                      </c:pt>
                      <c:pt idx="2009">
                        <c:v>1410.3000999999999</c:v>
                      </c:pt>
                      <c:pt idx="2010">
                        <c:v>1406.12</c:v>
                      </c:pt>
                      <c:pt idx="2011">
                        <c:v>1410.47</c:v>
                      </c:pt>
                      <c:pt idx="2012">
                        <c:v>1407.48</c:v>
                      </c:pt>
                      <c:pt idx="2013">
                        <c:v>1412.0500999999999</c:v>
                      </c:pt>
                      <c:pt idx="2014">
                        <c:v>1416.12</c:v>
                      </c:pt>
                      <c:pt idx="2015">
                        <c:v>1419.15</c:v>
                      </c:pt>
                      <c:pt idx="2016">
                        <c:v>1425.02</c:v>
                      </c:pt>
                      <c:pt idx="2017">
                        <c:v>1425.02</c:v>
                      </c:pt>
                      <c:pt idx="2018">
                        <c:v>1423.97</c:v>
                      </c:pt>
                      <c:pt idx="2019">
                        <c:v>1421.15</c:v>
                      </c:pt>
                      <c:pt idx="2020">
                        <c:v>1432.78</c:v>
                      </c:pt>
                      <c:pt idx="2021">
                        <c:v>1428.6801</c:v>
                      </c:pt>
                      <c:pt idx="2022">
                        <c:v>1437.0400999999999</c:v>
                      </c:pt>
                      <c:pt idx="2023">
                        <c:v>1437.76</c:v>
                      </c:pt>
                      <c:pt idx="2024">
                        <c:v>1432.98</c:v>
                      </c:pt>
                      <c:pt idx="2025">
                        <c:v>1430.8199</c:v>
                      </c:pt>
                      <c:pt idx="2026">
                        <c:v>1422.5</c:v>
                      </c:pt>
                      <c:pt idx="2027">
                        <c:v>1399.88</c:v>
                      </c:pt>
                      <c:pt idx="2028">
                        <c:v>1419.01</c:v>
                      </c:pt>
                      <c:pt idx="2029">
                        <c:v>1425.6701</c:v>
                      </c:pt>
                      <c:pt idx="2030">
                        <c:v>1450.36</c:v>
                      </c:pt>
                      <c:pt idx="2031">
                        <c:v>1460.9101000000001</c:v>
                      </c:pt>
                      <c:pt idx="2032">
                        <c:v>1474.89</c:v>
                      </c:pt>
                      <c:pt idx="2033">
                        <c:v>1472.98</c:v>
                      </c:pt>
                      <c:pt idx="2034">
                        <c:v>1482.7900999999999</c:v>
                      </c:pt>
                      <c:pt idx="2035">
                        <c:v>1466.6701</c:v>
                      </c:pt>
                      <c:pt idx="2036">
                        <c:v>1460.47</c:v>
                      </c:pt>
                      <c:pt idx="2037">
                        <c:v>1499.8299</c:v>
                      </c:pt>
                      <c:pt idx="2038">
                        <c:v>1513.4101000000001</c:v>
                      </c:pt>
                      <c:pt idx="2039">
                        <c:v>1512.61</c:v>
                      </c:pt>
                      <c:pt idx="2040">
                        <c:v>1524.9201</c:v>
                      </c:pt>
                      <c:pt idx="2041">
                        <c:v>1538.2900999999999</c:v>
                      </c:pt>
                      <c:pt idx="2042">
                        <c:v>1545.4499000000001</c:v>
                      </c:pt>
                      <c:pt idx="2043">
                        <c:v>1549.36</c:v>
                      </c:pt>
                      <c:pt idx="2044">
                        <c:v>1551.27</c:v>
                      </c:pt>
                      <c:pt idx="2045">
                        <c:v>1550.11</c:v>
                      </c:pt>
                      <c:pt idx="2046">
                        <c:v>1548.0500999999999</c:v>
                      </c:pt>
                      <c:pt idx="2047">
                        <c:v>1551.3100999999999</c:v>
                      </c:pt>
                      <c:pt idx="2048">
                        <c:v>1554.2099000000001</c:v>
                      </c:pt>
                      <c:pt idx="2049">
                        <c:v>1552.5898999999999</c:v>
                      </c:pt>
                      <c:pt idx="2050">
                        <c:v>1553.6801</c:v>
                      </c:pt>
                      <c:pt idx="2051">
                        <c:v>1552.4499000000001</c:v>
                      </c:pt>
                      <c:pt idx="2052">
                        <c:v>1552.9201</c:v>
                      </c:pt>
                      <c:pt idx="2053">
                        <c:v>1552.87</c:v>
                      </c:pt>
                      <c:pt idx="2054">
                        <c:v>1547.2099000000001</c:v>
                      </c:pt>
                      <c:pt idx="2055">
                        <c:v>1548.1999000000001</c:v>
                      </c:pt>
                      <c:pt idx="2056">
                        <c:v>1542.9101000000001</c:v>
                      </c:pt>
                      <c:pt idx="2057">
                        <c:v>1541.0500999999999</c:v>
                      </c:pt>
                      <c:pt idx="2058">
                        <c:v>1536.87</c:v>
                      </c:pt>
                      <c:pt idx="2059">
                        <c:v>1539.6701</c:v>
                      </c:pt>
                      <c:pt idx="2060">
                        <c:v>1539.75</c:v>
                      </c:pt>
                      <c:pt idx="2061">
                        <c:v>1540.13</c:v>
                      </c:pt>
                      <c:pt idx="2062">
                        <c:v>1541.7900999999999</c:v>
                      </c:pt>
                      <c:pt idx="2063">
                        <c:v>1540.78</c:v>
                      </c:pt>
                      <c:pt idx="2064">
                        <c:v>1549</c:v>
                      </c:pt>
                      <c:pt idx="2065">
                        <c:v>1547.52</c:v>
                      </c:pt>
                      <c:pt idx="2066">
                        <c:v>1550.4101000000001</c:v>
                      </c:pt>
                      <c:pt idx="2067">
                        <c:v>1550.8000999999999</c:v>
                      </c:pt>
                      <c:pt idx="2068">
                        <c:v>1551.6899000000001</c:v>
                      </c:pt>
                      <c:pt idx="2069">
                        <c:v>1556.97</c:v>
                      </c:pt>
                      <c:pt idx="2070">
                        <c:v>1555.1</c:v>
                      </c:pt>
                      <c:pt idx="2071">
                        <c:v>1565.9499000000001</c:v>
                      </c:pt>
                      <c:pt idx="2072">
                        <c:v>1566.13</c:v>
                      </c:pt>
                      <c:pt idx="2073">
                        <c:v>1564.01</c:v>
                      </c:pt>
                      <c:pt idx="2074">
                        <c:v>1567.35</c:v>
                      </c:pt>
                      <c:pt idx="2075">
                        <c:v>1567.35</c:v>
                      </c:pt>
                      <c:pt idx="2076">
                        <c:v>1571.1999000000001</c:v>
                      </c:pt>
                      <c:pt idx="2077">
                        <c:v>1574.9201</c:v>
                      </c:pt>
                      <c:pt idx="2078">
                        <c:v>1573.87</c:v>
                      </c:pt>
                      <c:pt idx="2079">
                        <c:v>1567.6701</c:v>
                      </c:pt>
                      <c:pt idx="2080">
                        <c:v>1568.28</c:v>
                      </c:pt>
                      <c:pt idx="2081">
                        <c:v>1570.4101000000001</c:v>
                      </c:pt>
                      <c:pt idx="2082">
                        <c:v>1574.15</c:v>
                      </c:pt>
                      <c:pt idx="2083">
                        <c:v>1575.0600999999999</c:v>
                      </c:pt>
                      <c:pt idx="2084">
                        <c:v>1571.77</c:v>
                      </c:pt>
                      <c:pt idx="2085">
                        <c:v>1576.28</c:v>
                      </c:pt>
                      <c:pt idx="2086">
                        <c:v>1579.3199</c:v>
                      </c:pt>
                      <c:pt idx="2087">
                        <c:v>1571.4399000000001</c:v>
                      </c:pt>
                      <c:pt idx="2088">
                        <c:v>1570.4101000000001</c:v>
                      </c:pt>
                      <c:pt idx="2089">
                        <c:v>1562.35</c:v>
                      </c:pt>
                      <c:pt idx="2090">
                        <c:v>1570.0600999999999</c:v>
                      </c:pt>
                      <c:pt idx="2091">
                        <c:v>1572.77</c:v>
                      </c:pt>
                      <c:pt idx="2092">
                        <c:v>1570.52</c:v>
                      </c:pt>
                      <c:pt idx="2093">
                        <c:v>1575.2099000000001</c:v>
                      </c:pt>
                      <c:pt idx="2094">
                        <c:v>1585.13</c:v>
                      </c:pt>
                      <c:pt idx="2095">
                        <c:v>1587.24</c:v>
                      </c:pt>
                      <c:pt idx="2096">
                        <c:v>1593.1801</c:v>
                      </c:pt>
                      <c:pt idx="2097">
                        <c:v>1599.0799</c:v>
                      </c:pt>
                      <c:pt idx="2098">
                        <c:v>1600.1701</c:v>
                      </c:pt>
                      <c:pt idx="2099">
                        <c:v>1604.22</c:v>
                      </c:pt>
                      <c:pt idx="2100">
                        <c:v>1602.02</c:v>
                      </c:pt>
                      <c:pt idx="2101">
                        <c:v>1605.12</c:v>
                      </c:pt>
                      <c:pt idx="2102">
                        <c:v>1603.76</c:v>
                      </c:pt>
                      <c:pt idx="2103">
                        <c:v>1600.0500999999999</c:v>
                      </c:pt>
                      <c:pt idx="2104">
                        <c:v>1598.87</c:v>
                      </c:pt>
                      <c:pt idx="2105">
                        <c:v>1597.88</c:v>
                      </c:pt>
                      <c:pt idx="2106">
                        <c:v>1595.78</c:v>
                      </c:pt>
                      <c:pt idx="2107">
                        <c:v>1599.5799</c:v>
                      </c:pt>
                      <c:pt idx="2108">
                        <c:v>1599.74</c:v>
                      </c:pt>
                      <c:pt idx="2109">
                        <c:v>1602.11</c:v>
                      </c:pt>
                      <c:pt idx="2110">
                        <c:v>1600.0799</c:v>
                      </c:pt>
                      <c:pt idx="2111">
                        <c:v>1605.38</c:v>
                      </c:pt>
                      <c:pt idx="2112">
                        <c:v>1606.86</c:v>
                      </c:pt>
                      <c:pt idx="2113">
                        <c:v>1607.8100999999999</c:v>
                      </c:pt>
                      <c:pt idx="2114">
                        <c:v>1603.7099000000001</c:v>
                      </c:pt>
                      <c:pt idx="2115">
                        <c:v>1607.6899000000001</c:v>
                      </c:pt>
                      <c:pt idx="2116">
                        <c:v>1613.15</c:v>
                      </c:pt>
                      <c:pt idx="2117">
                        <c:v>1612.47</c:v>
                      </c:pt>
                      <c:pt idx="2118">
                        <c:v>1612.62</c:v>
                      </c:pt>
                      <c:pt idx="2119">
                        <c:v>1611.1</c:v>
                      </c:pt>
                      <c:pt idx="2120">
                        <c:v>1610.48</c:v>
                      </c:pt>
                      <c:pt idx="2121">
                        <c:v>1620.8100999999999</c:v>
                      </c:pt>
                      <c:pt idx="2122">
                        <c:v>1619.38</c:v>
                      </c:pt>
                      <c:pt idx="2123">
                        <c:v>1603.26</c:v>
                      </c:pt>
                      <c:pt idx="2124">
                        <c:v>1596.8100999999999</c:v>
                      </c:pt>
                      <c:pt idx="2125">
                        <c:v>1596.22</c:v>
                      </c:pt>
                      <c:pt idx="2126">
                        <c:v>1594.01</c:v>
                      </c:pt>
                      <c:pt idx="2127">
                        <c:v>1594.01</c:v>
                      </c:pt>
                      <c:pt idx="2128">
                        <c:v>1591.9301</c:v>
                      </c:pt>
                      <c:pt idx="2129">
                        <c:v>1588.5699</c:v>
                      </c:pt>
                      <c:pt idx="2130">
                        <c:v>1589.23</c:v>
                      </c:pt>
                      <c:pt idx="2131">
                        <c:v>1588.0600999999999</c:v>
                      </c:pt>
                      <c:pt idx="2132">
                        <c:v>1589.4499000000001</c:v>
                      </c:pt>
                      <c:pt idx="2133">
                        <c:v>1583.12</c:v>
                      </c:pt>
                      <c:pt idx="2134">
                        <c:v>1583.76</c:v>
                      </c:pt>
                      <c:pt idx="2135">
                        <c:v>1584.4499000000001</c:v>
                      </c:pt>
                      <c:pt idx="2136">
                        <c:v>1587.2099000000001</c:v>
                      </c:pt>
                      <c:pt idx="2137">
                        <c:v>1589.87</c:v>
                      </c:pt>
                      <c:pt idx="2138">
                        <c:v>1587.9599000000001</c:v>
                      </c:pt>
                      <c:pt idx="2139">
                        <c:v>1587.9301</c:v>
                      </c:pt>
                      <c:pt idx="2140">
                        <c:v>1583.0500999999999</c:v>
                      </c:pt>
                      <c:pt idx="2141">
                        <c:v>1582.0799</c:v>
                      </c:pt>
                      <c:pt idx="2142">
                        <c:v>1579.74</c:v>
                      </c:pt>
                      <c:pt idx="2143">
                        <c:v>1573.3398999999999</c:v>
                      </c:pt>
                      <c:pt idx="2144">
                        <c:v>1573.3398999999999</c:v>
                      </c:pt>
                      <c:pt idx="2145">
                        <c:v>1571.5</c:v>
                      </c:pt>
                      <c:pt idx="2146">
                        <c:v>1564.3199</c:v>
                      </c:pt>
                      <c:pt idx="2147">
                        <c:v>1553.9301</c:v>
                      </c:pt>
                      <c:pt idx="2148">
                        <c:v>1553.9301</c:v>
                      </c:pt>
                      <c:pt idx="2149">
                        <c:v>1544.85</c:v>
                      </c:pt>
                      <c:pt idx="2150">
                        <c:v>1532.4599000000001</c:v>
                      </c:pt>
                      <c:pt idx="2151">
                        <c:v>1529.5400999999999</c:v>
                      </c:pt>
                      <c:pt idx="2152">
                        <c:v>1534.98</c:v>
                      </c:pt>
                      <c:pt idx="2153">
                        <c:v>1531.28</c:v>
                      </c:pt>
                      <c:pt idx="2154">
                        <c:v>1535.5</c:v>
                      </c:pt>
                      <c:pt idx="2155">
                        <c:v>1538.52</c:v>
                      </c:pt>
                      <c:pt idx="2156">
                        <c:v>1540.15</c:v>
                      </c:pt>
                      <c:pt idx="2157">
                        <c:v>1532.3199</c:v>
                      </c:pt>
                      <c:pt idx="2158">
                        <c:v>1525.89</c:v>
                      </c:pt>
                      <c:pt idx="2159">
                        <c:v>1527.2099000000001</c:v>
                      </c:pt>
                      <c:pt idx="2160">
                        <c:v>1518.25</c:v>
                      </c:pt>
                      <c:pt idx="2161">
                        <c:v>1506.52</c:v>
                      </c:pt>
                      <c:pt idx="2162">
                        <c:v>1504.1899000000001</c:v>
                      </c:pt>
                      <c:pt idx="2163">
                        <c:v>1493.62</c:v>
                      </c:pt>
                      <c:pt idx="2164">
                        <c:v>1468.89</c:v>
                      </c:pt>
                      <c:pt idx="2165">
                        <c:v>1480.1801</c:v>
                      </c:pt>
                      <c:pt idx="2166">
                        <c:v>1480.3100999999999</c:v>
                      </c:pt>
                      <c:pt idx="2167">
                        <c:v>1476.1601000000001</c:v>
                      </c:pt>
                      <c:pt idx="2168">
                        <c:v>1478.0898999999999</c:v>
                      </c:pt>
                      <c:pt idx="2169">
                        <c:v>1478.0898999999999</c:v>
                      </c:pt>
                      <c:pt idx="2170">
                        <c:v>1477.6899000000001</c:v>
                      </c:pt>
                      <c:pt idx="2171">
                        <c:v>1476.5500999999999</c:v>
                      </c:pt>
                      <c:pt idx="2172">
                        <c:v>1477.6701</c:v>
                      </c:pt>
                      <c:pt idx="2173">
                        <c:v>1477.97</c:v>
                      </c:pt>
                      <c:pt idx="2174">
                        <c:v>1480.9101000000001</c:v>
                      </c:pt>
                      <c:pt idx="2175">
                        <c:v>1483.7099000000001</c:v>
                      </c:pt>
                      <c:pt idx="2176">
                        <c:v>1492.38</c:v>
                      </c:pt>
                      <c:pt idx="2177">
                        <c:v>1481.85</c:v>
                      </c:pt>
                      <c:pt idx="2178">
                        <c:v>1482.5600999999999</c:v>
                      </c:pt>
                      <c:pt idx="2179">
                        <c:v>1500.97</c:v>
                      </c:pt>
                      <c:pt idx="2180">
                        <c:v>1500.5699</c:v>
                      </c:pt>
                      <c:pt idx="2181">
                        <c:v>1497.02</c:v>
                      </c:pt>
                      <c:pt idx="2182">
                        <c:v>1503</c:v>
                      </c:pt>
                      <c:pt idx="2183">
                        <c:v>1504.75</c:v>
                      </c:pt>
                      <c:pt idx="2184">
                        <c:v>1507.1999000000001</c:v>
                      </c:pt>
                      <c:pt idx="2185">
                        <c:v>1516.26</c:v>
                      </c:pt>
                      <c:pt idx="2186">
                        <c:v>1518.26</c:v>
                      </c:pt>
                      <c:pt idx="2187">
                        <c:v>1521.48</c:v>
                      </c:pt>
                      <c:pt idx="2188">
                        <c:v>1526.62</c:v>
                      </c:pt>
                      <c:pt idx="2189">
                        <c:v>1526.49</c:v>
                      </c:pt>
                      <c:pt idx="2190">
                        <c:v>1528.8199</c:v>
                      </c:pt>
                      <c:pt idx="2191">
                        <c:v>1529.47</c:v>
                      </c:pt>
                      <c:pt idx="2192">
                        <c:v>1530.48</c:v>
                      </c:pt>
                      <c:pt idx="2193">
                        <c:v>1536.6801</c:v>
                      </c:pt>
                      <c:pt idx="2194">
                        <c:v>1527.47</c:v>
                      </c:pt>
                      <c:pt idx="2195">
                        <c:v>1530.11</c:v>
                      </c:pt>
                      <c:pt idx="2196">
                        <c:v>1523.4301</c:v>
                      </c:pt>
                      <c:pt idx="2197">
                        <c:v>1513.1701</c:v>
                      </c:pt>
                      <c:pt idx="2198">
                        <c:v>1523.38</c:v>
                      </c:pt>
                      <c:pt idx="2199">
                        <c:v>1520.3199</c:v>
                      </c:pt>
                      <c:pt idx="2200">
                        <c:v>1532</c:v>
                      </c:pt>
                      <c:pt idx="2201">
                        <c:v>1529.6899000000001</c:v>
                      </c:pt>
                      <c:pt idx="2202">
                        <c:v>1534.2099000000001</c:v>
                      </c:pt>
                      <c:pt idx="2203">
                        <c:v>1532.3199</c:v>
                      </c:pt>
                      <c:pt idx="2204">
                        <c:v>1534.3100999999999</c:v>
                      </c:pt>
                      <c:pt idx="2205">
                        <c:v>1535.4499000000001</c:v>
                      </c:pt>
                      <c:pt idx="2206">
                        <c:v>1534.4399000000001</c:v>
                      </c:pt>
                      <c:pt idx="2207">
                        <c:v>1537.3199</c:v>
                      </c:pt>
                      <c:pt idx="2208">
                        <c:v>1533.6999000000001</c:v>
                      </c:pt>
                      <c:pt idx="2209">
                        <c:v>1532.7900999999999</c:v>
                      </c:pt>
                      <c:pt idx="2210">
                        <c:v>1534.12</c:v>
                      </c:pt>
                      <c:pt idx="2211">
                        <c:v>1527.97</c:v>
                      </c:pt>
                      <c:pt idx="2212">
                        <c:v>1525.1899000000001</c:v>
                      </c:pt>
                      <c:pt idx="2213">
                        <c:v>1521.48</c:v>
                      </c:pt>
                      <c:pt idx="2214">
                        <c:v>1516.9201</c:v>
                      </c:pt>
                      <c:pt idx="2215">
                        <c:v>1514.99</c:v>
                      </c:pt>
                      <c:pt idx="2216">
                        <c:v>1517.0699</c:v>
                      </c:pt>
                      <c:pt idx="2217">
                        <c:v>1515.99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F742-4141-A9A4-74D9B74510A7}"/>
                  </c:ext>
                </c:extLst>
              </c15:ser>
            </c15:filteredLineSeries>
          </c:ext>
        </c:extLst>
      </c:lineChart>
      <c:dateAx>
        <c:axId val="-20766986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2076695080"/>
        <c:crosses val="autoZero"/>
        <c:auto val="1"/>
        <c:lblOffset val="100"/>
        <c:baseTimeUnit val="days"/>
      </c:dateAx>
      <c:valAx>
        <c:axId val="-207669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2076698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055292064541567"/>
          <c:y val="0.11903572537575972"/>
          <c:w val="0.48784715608927354"/>
          <c:h val="5.0871698997095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14258944655305E-2"/>
          <c:y val="8.3670342254107827E-2"/>
          <c:w val="0.91709178889124909"/>
          <c:h val="0.70902583510666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'IFIX Hist'!$C$29</c:f>
              <c:strCache>
                <c:ptCount val="1"/>
                <c:pt idx="0">
                  <c:v> QTDE FIIs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-4.2095875178769357E-3"/>
                  <c:y val="1.15358614279624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18-4F55-AF57-E079E1A5BE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'IFIX Hist'!$B$30:$B$37</c:f>
              <c:numCache>
                <c:formatCode>mmm\-yy</c:formatCode>
                <c:ptCount val="8"/>
                <c:pt idx="0">
                  <c:v>41974</c:v>
                </c:pt>
                <c:pt idx="1">
                  <c:v>42339</c:v>
                </c:pt>
                <c:pt idx="2">
                  <c:v>42705</c:v>
                </c:pt>
                <c:pt idx="3">
                  <c:v>43070</c:v>
                </c:pt>
                <c:pt idx="4">
                  <c:v>43435</c:v>
                </c:pt>
                <c:pt idx="5">
                  <c:v>43800</c:v>
                </c:pt>
                <c:pt idx="6">
                  <c:v>44166</c:v>
                </c:pt>
                <c:pt idx="7">
                  <c:v>44531</c:v>
                </c:pt>
              </c:numCache>
            </c:numRef>
          </c:cat>
          <c:val>
            <c:numRef>
              <c:f>'IFIX Hist'!$C$30:$C$37</c:f>
              <c:numCache>
                <c:formatCode>_-* #,##0_-;\-* #,##0_-;_-* "-"??_-;_-@_-</c:formatCode>
                <c:ptCount val="8"/>
                <c:pt idx="0">
                  <c:v>22</c:v>
                </c:pt>
                <c:pt idx="1">
                  <c:v>22</c:v>
                </c:pt>
                <c:pt idx="2">
                  <c:v>23</c:v>
                </c:pt>
                <c:pt idx="3">
                  <c:v>25</c:v>
                </c:pt>
                <c:pt idx="4">
                  <c:v>34</c:v>
                </c:pt>
                <c:pt idx="5">
                  <c:v>50</c:v>
                </c:pt>
                <c:pt idx="6">
                  <c:v>73</c:v>
                </c:pt>
                <c:pt idx="7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C-4F79-AD69-0D1317E1D890}"/>
            </c:ext>
          </c:extLst>
        </c:ser>
        <c:ser>
          <c:idx val="1"/>
          <c:order val="1"/>
          <c:tx>
            <c:strRef>
              <c:f>'IFIX Hist'!$D$29</c:f>
              <c:strCache>
                <c:ptCount val="1"/>
                <c:pt idx="0">
                  <c:v> Qtde FIIs Nossa Carteira[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'IFIX Hist'!$B$30:$B$37</c:f>
              <c:numCache>
                <c:formatCode>mmm\-yy</c:formatCode>
                <c:ptCount val="8"/>
                <c:pt idx="0">
                  <c:v>41974</c:v>
                </c:pt>
                <c:pt idx="1">
                  <c:v>42339</c:v>
                </c:pt>
                <c:pt idx="2">
                  <c:v>42705</c:v>
                </c:pt>
                <c:pt idx="3">
                  <c:v>43070</c:v>
                </c:pt>
                <c:pt idx="4">
                  <c:v>43435</c:v>
                </c:pt>
                <c:pt idx="5">
                  <c:v>43800</c:v>
                </c:pt>
                <c:pt idx="6">
                  <c:v>44166</c:v>
                </c:pt>
                <c:pt idx="7">
                  <c:v>44531</c:v>
                </c:pt>
              </c:numCache>
            </c:numRef>
          </c:cat>
          <c:val>
            <c:numRef>
              <c:f>'IFIX Hist'!$D$30:$D$37</c:f>
              <c:numCache>
                <c:formatCode>_-* #,##0_-;\-* #,##0_-;_-* "-"??_-;_-@_-</c:formatCode>
                <c:ptCount val="8"/>
                <c:pt idx="0">
                  <c:v>11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16</c:v>
                </c:pt>
                <c:pt idx="5">
                  <c:v>23</c:v>
                </c:pt>
                <c:pt idx="6">
                  <c:v>35</c:v>
                </c:pt>
                <c:pt idx="7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C-4F79-AD69-0D1317E1D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1333477376"/>
        <c:axId val="1333479040"/>
      </c:barChart>
      <c:lineChart>
        <c:grouping val="standard"/>
        <c:varyColors val="0"/>
        <c:ser>
          <c:idx val="2"/>
          <c:order val="2"/>
          <c:tx>
            <c:strRef>
              <c:f>'IFIX Hist'!$E$29</c:f>
              <c:strCache>
                <c:ptCount val="1"/>
                <c:pt idx="0">
                  <c:v> % IFX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'IFIX Hist'!$B$30:$B$37</c:f>
              <c:numCache>
                <c:formatCode>mmm\-yy</c:formatCode>
                <c:ptCount val="8"/>
                <c:pt idx="0">
                  <c:v>41974</c:v>
                </c:pt>
                <c:pt idx="1">
                  <c:v>42339</c:v>
                </c:pt>
                <c:pt idx="2">
                  <c:v>42705</c:v>
                </c:pt>
                <c:pt idx="3">
                  <c:v>43070</c:v>
                </c:pt>
                <c:pt idx="4">
                  <c:v>43435</c:v>
                </c:pt>
                <c:pt idx="5">
                  <c:v>43800</c:v>
                </c:pt>
                <c:pt idx="6">
                  <c:v>44166</c:v>
                </c:pt>
                <c:pt idx="7">
                  <c:v>44531</c:v>
                </c:pt>
              </c:numCache>
            </c:numRef>
          </c:cat>
          <c:val>
            <c:numRef>
              <c:f>'IFIX Hist'!$E$30:$E$37</c:f>
              <c:numCache>
                <c:formatCode>0%</c:formatCode>
                <c:ptCount val="8"/>
                <c:pt idx="0">
                  <c:v>0.22642000000000001</c:v>
                </c:pt>
                <c:pt idx="1">
                  <c:v>0.2417</c:v>
                </c:pt>
                <c:pt idx="2">
                  <c:v>0.26314000000000004</c:v>
                </c:pt>
                <c:pt idx="3">
                  <c:v>0.29581999999999997</c:v>
                </c:pt>
                <c:pt idx="4">
                  <c:v>0.33355000000000001</c:v>
                </c:pt>
                <c:pt idx="5">
                  <c:v>0.34653999999999996</c:v>
                </c:pt>
                <c:pt idx="6">
                  <c:v>0.43291999999999997</c:v>
                </c:pt>
                <c:pt idx="7">
                  <c:v>0.46911999999999998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5C-4F79-AD69-0D1317E1D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3467808"/>
        <c:axId val="1333467392"/>
      </c:lineChart>
      <c:dateAx>
        <c:axId val="133347737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33479040"/>
        <c:crosses val="autoZero"/>
        <c:auto val="1"/>
        <c:lblOffset val="100"/>
        <c:baseTimeUnit val="years"/>
      </c:dateAx>
      <c:valAx>
        <c:axId val="1333479040"/>
        <c:scaling>
          <c:orientation val="minMax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33477376"/>
        <c:crosses val="autoZero"/>
        <c:crossBetween val="between"/>
      </c:valAx>
      <c:valAx>
        <c:axId val="1333467392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33467808"/>
        <c:crosses val="max"/>
        <c:crossBetween val="between"/>
      </c:valAx>
      <c:dateAx>
        <c:axId val="1333467808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333467392"/>
        <c:crosses val="autoZero"/>
        <c:auto val="1"/>
        <c:lblOffset val="100"/>
        <c:baseTimeUnit val="year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381893779621796"/>
          <c:y val="0.90230533290611281"/>
          <c:w val="0.46113655769322559"/>
          <c:h val="4.8667256025046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53495774343813"/>
          <c:y val="1.2600976961213173E-2"/>
          <c:w val="0.83237379890030416"/>
          <c:h val="0.8884040536599593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'Retorno Anual'!$D$70</c:f>
              <c:strCache>
                <c:ptCount val="1"/>
                <c:pt idx="0">
                  <c:v>IFX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5.902776849820459E-3"/>
                  <c:y val="-1.68794316814970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23E-4BD6-A0F6-9F2EDD95F056}"/>
                </c:ext>
              </c:extLst>
            </c:dLbl>
            <c:dLbl>
              <c:idx val="2"/>
              <c:layout>
                <c:manualLayout>
                  <c:x val="5.902776849820459E-3"/>
                  <c:y val="1.44680842984261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23E-4BD6-A0F6-9F2EDD95F056}"/>
                </c:ext>
              </c:extLst>
            </c:dLbl>
            <c:dLbl>
              <c:idx val="5"/>
              <c:layout>
                <c:manualLayout>
                  <c:x val="-1.0987993670223489E-2"/>
                  <c:y val="-6.31578947368421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23E-4BD6-A0F6-9F2EDD95F056}"/>
                </c:ext>
              </c:extLst>
            </c:dLbl>
            <c:dLbl>
              <c:idx val="6"/>
              <c:layout>
                <c:manualLayout>
                  <c:x val="-8.263887589748653E-2"/>
                  <c:y val="4.5815600278349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23E-4BD6-A0F6-9F2EDD95F0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ln>
                      <a:solidFill>
                        <a:schemeClr val="accent2">
                          <a:shade val="5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yVal>
            <c:numRef>
              <c:f>'Retorno Anual'!$D$71:$D$78</c:f>
              <c:numCache>
                <c:formatCode>"R$"\ #,##0</c:formatCode>
                <c:ptCount val="8"/>
                <c:pt idx="0">
                  <c:v>10000000</c:v>
                </c:pt>
                <c:pt idx="1">
                  <c:v>10803971.935743585</c:v>
                </c:pt>
                <c:pt idx="2">
                  <c:v>13233569.907735983</c:v>
                </c:pt>
                <c:pt idx="3" formatCode="&quot;R$&quot;\ #,##0.00">
                  <c:v>15801703.335699078</c:v>
                </c:pt>
                <c:pt idx="4" formatCode="&quot;R$&quot;\ #,##0.00">
                  <c:v>16689779.985805538</c:v>
                </c:pt>
                <c:pt idx="5" formatCode="&quot;R$&quot;\ #,##0.00">
                  <c:v>22693967.352732435</c:v>
                </c:pt>
                <c:pt idx="6" formatCode="&quot;R$&quot;\ #,##0.00">
                  <c:v>20370120.652945355</c:v>
                </c:pt>
                <c:pt idx="7" formatCode="&quot;R$&quot;\ #,##0.00">
                  <c:v>19906245.56422995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23E-4BD6-A0F6-9F2EDD95F056}"/>
            </c:ext>
          </c:extLst>
        </c:ser>
        <c:ser>
          <c:idx val="1"/>
          <c:order val="1"/>
          <c:tx>
            <c:strRef>
              <c:f>'Retorno Anual'!$E$70</c:f>
              <c:strCache>
                <c:ptCount val="1"/>
                <c:pt idx="0">
                  <c:v>NOSSA CARTEIRA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0.10772567750922341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23E-4BD6-A0F6-9F2EDD95F056}"/>
                </c:ext>
              </c:extLst>
            </c:dLbl>
            <c:dLbl>
              <c:idx val="1"/>
              <c:numFmt formatCode="&quot;R$&quot;\ 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64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D7B-4152-9ABC-19F3F04BD557}"/>
                </c:ext>
              </c:extLst>
            </c:dLbl>
            <c:dLbl>
              <c:idx val="5"/>
              <c:layout>
                <c:manualLayout>
                  <c:x val="-1.1511098486851654E-16"/>
                  <c:y val="-1.05263157894736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23E-4BD6-A0F6-9F2EDD95F056}"/>
                </c:ext>
              </c:extLst>
            </c:dLbl>
            <c:dLbl>
              <c:idx val="6"/>
              <c:layout>
                <c:manualLayout>
                  <c:x val="-1.91840247619166E-2"/>
                  <c:y val="-2.6524821213781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23E-4BD6-A0F6-9F2EDD95F056}"/>
                </c:ext>
              </c:extLst>
            </c:dLbl>
            <c:numFmt formatCode="&quot;R$&quot;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yVal>
            <c:numRef>
              <c:f>'Retorno Anual'!$E$71:$E$78</c:f>
              <c:numCache>
                <c:formatCode>_("R$"* #,##0.00_);_("R$"* \(#,##0.00\);_("R$"* "-"??_);_(@_)</c:formatCode>
                <c:ptCount val="8"/>
                <c:pt idx="0" formatCode="&quot;R$&quot;\ #,##0">
                  <c:v>10000000</c:v>
                </c:pt>
                <c:pt idx="1">
                  <c:v>10565987.367996465</c:v>
                </c:pt>
                <c:pt idx="2">
                  <c:v>13598411.452693451</c:v>
                </c:pt>
                <c:pt idx="3">
                  <c:v>15407632.311874662</c:v>
                </c:pt>
                <c:pt idx="4">
                  <c:v>17558277.538850784</c:v>
                </c:pt>
                <c:pt idx="5">
                  <c:v>22600829.450892773</c:v>
                </c:pt>
                <c:pt idx="6">
                  <c:v>20882582.945775282</c:v>
                </c:pt>
                <c:pt idx="7">
                  <c:v>21058660.702498928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723E-4BD6-A0F6-9F2EDD95F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6365504"/>
        <c:axId val="2086348448"/>
      </c:scatterChart>
      <c:valAx>
        <c:axId val="20863655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crossAx val="2086348448"/>
        <c:crosses val="autoZero"/>
        <c:crossBetween val="midCat"/>
      </c:valAx>
      <c:valAx>
        <c:axId val="2086348448"/>
        <c:scaling>
          <c:orientation val="minMax"/>
          <c:min val="10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crossAx val="2086365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351517153408326"/>
          <c:y val="3.9020019288193319E-2"/>
          <c:w val="0.41493413604913093"/>
          <c:h val="6.9839785651793523E-2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0831E-84E7-408D-BEFA-96AEFB27CCB1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26EB52-E5F7-447E-A1CB-B08688AD0CD5}">
      <dgm:prSet phldrT="[Texto]" custT="1"/>
      <dgm:spPr/>
      <dgm:t>
        <a:bodyPr/>
        <a:lstStyle/>
        <a:p>
          <a:r>
            <a:rPr lang="pt-BR" sz="3200" b="1" dirty="0"/>
            <a:t>IFX x Indicadores de Mercado</a:t>
          </a:r>
        </a:p>
      </dgm:t>
    </dgm:pt>
    <dgm:pt modelId="{1C952F83-4CC1-449F-8497-70FE70AD86AF}" type="parTrans" cxnId="{EB53D2F8-58E4-40E6-97EC-075559EA6CD2}">
      <dgm:prSet/>
      <dgm:spPr/>
      <dgm:t>
        <a:bodyPr/>
        <a:lstStyle/>
        <a:p>
          <a:endParaRPr lang="pt-BR"/>
        </a:p>
      </dgm:t>
    </dgm:pt>
    <dgm:pt modelId="{4815F79B-58DF-4868-BEB2-801C263AC280}" type="sibTrans" cxnId="{EB53D2F8-58E4-40E6-97EC-075559EA6CD2}">
      <dgm:prSet/>
      <dgm:spPr/>
      <dgm:t>
        <a:bodyPr/>
        <a:lstStyle/>
        <a:p>
          <a:endParaRPr lang="pt-BR"/>
        </a:p>
      </dgm:t>
    </dgm:pt>
    <dgm:pt modelId="{2BB10A96-A2E9-41D3-8FB1-8BF78E3E97A8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pt-BR" sz="2800" dirty="0"/>
            <a:t>  SELIC</a:t>
          </a:r>
        </a:p>
      </dgm:t>
    </dgm:pt>
    <dgm:pt modelId="{48A0BA0A-6C18-4BE0-AC74-2054999D4D00}" type="parTrans" cxnId="{AB753DBF-FE63-4561-9852-240EFD883581}">
      <dgm:prSet/>
      <dgm:spPr/>
      <dgm:t>
        <a:bodyPr/>
        <a:lstStyle/>
        <a:p>
          <a:endParaRPr lang="pt-BR"/>
        </a:p>
      </dgm:t>
    </dgm:pt>
    <dgm:pt modelId="{74C5DCC2-8DF6-4447-ADE8-F724669AE02C}" type="sibTrans" cxnId="{AB753DBF-FE63-4561-9852-240EFD883581}">
      <dgm:prSet/>
      <dgm:spPr/>
      <dgm:t>
        <a:bodyPr/>
        <a:lstStyle/>
        <a:p>
          <a:endParaRPr lang="pt-BR"/>
        </a:p>
      </dgm:t>
    </dgm:pt>
    <dgm:pt modelId="{65B180CC-322B-40FB-9C98-00E7C7D7F7E8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pt-BR" sz="2800" dirty="0"/>
            <a:t>  NTN-B</a:t>
          </a:r>
        </a:p>
      </dgm:t>
    </dgm:pt>
    <dgm:pt modelId="{727A1C88-20D8-4F75-80BD-38BC2B6EBBEB}" type="parTrans" cxnId="{A70258AD-376B-4E52-94DF-2E6DA7D42E72}">
      <dgm:prSet/>
      <dgm:spPr/>
      <dgm:t>
        <a:bodyPr/>
        <a:lstStyle/>
        <a:p>
          <a:endParaRPr lang="pt-BR"/>
        </a:p>
      </dgm:t>
    </dgm:pt>
    <dgm:pt modelId="{5F171974-4AB7-4F7E-B384-F254728CB1DD}" type="sibTrans" cxnId="{A70258AD-376B-4E52-94DF-2E6DA7D42E72}">
      <dgm:prSet/>
      <dgm:spPr/>
      <dgm:t>
        <a:bodyPr/>
        <a:lstStyle/>
        <a:p>
          <a:endParaRPr lang="pt-BR"/>
        </a:p>
      </dgm:t>
    </dgm:pt>
    <dgm:pt modelId="{91F6051B-D1C6-42E8-8D67-184AC002D995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3200" b="1" dirty="0">
              <a:solidFill>
                <a:schemeClr val="tx1"/>
              </a:solidFill>
            </a:rPr>
            <a:t>Nossa Carteira</a:t>
          </a:r>
        </a:p>
      </dgm:t>
    </dgm:pt>
    <dgm:pt modelId="{4342162F-F33B-4536-BE77-E57EE4CFF766}" type="parTrans" cxnId="{63AA3C8F-FBB1-4869-98EF-80968EDA1DA9}">
      <dgm:prSet/>
      <dgm:spPr/>
      <dgm:t>
        <a:bodyPr/>
        <a:lstStyle/>
        <a:p>
          <a:endParaRPr lang="pt-BR"/>
        </a:p>
      </dgm:t>
    </dgm:pt>
    <dgm:pt modelId="{516D94DF-1470-46FB-B5FE-067DC33A6AE5}" type="sibTrans" cxnId="{63AA3C8F-FBB1-4869-98EF-80968EDA1DA9}">
      <dgm:prSet/>
      <dgm:spPr/>
      <dgm:t>
        <a:bodyPr/>
        <a:lstStyle/>
        <a:p>
          <a:endParaRPr lang="pt-BR"/>
        </a:p>
      </dgm:t>
    </dgm:pt>
    <dgm:pt modelId="{C02F1FD0-32A8-46B0-A778-74F2089E0D77}">
      <dgm:prSet phldrT="[Texto]" custT="1"/>
      <dgm:spPr>
        <a:noFill/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pt-BR" sz="2800" b="0" dirty="0">
              <a:effectLst/>
            </a:rPr>
            <a:t> Evolução 2015-2021 no IFX</a:t>
          </a:r>
        </a:p>
      </dgm:t>
    </dgm:pt>
    <dgm:pt modelId="{3C61B4CD-D3F0-4807-AB0D-45CD12DE418E}" type="parTrans" cxnId="{45913A3D-4AD6-484C-9FE8-2795F06585A2}">
      <dgm:prSet/>
      <dgm:spPr/>
      <dgm:t>
        <a:bodyPr/>
        <a:lstStyle/>
        <a:p>
          <a:endParaRPr lang="pt-BR"/>
        </a:p>
      </dgm:t>
    </dgm:pt>
    <dgm:pt modelId="{93EF6F23-9E99-4F0B-BB5B-33C0A185F074}" type="sibTrans" cxnId="{45913A3D-4AD6-484C-9FE8-2795F06585A2}">
      <dgm:prSet/>
      <dgm:spPr/>
      <dgm:t>
        <a:bodyPr/>
        <a:lstStyle/>
        <a:p>
          <a:endParaRPr lang="pt-BR"/>
        </a:p>
      </dgm:t>
    </dgm:pt>
    <dgm:pt modelId="{BB9F4C2F-30FC-4EEC-B7BD-9C85A65821E9}">
      <dgm:prSet phldrT="[Texto]" custT="1"/>
      <dgm:spPr>
        <a:noFill/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pt-BR" sz="2800" b="0" dirty="0">
              <a:effectLst/>
            </a:rPr>
            <a:t> Performance x IFX</a:t>
          </a:r>
        </a:p>
      </dgm:t>
    </dgm:pt>
    <dgm:pt modelId="{8031CDEA-F9A6-4058-BE5B-E0302C286F26}" type="parTrans" cxnId="{BDA99F31-7BDD-4E78-9FC5-7369F8B0DAD4}">
      <dgm:prSet/>
      <dgm:spPr/>
      <dgm:t>
        <a:bodyPr/>
        <a:lstStyle/>
        <a:p>
          <a:endParaRPr lang="pt-BR"/>
        </a:p>
      </dgm:t>
    </dgm:pt>
    <dgm:pt modelId="{6DE50F90-F902-466C-A2B3-C6494EB093FB}" type="sibTrans" cxnId="{BDA99F31-7BDD-4E78-9FC5-7369F8B0DAD4}">
      <dgm:prSet/>
      <dgm:spPr/>
      <dgm:t>
        <a:bodyPr/>
        <a:lstStyle/>
        <a:p>
          <a:endParaRPr lang="pt-BR"/>
        </a:p>
      </dgm:t>
    </dgm:pt>
    <dgm:pt modelId="{A8801DB9-994D-4764-90CE-199336C662F6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pt-BR" sz="2800" dirty="0"/>
            <a:t>  Efeito Eleições</a:t>
          </a:r>
        </a:p>
      </dgm:t>
    </dgm:pt>
    <dgm:pt modelId="{B6731396-E8F0-4EC4-A8C3-19348F3D02B4}" type="parTrans" cxnId="{39C4EB2C-ECA2-4B05-A31D-79BBFFEA970D}">
      <dgm:prSet/>
      <dgm:spPr/>
      <dgm:t>
        <a:bodyPr/>
        <a:lstStyle/>
        <a:p>
          <a:endParaRPr lang="pt-BR"/>
        </a:p>
      </dgm:t>
    </dgm:pt>
    <dgm:pt modelId="{975FB0C5-F625-46B1-A288-98057EDFC554}" type="sibTrans" cxnId="{39C4EB2C-ECA2-4B05-A31D-79BBFFEA970D}">
      <dgm:prSet/>
      <dgm:spPr/>
      <dgm:t>
        <a:bodyPr/>
        <a:lstStyle/>
        <a:p>
          <a:endParaRPr lang="pt-BR"/>
        </a:p>
      </dgm:t>
    </dgm:pt>
    <dgm:pt modelId="{DD868B2B-3605-4A31-B92A-BCEF58B8E27B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endParaRPr lang="pt-BR" sz="2400" dirty="0"/>
        </a:p>
      </dgm:t>
    </dgm:pt>
    <dgm:pt modelId="{751EC13A-64EC-4378-858F-A746D90EA6A0}" type="parTrans" cxnId="{A85F49E4-1C5B-4A6E-8B32-18DD8A097FFF}">
      <dgm:prSet/>
      <dgm:spPr/>
      <dgm:t>
        <a:bodyPr/>
        <a:lstStyle/>
        <a:p>
          <a:endParaRPr lang="pt-BR"/>
        </a:p>
      </dgm:t>
    </dgm:pt>
    <dgm:pt modelId="{72FD8018-E5E3-49A5-844B-080CDBBA0D89}" type="sibTrans" cxnId="{A85F49E4-1C5B-4A6E-8B32-18DD8A097FFF}">
      <dgm:prSet/>
      <dgm:spPr/>
      <dgm:t>
        <a:bodyPr/>
        <a:lstStyle/>
        <a:p>
          <a:endParaRPr lang="pt-BR"/>
        </a:p>
      </dgm:t>
    </dgm:pt>
    <dgm:pt modelId="{DB0C7C8D-22AF-47CF-B057-7D90E61C2812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endParaRPr lang="pt-BR" sz="2000" dirty="0"/>
        </a:p>
      </dgm:t>
    </dgm:pt>
    <dgm:pt modelId="{202F3447-FED7-413F-B9F8-90A61CD64509}" type="parTrans" cxnId="{D3DBE598-F350-4A6E-B07C-CBBDB55036C4}">
      <dgm:prSet/>
      <dgm:spPr/>
      <dgm:t>
        <a:bodyPr/>
        <a:lstStyle/>
        <a:p>
          <a:endParaRPr lang="pt-BR"/>
        </a:p>
      </dgm:t>
    </dgm:pt>
    <dgm:pt modelId="{760B8DC4-26FC-4141-A8C4-8A4747838400}" type="sibTrans" cxnId="{D3DBE598-F350-4A6E-B07C-CBBDB55036C4}">
      <dgm:prSet/>
      <dgm:spPr/>
      <dgm:t>
        <a:bodyPr/>
        <a:lstStyle/>
        <a:p>
          <a:endParaRPr lang="pt-BR"/>
        </a:p>
      </dgm:t>
    </dgm:pt>
    <dgm:pt modelId="{19BA0B2C-2C04-48CF-A1B4-6ABE535A94F8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endParaRPr lang="pt-BR" sz="2000" dirty="0"/>
        </a:p>
      </dgm:t>
    </dgm:pt>
    <dgm:pt modelId="{D129AF76-5516-4C96-BCFA-375A0345B988}" type="parTrans" cxnId="{C8823CA3-D5D4-452F-A743-76B6EE830329}">
      <dgm:prSet/>
      <dgm:spPr/>
      <dgm:t>
        <a:bodyPr/>
        <a:lstStyle/>
        <a:p>
          <a:endParaRPr lang="pt-BR"/>
        </a:p>
      </dgm:t>
    </dgm:pt>
    <dgm:pt modelId="{466CCB4B-79F5-458B-AD7E-938EBC19A23F}" type="sibTrans" cxnId="{C8823CA3-D5D4-452F-A743-76B6EE830329}">
      <dgm:prSet/>
      <dgm:spPr/>
      <dgm:t>
        <a:bodyPr/>
        <a:lstStyle/>
        <a:p>
          <a:endParaRPr lang="pt-BR"/>
        </a:p>
      </dgm:t>
    </dgm:pt>
    <dgm:pt modelId="{E2C7F89D-88B5-447F-933F-BA764EC3C23C}">
      <dgm:prSet phldrT="[Texto]" custT="1"/>
      <dgm:spPr>
        <a:noFill/>
      </dgm:spPr>
      <dgm:t>
        <a:bodyPr/>
        <a:lstStyle/>
        <a:p>
          <a:pPr>
            <a:buFont typeface="Wingdings" panose="05000000000000000000" pitchFamily="2" charset="2"/>
            <a:buChar char="ü"/>
          </a:pPr>
          <a:endParaRPr lang="pt-BR" sz="2000" b="0" dirty="0">
            <a:effectLst/>
          </a:endParaRPr>
        </a:p>
      </dgm:t>
    </dgm:pt>
    <dgm:pt modelId="{952C638F-3101-4CC4-9F0E-A6B2E579C0F1}" type="parTrans" cxnId="{DCC4D072-C307-47DC-98A2-CEDF28151299}">
      <dgm:prSet/>
      <dgm:spPr/>
      <dgm:t>
        <a:bodyPr/>
        <a:lstStyle/>
        <a:p>
          <a:endParaRPr lang="pt-BR"/>
        </a:p>
      </dgm:t>
    </dgm:pt>
    <dgm:pt modelId="{98CDB841-A589-4C8C-A7CD-EE6C843AFBD1}" type="sibTrans" cxnId="{DCC4D072-C307-47DC-98A2-CEDF28151299}">
      <dgm:prSet/>
      <dgm:spPr/>
      <dgm:t>
        <a:bodyPr/>
        <a:lstStyle/>
        <a:p>
          <a:endParaRPr lang="pt-BR"/>
        </a:p>
      </dgm:t>
    </dgm:pt>
    <dgm:pt modelId="{87320906-201F-4ADF-940F-42A8A7250770}">
      <dgm:prSet phldrT="[Texto]" custT="1"/>
      <dgm:spPr>
        <a:noFill/>
      </dgm:spPr>
      <dgm:t>
        <a:bodyPr/>
        <a:lstStyle/>
        <a:p>
          <a:pPr>
            <a:buFont typeface="Wingdings" panose="05000000000000000000" pitchFamily="2" charset="2"/>
            <a:buChar char="ü"/>
          </a:pPr>
          <a:endParaRPr lang="pt-BR" sz="2800" b="0" dirty="0">
            <a:effectLst/>
          </a:endParaRPr>
        </a:p>
      </dgm:t>
    </dgm:pt>
    <dgm:pt modelId="{838B7446-8861-4497-B8FD-93010D93516E}" type="parTrans" cxnId="{B56BEE36-8409-49D8-B758-CC276A382DBE}">
      <dgm:prSet/>
      <dgm:spPr/>
      <dgm:t>
        <a:bodyPr/>
        <a:lstStyle/>
        <a:p>
          <a:endParaRPr lang="pt-BR"/>
        </a:p>
      </dgm:t>
    </dgm:pt>
    <dgm:pt modelId="{BFA68407-F513-4E38-BFEB-BF948CC9959C}" type="sibTrans" cxnId="{B56BEE36-8409-49D8-B758-CC276A382DBE}">
      <dgm:prSet/>
      <dgm:spPr/>
      <dgm:t>
        <a:bodyPr/>
        <a:lstStyle/>
        <a:p>
          <a:endParaRPr lang="pt-BR"/>
        </a:p>
      </dgm:t>
    </dgm:pt>
    <dgm:pt modelId="{72C186F1-08C9-4D68-9679-1ECDC091BF4F}" type="pres">
      <dgm:prSet presAssocID="{68B0831E-84E7-408D-BEFA-96AEFB27CCB1}" presName="Name0" presStyleCnt="0">
        <dgm:presLayoutVars>
          <dgm:dir/>
          <dgm:animLvl val="lvl"/>
          <dgm:resizeHandles val="exact"/>
        </dgm:presLayoutVars>
      </dgm:prSet>
      <dgm:spPr/>
    </dgm:pt>
    <dgm:pt modelId="{2546A447-DC7B-412F-B664-54C092A0B679}" type="pres">
      <dgm:prSet presAssocID="{9A26EB52-E5F7-447E-A1CB-B08688AD0CD5}" presName="composite" presStyleCnt="0"/>
      <dgm:spPr/>
    </dgm:pt>
    <dgm:pt modelId="{F79A99CC-3568-40FE-AEEE-1BE7C1B8276F}" type="pres">
      <dgm:prSet presAssocID="{9A26EB52-E5F7-447E-A1CB-B08688AD0CD5}" presName="parTx" presStyleLbl="alignNode1" presStyleIdx="0" presStyleCnt="2" custLinFactNeighborX="-1" custLinFactNeighborY="-1327">
        <dgm:presLayoutVars>
          <dgm:chMax val="0"/>
          <dgm:chPref val="0"/>
          <dgm:bulletEnabled val="1"/>
        </dgm:presLayoutVars>
      </dgm:prSet>
      <dgm:spPr/>
    </dgm:pt>
    <dgm:pt modelId="{C46F3C5C-78BC-4B2E-993C-29D6CF407AB3}" type="pres">
      <dgm:prSet presAssocID="{9A26EB52-E5F7-447E-A1CB-B08688AD0CD5}" presName="desTx" presStyleLbl="alignAccFollowNode1" presStyleIdx="0" presStyleCnt="2">
        <dgm:presLayoutVars>
          <dgm:bulletEnabled val="1"/>
        </dgm:presLayoutVars>
      </dgm:prSet>
      <dgm:spPr/>
    </dgm:pt>
    <dgm:pt modelId="{06A0D705-07C1-4437-B974-24DCEB2C216E}" type="pres">
      <dgm:prSet presAssocID="{4815F79B-58DF-4868-BEB2-801C263AC280}" presName="space" presStyleCnt="0"/>
      <dgm:spPr/>
    </dgm:pt>
    <dgm:pt modelId="{B539A946-C841-42DF-9094-278E35D47463}" type="pres">
      <dgm:prSet presAssocID="{91F6051B-D1C6-42E8-8D67-184AC002D995}" presName="composite" presStyleCnt="0"/>
      <dgm:spPr/>
    </dgm:pt>
    <dgm:pt modelId="{D30C48FE-F02C-4D8E-8733-7E6CFB919974}" type="pres">
      <dgm:prSet presAssocID="{91F6051B-D1C6-42E8-8D67-184AC002D995}" presName="parTx" presStyleLbl="alignNode1" presStyleIdx="1" presStyleCnt="2" custLinFactNeighborX="-1268" custLinFactNeighborY="-1327">
        <dgm:presLayoutVars>
          <dgm:chMax val="0"/>
          <dgm:chPref val="0"/>
          <dgm:bulletEnabled val="1"/>
        </dgm:presLayoutVars>
      </dgm:prSet>
      <dgm:spPr/>
    </dgm:pt>
    <dgm:pt modelId="{EF928832-6E9D-4D1E-8308-B484E14202BC}" type="pres">
      <dgm:prSet presAssocID="{91F6051B-D1C6-42E8-8D67-184AC002D995}" presName="desTx" presStyleLbl="alignAccFollowNode1" presStyleIdx="1" presStyleCnt="2" custLinFactNeighborX="-1268" custLinFactNeighborY="-1512">
        <dgm:presLayoutVars>
          <dgm:bulletEnabled val="1"/>
        </dgm:presLayoutVars>
      </dgm:prSet>
      <dgm:spPr/>
    </dgm:pt>
  </dgm:ptLst>
  <dgm:cxnLst>
    <dgm:cxn modelId="{35B75D07-1577-4A59-A4A3-84C826A9F20B}" type="presOf" srcId="{DB0C7C8D-22AF-47CF-B057-7D90E61C2812}" destId="{C46F3C5C-78BC-4B2E-993C-29D6CF407AB3}" srcOrd="0" destOrd="2" presId="urn:microsoft.com/office/officeart/2005/8/layout/hList1"/>
    <dgm:cxn modelId="{DFEDB717-AE18-4F5F-8753-25F95C67A165}" type="presOf" srcId="{19BA0B2C-2C04-48CF-A1B4-6ABE535A94F8}" destId="{C46F3C5C-78BC-4B2E-993C-29D6CF407AB3}" srcOrd="0" destOrd="4" presId="urn:microsoft.com/office/officeart/2005/8/layout/hList1"/>
    <dgm:cxn modelId="{C29CF625-2E9E-4CB3-BD3B-2D681E99237E}" type="presOf" srcId="{87320906-201F-4ADF-940F-42A8A7250770}" destId="{EF928832-6E9D-4D1E-8308-B484E14202BC}" srcOrd="0" destOrd="0" presId="urn:microsoft.com/office/officeart/2005/8/layout/hList1"/>
    <dgm:cxn modelId="{39C4EB2C-ECA2-4B05-A31D-79BBFFEA970D}" srcId="{9A26EB52-E5F7-447E-A1CB-B08688AD0CD5}" destId="{A8801DB9-994D-4764-90CE-199336C662F6}" srcOrd="5" destOrd="0" parTransId="{B6731396-E8F0-4EC4-A8C3-19348F3D02B4}" sibTransId="{975FB0C5-F625-46B1-A288-98057EDFC554}"/>
    <dgm:cxn modelId="{BDA99F31-7BDD-4E78-9FC5-7369F8B0DAD4}" srcId="{91F6051B-D1C6-42E8-8D67-184AC002D995}" destId="{BB9F4C2F-30FC-4EEC-B7BD-9C85A65821E9}" srcOrd="3" destOrd="0" parTransId="{8031CDEA-F9A6-4058-BE5B-E0302C286F26}" sibTransId="{6DE50F90-F902-466C-A2B3-C6494EB093FB}"/>
    <dgm:cxn modelId="{B56BEE36-8409-49D8-B758-CC276A382DBE}" srcId="{91F6051B-D1C6-42E8-8D67-184AC002D995}" destId="{87320906-201F-4ADF-940F-42A8A7250770}" srcOrd="0" destOrd="0" parTransId="{838B7446-8861-4497-B8FD-93010D93516E}" sibTransId="{BFA68407-F513-4E38-BFEB-BF948CC9959C}"/>
    <dgm:cxn modelId="{45913A3D-4AD6-484C-9FE8-2795F06585A2}" srcId="{91F6051B-D1C6-42E8-8D67-184AC002D995}" destId="{C02F1FD0-32A8-46B0-A778-74F2089E0D77}" srcOrd="1" destOrd="0" parTransId="{3C61B4CD-D3F0-4807-AB0D-45CD12DE418E}" sibTransId="{93EF6F23-9E99-4F0B-BB5B-33C0A185F074}"/>
    <dgm:cxn modelId="{C5552542-107D-4629-910D-E593E8E6FA7B}" type="presOf" srcId="{9A26EB52-E5F7-447E-A1CB-B08688AD0CD5}" destId="{F79A99CC-3568-40FE-AEEE-1BE7C1B8276F}" srcOrd="0" destOrd="0" presId="urn:microsoft.com/office/officeart/2005/8/layout/hList1"/>
    <dgm:cxn modelId="{C8AED46A-B789-4F5C-9BE4-7FCBFD8FB0F6}" type="presOf" srcId="{68B0831E-84E7-408D-BEFA-96AEFB27CCB1}" destId="{72C186F1-08C9-4D68-9679-1ECDC091BF4F}" srcOrd="0" destOrd="0" presId="urn:microsoft.com/office/officeart/2005/8/layout/hList1"/>
    <dgm:cxn modelId="{D6593E4F-6FFF-40C0-A456-03FCE118859B}" type="presOf" srcId="{A8801DB9-994D-4764-90CE-199336C662F6}" destId="{C46F3C5C-78BC-4B2E-993C-29D6CF407AB3}" srcOrd="0" destOrd="5" presId="urn:microsoft.com/office/officeart/2005/8/layout/hList1"/>
    <dgm:cxn modelId="{98B79671-CB89-4FB2-B0FF-427FAF1BDFB4}" type="presOf" srcId="{BB9F4C2F-30FC-4EEC-B7BD-9C85A65821E9}" destId="{EF928832-6E9D-4D1E-8308-B484E14202BC}" srcOrd="0" destOrd="3" presId="urn:microsoft.com/office/officeart/2005/8/layout/hList1"/>
    <dgm:cxn modelId="{DCC4D072-C307-47DC-98A2-CEDF28151299}" srcId="{91F6051B-D1C6-42E8-8D67-184AC002D995}" destId="{E2C7F89D-88B5-447F-933F-BA764EC3C23C}" srcOrd="2" destOrd="0" parTransId="{952C638F-3101-4CC4-9F0E-A6B2E579C0F1}" sibTransId="{98CDB841-A589-4C8C-A7CD-EE6C843AFBD1}"/>
    <dgm:cxn modelId="{898FE489-307B-4879-9751-44A807282D01}" type="presOf" srcId="{91F6051B-D1C6-42E8-8D67-184AC002D995}" destId="{D30C48FE-F02C-4D8E-8733-7E6CFB919974}" srcOrd="0" destOrd="0" presId="urn:microsoft.com/office/officeart/2005/8/layout/hList1"/>
    <dgm:cxn modelId="{63AA3C8F-FBB1-4869-98EF-80968EDA1DA9}" srcId="{68B0831E-84E7-408D-BEFA-96AEFB27CCB1}" destId="{91F6051B-D1C6-42E8-8D67-184AC002D995}" srcOrd="1" destOrd="0" parTransId="{4342162F-F33B-4536-BE77-E57EE4CFF766}" sibTransId="{516D94DF-1470-46FB-B5FE-067DC33A6AE5}"/>
    <dgm:cxn modelId="{D3DBE598-F350-4A6E-B07C-CBBDB55036C4}" srcId="{9A26EB52-E5F7-447E-A1CB-B08688AD0CD5}" destId="{DB0C7C8D-22AF-47CF-B057-7D90E61C2812}" srcOrd="2" destOrd="0" parTransId="{202F3447-FED7-413F-B9F8-90A61CD64509}" sibTransId="{760B8DC4-26FC-4141-A8C4-8A4747838400}"/>
    <dgm:cxn modelId="{C8823CA3-D5D4-452F-A743-76B6EE830329}" srcId="{9A26EB52-E5F7-447E-A1CB-B08688AD0CD5}" destId="{19BA0B2C-2C04-48CF-A1B4-6ABE535A94F8}" srcOrd="4" destOrd="0" parTransId="{D129AF76-5516-4C96-BCFA-375A0345B988}" sibTransId="{466CCB4B-79F5-458B-AD7E-938EBC19A23F}"/>
    <dgm:cxn modelId="{A70258AD-376B-4E52-94DF-2E6DA7D42E72}" srcId="{9A26EB52-E5F7-447E-A1CB-B08688AD0CD5}" destId="{65B180CC-322B-40FB-9C98-00E7C7D7F7E8}" srcOrd="3" destOrd="0" parTransId="{727A1C88-20D8-4F75-80BD-38BC2B6EBBEB}" sibTransId="{5F171974-4AB7-4F7E-B384-F254728CB1DD}"/>
    <dgm:cxn modelId="{C50ABAAD-064F-4B49-ADAB-210732DF06B9}" type="presOf" srcId="{65B180CC-322B-40FB-9C98-00E7C7D7F7E8}" destId="{C46F3C5C-78BC-4B2E-993C-29D6CF407AB3}" srcOrd="0" destOrd="3" presId="urn:microsoft.com/office/officeart/2005/8/layout/hList1"/>
    <dgm:cxn modelId="{AB753DBF-FE63-4561-9852-240EFD883581}" srcId="{9A26EB52-E5F7-447E-A1CB-B08688AD0CD5}" destId="{2BB10A96-A2E9-41D3-8FB1-8BF78E3E97A8}" srcOrd="1" destOrd="0" parTransId="{48A0BA0A-6C18-4BE0-AC74-2054999D4D00}" sibTransId="{74C5DCC2-8DF6-4447-ADE8-F724669AE02C}"/>
    <dgm:cxn modelId="{0B1BD0C0-E4B8-4A9B-A345-BBDED5703ACA}" type="presOf" srcId="{C02F1FD0-32A8-46B0-A778-74F2089E0D77}" destId="{EF928832-6E9D-4D1E-8308-B484E14202BC}" srcOrd="0" destOrd="1" presId="urn:microsoft.com/office/officeart/2005/8/layout/hList1"/>
    <dgm:cxn modelId="{362C10D7-18C8-4CDE-A2B2-336FF89E2365}" type="presOf" srcId="{2BB10A96-A2E9-41D3-8FB1-8BF78E3E97A8}" destId="{C46F3C5C-78BC-4B2E-993C-29D6CF407AB3}" srcOrd="0" destOrd="1" presId="urn:microsoft.com/office/officeart/2005/8/layout/hList1"/>
    <dgm:cxn modelId="{101F71DD-68AF-4C37-A4F4-2A4D6065BC66}" type="presOf" srcId="{DD868B2B-3605-4A31-B92A-BCEF58B8E27B}" destId="{C46F3C5C-78BC-4B2E-993C-29D6CF407AB3}" srcOrd="0" destOrd="0" presId="urn:microsoft.com/office/officeart/2005/8/layout/hList1"/>
    <dgm:cxn modelId="{A85F49E4-1C5B-4A6E-8B32-18DD8A097FFF}" srcId="{9A26EB52-E5F7-447E-A1CB-B08688AD0CD5}" destId="{DD868B2B-3605-4A31-B92A-BCEF58B8E27B}" srcOrd="0" destOrd="0" parTransId="{751EC13A-64EC-4378-858F-A746D90EA6A0}" sibTransId="{72FD8018-E5E3-49A5-844B-080CDBBA0D89}"/>
    <dgm:cxn modelId="{6F182CF2-621C-4E4D-BF89-8F78FD1BB91C}" type="presOf" srcId="{E2C7F89D-88B5-447F-933F-BA764EC3C23C}" destId="{EF928832-6E9D-4D1E-8308-B484E14202BC}" srcOrd="0" destOrd="2" presId="urn:microsoft.com/office/officeart/2005/8/layout/hList1"/>
    <dgm:cxn modelId="{EB53D2F8-58E4-40E6-97EC-075559EA6CD2}" srcId="{68B0831E-84E7-408D-BEFA-96AEFB27CCB1}" destId="{9A26EB52-E5F7-447E-A1CB-B08688AD0CD5}" srcOrd="0" destOrd="0" parTransId="{1C952F83-4CC1-449F-8497-70FE70AD86AF}" sibTransId="{4815F79B-58DF-4868-BEB2-801C263AC280}"/>
    <dgm:cxn modelId="{E55AF1EF-592C-46C1-A4C7-C5586473CC55}" type="presParOf" srcId="{72C186F1-08C9-4D68-9679-1ECDC091BF4F}" destId="{2546A447-DC7B-412F-B664-54C092A0B679}" srcOrd="0" destOrd="0" presId="urn:microsoft.com/office/officeart/2005/8/layout/hList1"/>
    <dgm:cxn modelId="{3DB0270F-BE2B-48EC-B042-458426304FAE}" type="presParOf" srcId="{2546A447-DC7B-412F-B664-54C092A0B679}" destId="{F79A99CC-3568-40FE-AEEE-1BE7C1B8276F}" srcOrd="0" destOrd="0" presId="urn:microsoft.com/office/officeart/2005/8/layout/hList1"/>
    <dgm:cxn modelId="{9F1EA50D-2AD2-4258-9311-8204037CF2CA}" type="presParOf" srcId="{2546A447-DC7B-412F-B664-54C092A0B679}" destId="{C46F3C5C-78BC-4B2E-993C-29D6CF407AB3}" srcOrd="1" destOrd="0" presId="urn:microsoft.com/office/officeart/2005/8/layout/hList1"/>
    <dgm:cxn modelId="{D32EF790-C959-43E7-A074-B0BAB45A8018}" type="presParOf" srcId="{72C186F1-08C9-4D68-9679-1ECDC091BF4F}" destId="{06A0D705-07C1-4437-B974-24DCEB2C216E}" srcOrd="1" destOrd="0" presId="urn:microsoft.com/office/officeart/2005/8/layout/hList1"/>
    <dgm:cxn modelId="{97AC1AB8-440D-4A0B-AB01-CA0F637E7686}" type="presParOf" srcId="{72C186F1-08C9-4D68-9679-1ECDC091BF4F}" destId="{B539A946-C841-42DF-9094-278E35D47463}" srcOrd="2" destOrd="0" presId="urn:microsoft.com/office/officeart/2005/8/layout/hList1"/>
    <dgm:cxn modelId="{ADC53039-D039-4CEF-9DE5-D8DEC0FB0BF6}" type="presParOf" srcId="{B539A946-C841-42DF-9094-278E35D47463}" destId="{D30C48FE-F02C-4D8E-8733-7E6CFB919974}" srcOrd="0" destOrd="0" presId="urn:microsoft.com/office/officeart/2005/8/layout/hList1"/>
    <dgm:cxn modelId="{402C7006-CDE3-4B4C-ABA6-A6CC043EBFD5}" type="presParOf" srcId="{B539A946-C841-42DF-9094-278E35D47463}" destId="{EF928832-6E9D-4D1E-8308-B484E14202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0831E-84E7-408D-BEFA-96AEFB27CCB1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26EB52-E5F7-447E-A1CB-B08688AD0CD5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3200" b="1" dirty="0">
              <a:solidFill>
                <a:schemeClr val="tx1"/>
              </a:solidFill>
            </a:rPr>
            <a:t>IFX x Indicadores de Mercado</a:t>
          </a:r>
        </a:p>
      </dgm:t>
    </dgm:pt>
    <dgm:pt modelId="{1C952F83-4CC1-449F-8497-70FE70AD86AF}" type="parTrans" cxnId="{EB53D2F8-58E4-40E6-97EC-075559EA6CD2}">
      <dgm:prSet/>
      <dgm:spPr/>
      <dgm:t>
        <a:bodyPr/>
        <a:lstStyle/>
        <a:p>
          <a:endParaRPr lang="pt-BR"/>
        </a:p>
      </dgm:t>
    </dgm:pt>
    <dgm:pt modelId="{4815F79B-58DF-4868-BEB2-801C263AC280}" type="sibTrans" cxnId="{EB53D2F8-58E4-40E6-97EC-075559EA6CD2}">
      <dgm:prSet/>
      <dgm:spPr/>
      <dgm:t>
        <a:bodyPr/>
        <a:lstStyle/>
        <a:p>
          <a:endParaRPr lang="pt-BR"/>
        </a:p>
      </dgm:t>
    </dgm:pt>
    <dgm:pt modelId="{2BB10A96-A2E9-41D3-8FB1-8BF78E3E97A8}">
      <dgm:prSet phldrT="[Texto]" custT="1"/>
      <dgm:spPr>
        <a:solidFill>
          <a:schemeClr val="bg1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pt-BR" sz="2800" dirty="0">
              <a:solidFill>
                <a:schemeClr val="tx1"/>
              </a:solidFill>
            </a:rPr>
            <a:t>  SELIC</a:t>
          </a:r>
        </a:p>
      </dgm:t>
    </dgm:pt>
    <dgm:pt modelId="{48A0BA0A-6C18-4BE0-AC74-2054999D4D00}" type="parTrans" cxnId="{AB753DBF-FE63-4561-9852-240EFD883581}">
      <dgm:prSet/>
      <dgm:spPr/>
      <dgm:t>
        <a:bodyPr/>
        <a:lstStyle/>
        <a:p>
          <a:endParaRPr lang="pt-BR"/>
        </a:p>
      </dgm:t>
    </dgm:pt>
    <dgm:pt modelId="{74C5DCC2-8DF6-4447-ADE8-F724669AE02C}" type="sibTrans" cxnId="{AB753DBF-FE63-4561-9852-240EFD883581}">
      <dgm:prSet/>
      <dgm:spPr/>
      <dgm:t>
        <a:bodyPr/>
        <a:lstStyle/>
        <a:p>
          <a:endParaRPr lang="pt-BR"/>
        </a:p>
      </dgm:t>
    </dgm:pt>
    <dgm:pt modelId="{65B180CC-322B-40FB-9C98-00E7C7D7F7E8}">
      <dgm:prSet phldrT="[Texto]" custT="1"/>
      <dgm:spPr>
        <a:solidFill>
          <a:schemeClr val="bg1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pt-BR" sz="2800" dirty="0">
              <a:solidFill>
                <a:schemeClr val="tx1"/>
              </a:solidFill>
            </a:rPr>
            <a:t>  NTN-B</a:t>
          </a:r>
        </a:p>
      </dgm:t>
    </dgm:pt>
    <dgm:pt modelId="{727A1C88-20D8-4F75-80BD-38BC2B6EBBEB}" type="parTrans" cxnId="{A70258AD-376B-4E52-94DF-2E6DA7D42E72}">
      <dgm:prSet/>
      <dgm:spPr/>
      <dgm:t>
        <a:bodyPr/>
        <a:lstStyle/>
        <a:p>
          <a:endParaRPr lang="pt-BR"/>
        </a:p>
      </dgm:t>
    </dgm:pt>
    <dgm:pt modelId="{5F171974-4AB7-4F7E-B384-F254728CB1DD}" type="sibTrans" cxnId="{A70258AD-376B-4E52-94DF-2E6DA7D42E72}">
      <dgm:prSet/>
      <dgm:spPr/>
      <dgm:t>
        <a:bodyPr/>
        <a:lstStyle/>
        <a:p>
          <a:endParaRPr lang="pt-BR"/>
        </a:p>
      </dgm:t>
    </dgm:pt>
    <dgm:pt modelId="{91F6051B-D1C6-42E8-8D67-184AC002D995}">
      <dgm:prSet phldrT="[Texto]" custT="1"/>
      <dgm:spPr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227584" tIns="130048" rIns="227584" bIns="130048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Nossa Carteira</a:t>
          </a:r>
        </a:p>
      </dgm:t>
    </dgm:pt>
    <dgm:pt modelId="{4342162F-F33B-4536-BE77-E57EE4CFF766}" type="parTrans" cxnId="{63AA3C8F-FBB1-4869-98EF-80968EDA1DA9}">
      <dgm:prSet/>
      <dgm:spPr/>
      <dgm:t>
        <a:bodyPr/>
        <a:lstStyle/>
        <a:p>
          <a:endParaRPr lang="pt-BR"/>
        </a:p>
      </dgm:t>
    </dgm:pt>
    <dgm:pt modelId="{516D94DF-1470-46FB-B5FE-067DC33A6AE5}" type="sibTrans" cxnId="{63AA3C8F-FBB1-4869-98EF-80968EDA1DA9}">
      <dgm:prSet/>
      <dgm:spPr/>
      <dgm:t>
        <a:bodyPr/>
        <a:lstStyle/>
        <a:p>
          <a:endParaRPr lang="pt-BR"/>
        </a:p>
      </dgm:t>
    </dgm:pt>
    <dgm:pt modelId="{C02F1FD0-32A8-46B0-A778-74F2089E0D77}">
      <dgm:prSet phldrT="[Texto]" custT="1"/>
      <dgm:spPr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 spcFirstLastPara="0" vert="horz" wrap="square" lIns="128016" tIns="128016" rIns="170688" bIns="192024" numCol="1" spcCol="1270" anchor="t" anchorCtr="0"/>
        <a:lstStyle/>
        <a:p>
          <a:pPr>
            <a:buFont typeface="Wingdings" panose="05000000000000000000" pitchFamily="2" charset="2"/>
            <a:buChar char="ü"/>
          </a:pPr>
          <a:r>
            <a:rPr lang="pt-BR" sz="2800" kern="1200" dirty="0"/>
            <a:t> Evolução 2015-2021 no IFX</a:t>
          </a:r>
        </a:p>
      </dgm:t>
    </dgm:pt>
    <dgm:pt modelId="{3C61B4CD-D3F0-4807-AB0D-45CD12DE418E}" type="parTrans" cxnId="{45913A3D-4AD6-484C-9FE8-2795F06585A2}">
      <dgm:prSet/>
      <dgm:spPr/>
      <dgm:t>
        <a:bodyPr/>
        <a:lstStyle/>
        <a:p>
          <a:endParaRPr lang="pt-BR"/>
        </a:p>
      </dgm:t>
    </dgm:pt>
    <dgm:pt modelId="{93EF6F23-9E99-4F0B-BB5B-33C0A185F074}" type="sibTrans" cxnId="{45913A3D-4AD6-484C-9FE8-2795F06585A2}">
      <dgm:prSet/>
      <dgm:spPr/>
      <dgm:t>
        <a:bodyPr/>
        <a:lstStyle/>
        <a:p>
          <a:endParaRPr lang="pt-BR"/>
        </a:p>
      </dgm:t>
    </dgm:pt>
    <dgm:pt modelId="{BB9F4C2F-30FC-4EEC-B7BD-9C85A65821E9}">
      <dgm:prSet phldrT="[Texto]" custT="1"/>
      <dgm:spPr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 spcFirstLastPara="0" vert="horz" wrap="square" lIns="128016" tIns="128016" rIns="170688" bIns="192024" numCol="1" spcCol="1270" anchor="t" anchorCtr="0"/>
        <a:lstStyle/>
        <a:p>
          <a:pPr>
            <a:buFont typeface="Wingdings" panose="05000000000000000000" pitchFamily="2" charset="2"/>
            <a:buChar char="ü"/>
          </a:pPr>
          <a:r>
            <a:rPr lang="pt-BR" sz="2800" kern="1200" dirty="0"/>
            <a:t> Performance x IFX</a:t>
          </a:r>
        </a:p>
      </dgm:t>
    </dgm:pt>
    <dgm:pt modelId="{8031CDEA-F9A6-4058-BE5B-E0302C286F26}" type="parTrans" cxnId="{BDA99F31-7BDD-4E78-9FC5-7369F8B0DAD4}">
      <dgm:prSet/>
      <dgm:spPr/>
      <dgm:t>
        <a:bodyPr/>
        <a:lstStyle/>
        <a:p>
          <a:endParaRPr lang="pt-BR"/>
        </a:p>
      </dgm:t>
    </dgm:pt>
    <dgm:pt modelId="{6DE50F90-F902-466C-A2B3-C6494EB093FB}" type="sibTrans" cxnId="{BDA99F31-7BDD-4E78-9FC5-7369F8B0DAD4}">
      <dgm:prSet/>
      <dgm:spPr/>
      <dgm:t>
        <a:bodyPr/>
        <a:lstStyle/>
        <a:p>
          <a:endParaRPr lang="pt-BR"/>
        </a:p>
      </dgm:t>
    </dgm:pt>
    <dgm:pt modelId="{A8801DB9-994D-4764-90CE-199336C662F6}">
      <dgm:prSet phldrT="[Texto]" custT="1"/>
      <dgm:spPr>
        <a:solidFill>
          <a:schemeClr val="bg1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pt-BR" sz="2800" dirty="0">
              <a:solidFill>
                <a:schemeClr val="tx1"/>
              </a:solidFill>
            </a:rPr>
            <a:t>  Efeito Eleições</a:t>
          </a:r>
        </a:p>
      </dgm:t>
    </dgm:pt>
    <dgm:pt modelId="{B6731396-E8F0-4EC4-A8C3-19348F3D02B4}" type="parTrans" cxnId="{39C4EB2C-ECA2-4B05-A31D-79BBFFEA970D}">
      <dgm:prSet/>
      <dgm:spPr/>
      <dgm:t>
        <a:bodyPr/>
        <a:lstStyle/>
        <a:p>
          <a:endParaRPr lang="pt-BR"/>
        </a:p>
      </dgm:t>
    </dgm:pt>
    <dgm:pt modelId="{975FB0C5-F625-46B1-A288-98057EDFC554}" type="sibTrans" cxnId="{39C4EB2C-ECA2-4B05-A31D-79BBFFEA970D}">
      <dgm:prSet/>
      <dgm:spPr/>
      <dgm:t>
        <a:bodyPr/>
        <a:lstStyle/>
        <a:p>
          <a:endParaRPr lang="pt-BR"/>
        </a:p>
      </dgm:t>
    </dgm:pt>
    <dgm:pt modelId="{DD868B2B-3605-4A31-B92A-BCEF58B8E27B}">
      <dgm:prSet phldrT="[Texto]" custT="1"/>
      <dgm:spPr>
        <a:solidFill>
          <a:schemeClr val="bg1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endParaRPr lang="pt-BR" sz="2400" dirty="0">
            <a:solidFill>
              <a:schemeClr val="tx1"/>
            </a:solidFill>
          </a:endParaRPr>
        </a:p>
      </dgm:t>
    </dgm:pt>
    <dgm:pt modelId="{751EC13A-64EC-4378-858F-A746D90EA6A0}" type="parTrans" cxnId="{A85F49E4-1C5B-4A6E-8B32-18DD8A097FFF}">
      <dgm:prSet/>
      <dgm:spPr/>
      <dgm:t>
        <a:bodyPr/>
        <a:lstStyle/>
        <a:p>
          <a:endParaRPr lang="pt-BR"/>
        </a:p>
      </dgm:t>
    </dgm:pt>
    <dgm:pt modelId="{72FD8018-E5E3-49A5-844B-080CDBBA0D89}" type="sibTrans" cxnId="{A85F49E4-1C5B-4A6E-8B32-18DD8A097FFF}">
      <dgm:prSet/>
      <dgm:spPr/>
      <dgm:t>
        <a:bodyPr/>
        <a:lstStyle/>
        <a:p>
          <a:endParaRPr lang="pt-BR"/>
        </a:p>
      </dgm:t>
    </dgm:pt>
    <dgm:pt modelId="{DB0C7C8D-22AF-47CF-B057-7D90E61C2812}">
      <dgm:prSet phldrT="[Texto]" custT="1"/>
      <dgm:spPr>
        <a:solidFill>
          <a:schemeClr val="bg1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endParaRPr lang="pt-BR" sz="2000" dirty="0">
            <a:solidFill>
              <a:schemeClr val="tx1"/>
            </a:solidFill>
          </a:endParaRPr>
        </a:p>
      </dgm:t>
    </dgm:pt>
    <dgm:pt modelId="{202F3447-FED7-413F-B9F8-90A61CD64509}" type="parTrans" cxnId="{D3DBE598-F350-4A6E-B07C-CBBDB55036C4}">
      <dgm:prSet/>
      <dgm:spPr/>
      <dgm:t>
        <a:bodyPr/>
        <a:lstStyle/>
        <a:p>
          <a:endParaRPr lang="pt-BR"/>
        </a:p>
      </dgm:t>
    </dgm:pt>
    <dgm:pt modelId="{760B8DC4-26FC-4141-A8C4-8A4747838400}" type="sibTrans" cxnId="{D3DBE598-F350-4A6E-B07C-CBBDB55036C4}">
      <dgm:prSet/>
      <dgm:spPr/>
      <dgm:t>
        <a:bodyPr/>
        <a:lstStyle/>
        <a:p>
          <a:endParaRPr lang="pt-BR"/>
        </a:p>
      </dgm:t>
    </dgm:pt>
    <dgm:pt modelId="{19BA0B2C-2C04-48CF-A1B4-6ABE535A94F8}">
      <dgm:prSet phldrT="[Texto]" custT="1"/>
      <dgm:spPr>
        <a:solidFill>
          <a:schemeClr val="bg1"/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endParaRPr lang="pt-BR" sz="2000" dirty="0">
            <a:solidFill>
              <a:schemeClr val="tx1"/>
            </a:solidFill>
          </a:endParaRPr>
        </a:p>
      </dgm:t>
    </dgm:pt>
    <dgm:pt modelId="{D129AF76-5516-4C96-BCFA-375A0345B988}" type="parTrans" cxnId="{C8823CA3-D5D4-452F-A743-76B6EE830329}">
      <dgm:prSet/>
      <dgm:spPr/>
      <dgm:t>
        <a:bodyPr/>
        <a:lstStyle/>
        <a:p>
          <a:endParaRPr lang="pt-BR"/>
        </a:p>
      </dgm:t>
    </dgm:pt>
    <dgm:pt modelId="{466CCB4B-79F5-458B-AD7E-938EBC19A23F}" type="sibTrans" cxnId="{C8823CA3-D5D4-452F-A743-76B6EE830329}">
      <dgm:prSet/>
      <dgm:spPr/>
      <dgm:t>
        <a:bodyPr/>
        <a:lstStyle/>
        <a:p>
          <a:endParaRPr lang="pt-BR"/>
        </a:p>
      </dgm:t>
    </dgm:pt>
    <dgm:pt modelId="{E2C7F89D-88B5-447F-933F-BA764EC3C23C}">
      <dgm:prSet phldrT="[Texto]" custT="1"/>
      <dgm:spPr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 spcFirstLastPara="0" vert="horz" wrap="square" lIns="128016" tIns="128016" rIns="170688" bIns="192024" numCol="1" spcCol="1270" anchor="t" anchorCtr="0"/>
        <a:lstStyle/>
        <a:p>
          <a:pPr>
            <a:buFont typeface="Wingdings" panose="05000000000000000000" pitchFamily="2" charset="2"/>
            <a:buChar char="ü"/>
          </a:pPr>
          <a:endParaRPr lang="pt-BR" sz="2000" kern="1200" dirty="0"/>
        </a:p>
      </dgm:t>
    </dgm:pt>
    <dgm:pt modelId="{952C638F-3101-4CC4-9F0E-A6B2E579C0F1}" type="parTrans" cxnId="{DCC4D072-C307-47DC-98A2-CEDF28151299}">
      <dgm:prSet/>
      <dgm:spPr/>
      <dgm:t>
        <a:bodyPr/>
        <a:lstStyle/>
        <a:p>
          <a:endParaRPr lang="pt-BR"/>
        </a:p>
      </dgm:t>
    </dgm:pt>
    <dgm:pt modelId="{98CDB841-A589-4C8C-A7CD-EE6C843AFBD1}" type="sibTrans" cxnId="{DCC4D072-C307-47DC-98A2-CEDF28151299}">
      <dgm:prSet/>
      <dgm:spPr/>
      <dgm:t>
        <a:bodyPr/>
        <a:lstStyle/>
        <a:p>
          <a:endParaRPr lang="pt-BR"/>
        </a:p>
      </dgm:t>
    </dgm:pt>
    <dgm:pt modelId="{87320906-201F-4ADF-940F-42A8A7250770}">
      <dgm:prSet phldrT="[Texto]" custT="1"/>
      <dgm:spPr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 spcFirstLastPara="0" vert="horz" wrap="square" lIns="128016" tIns="128016" rIns="170688" bIns="192024" numCol="1" spcCol="1270" anchor="t" anchorCtr="0"/>
        <a:lstStyle/>
        <a:p>
          <a:pPr>
            <a:buFont typeface="Wingdings" panose="05000000000000000000" pitchFamily="2" charset="2"/>
            <a:buChar char="ü"/>
          </a:pPr>
          <a:endParaRPr lang="pt-BR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838B7446-8861-4497-B8FD-93010D93516E}" type="parTrans" cxnId="{B56BEE36-8409-49D8-B758-CC276A382DBE}">
      <dgm:prSet/>
      <dgm:spPr/>
      <dgm:t>
        <a:bodyPr/>
        <a:lstStyle/>
        <a:p>
          <a:endParaRPr lang="pt-BR"/>
        </a:p>
      </dgm:t>
    </dgm:pt>
    <dgm:pt modelId="{BFA68407-F513-4E38-BFEB-BF948CC9959C}" type="sibTrans" cxnId="{B56BEE36-8409-49D8-B758-CC276A382DBE}">
      <dgm:prSet/>
      <dgm:spPr/>
      <dgm:t>
        <a:bodyPr/>
        <a:lstStyle/>
        <a:p>
          <a:endParaRPr lang="pt-BR"/>
        </a:p>
      </dgm:t>
    </dgm:pt>
    <dgm:pt modelId="{72C186F1-08C9-4D68-9679-1ECDC091BF4F}" type="pres">
      <dgm:prSet presAssocID="{68B0831E-84E7-408D-BEFA-96AEFB27CCB1}" presName="Name0" presStyleCnt="0">
        <dgm:presLayoutVars>
          <dgm:dir/>
          <dgm:animLvl val="lvl"/>
          <dgm:resizeHandles val="exact"/>
        </dgm:presLayoutVars>
      </dgm:prSet>
      <dgm:spPr/>
    </dgm:pt>
    <dgm:pt modelId="{2546A447-DC7B-412F-B664-54C092A0B679}" type="pres">
      <dgm:prSet presAssocID="{9A26EB52-E5F7-447E-A1CB-B08688AD0CD5}" presName="composite" presStyleCnt="0"/>
      <dgm:spPr/>
    </dgm:pt>
    <dgm:pt modelId="{F79A99CC-3568-40FE-AEEE-1BE7C1B8276F}" type="pres">
      <dgm:prSet presAssocID="{9A26EB52-E5F7-447E-A1CB-B08688AD0CD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46F3C5C-78BC-4B2E-993C-29D6CF407AB3}" type="pres">
      <dgm:prSet presAssocID="{9A26EB52-E5F7-447E-A1CB-B08688AD0CD5}" presName="desTx" presStyleLbl="alignAccFollowNode1" presStyleIdx="0" presStyleCnt="2">
        <dgm:presLayoutVars>
          <dgm:bulletEnabled val="1"/>
        </dgm:presLayoutVars>
      </dgm:prSet>
      <dgm:spPr/>
    </dgm:pt>
    <dgm:pt modelId="{06A0D705-07C1-4437-B974-24DCEB2C216E}" type="pres">
      <dgm:prSet presAssocID="{4815F79B-58DF-4868-BEB2-801C263AC280}" presName="space" presStyleCnt="0"/>
      <dgm:spPr/>
    </dgm:pt>
    <dgm:pt modelId="{B539A946-C841-42DF-9094-278E35D47463}" type="pres">
      <dgm:prSet presAssocID="{91F6051B-D1C6-42E8-8D67-184AC002D995}" presName="composite" presStyleCnt="0"/>
      <dgm:spPr/>
    </dgm:pt>
    <dgm:pt modelId="{D30C48FE-F02C-4D8E-8733-7E6CFB919974}" type="pres">
      <dgm:prSet presAssocID="{91F6051B-D1C6-42E8-8D67-184AC002D995}" presName="parTx" presStyleLbl="alignNode1" presStyleIdx="1" presStyleCnt="2" custLinFactNeighborX="-1268" custLinFactNeighborY="-1327">
        <dgm:presLayoutVars>
          <dgm:chMax val="0"/>
          <dgm:chPref val="0"/>
          <dgm:bulletEnabled val="1"/>
        </dgm:presLayoutVars>
      </dgm:prSet>
      <dgm:spPr>
        <a:xfrm>
          <a:off x="4495792" y="103332"/>
          <a:ext cx="3987998" cy="1595199"/>
        </a:xfrm>
        <a:prstGeom prst="rect">
          <a:avLst/>
        </a:prstGeom>
      </dgm:spPr>
    </dgm:pt>
    <dgm:pt modelId="{EF928832-6E9D-4D1E-8308-B484E14202BC}" type="pres">
      <dgm:prSet presAssocID="{91F6051B-D1C6-42E8-8D67-184AC002D995}" presName="desTx" presStyleLbl="alignAccFollowNode1" presStyleIdx="1" presStyleCnt="2" custLinFactNeighborX="-1268" custLinFactNeighborY="-1512">
        <dgm:presLayoutVars>
          <dgm:bulletEnabled val="1"/>
        </dgm:presLayoutVars>
      </dgm:prSet>
      <dgm:spPr>
        <a:xfrm>
          <a:off x="4495792" y="1676535"/>
          <a:ext cx="3987998" cy="2854800"/>
        </a:xfrm>
        <a:prstGeom prst="rect">
          <a:avLst/>
        </a:prstGeom>
      </dgm:spPr>
    </dgm:pt>
  </dgm:ptLst>
  <dgm:cxnLst>
    <dgm:cxn modelId="{35B75D07-1577-4A59-A4A3-84C826A9F20B}" type="presOf" srcId="{DB0C7C8D-22AF-47CF-B057-7D90E61C2812}" destId="{C46F3C5C-78BC-4B2E-993C-29D6CF407AB3}" srcOrd="0" destOrd="2" presId="urn:microsoft.com/office/officeart/2005/8/layout/hList1"/>
    <dgm:cxn modelId="{DFEDB717-AE18-4F5F-8753-25F95C67A165}" type="presOf" srcId="{19BA0B2C-2C04-48CF-A1B4-6ABE535A94F8}" destId="{C46F3C5C-78BC-4B2E-993C-29D6CF407AB3}" srcOrd="0" destOrd="4" presId="urn:microsoft.com/office/officeart/2005/8/layout/hList1"/>
    <dgm:cxn modelId="{C29CF625-2E9E-4CB3-BD3B-2D681E99237E}" type="presOf" srcId="{87320906-201F-4ADF-940F-42A8A7250770}" destId="{EF928832-6E9D-4D1E-8308-B484E14202BC}" srcOrd="0" destOrd="0" presId="urn:microsoft.com/office/officeart/2005/8/layout/hList1"/>
    <dgm:cxn modelId="{39C4EB2C-ECA2-4B05-A31D-79BBFFEA970D}" srcId="{9A26EB52-E5F7-447E-A1CB-B08688AD0CD5}" destId="{A8801DB9-994D-4764-90CE-199336C662F6}" srcOrd="5" destOrd="0" parTransId="{B6731396-E8F0-4EC4-A8C3-19348F3D02B4}" sibTransId="{975FB0C5-F625-46B1-A288-98057EDFC554}"/>
    <dgm:cxn modelId="{BDA99F31-7BDD-4E78-9FC5-7369F8B0DAD4}" srcId="{91F6051B-D1C6-42E8-8D67-184AC002D995}" destId="{BB9F4C2F-30FC-4EEC-B7BD-9C85A65821E9}" srcOrd="3" destOrd="0" parTransId="{8031CDEA-F9A6-4058-BE5B-E0302C286F26}" sibTransId="{6DE50F90-F902-466C-A2B3-C6494EB093FB}"/>
    <dgm:cxn modelId="{B56BEE36-8409-49D8-B758-CC276A382DBE}" srcId="{91F6051B-D1C6-42E8-8D67-184AC002D995}" destId="{87320906-201F-4ADF-940F-42A8A7250770}" srcOrd="0" destOrd="0" parTransId="{838B7446-8861-4497-B8FD-93010D93516E}" sibTransId="{BFA68407-F513-4E38-BFEB-BF948CC9959C}"/>
    <dgm:cxn modelId="{45913A3D-4AD6-484C-9FE8-2795F06585A2}" srcId="{91F6051B-D1C6-42E8-8D67-184AC002D995}" destId="{C02F1FD0-32A8-46B0-A778-74F2089E0D77}" srcOrd="1" destOrd="0" parTransId="{3C61B4CD-D3F0-4807-AB0D-45CD12DE418E}" sibTransId="{93EF6F23-9E99-4F0B-BB5B-33C0A185F074}"/>
    <dgm:cxn modelId="{C5552542-107D-4629-910D-E593E8E6FA7B}" type="presOf" srcId="{9A26EB52-E5F7-447E-A1CB-B08688AD0CD5}" destId="{F79A99CC-3568-40FE-AEEE-1BE7C1B8276F}" srcOrd="0" destOrd="0" presId="urn:microsoft.com/office/officeart/2005/8/layout/hList1"/>
    <dgm:cxn modelId="{C8AED46A-B789-4F5C-9BE4-7FCBFD8FB0F6}" type="presOf" srcId="{68B0831E-84E7-408D-BEFA-96AEFB27CCB1}" destId="{72C186F1-08C9-4D68-9679-1ECDC091BF4F}" srcOrd="0" destOrd="0" presId="urn:microsoft.com/office/officeart/2005/8/layout/hList1"/>
    <dgm:cxn modelId="{D6593E4F-6FFF-40C0-A456-03FCE118859B}" type="presOf" srcId="{A8801DB9-994D-4764-90CE-199336C662F6}" destId="{C46F3C5C-78BC-4B2E-993C-29D6CF407AB3}" srcOrd="0" destOrd="5" presId="urn:microsoft.com/office/officeart/2005/8/layout/hList1"/>
    <dgm:cxn modelId="{98B79671-CB89-4FB2-B0FF-427FAF1BDFB4}" type="presOf" srcId="{BB9F4C2F-30FC-4EEC-B7BD-9C85A65821E9}" destId="{EF928832-6E9D-4D1E-8308-B484E14202BC}" srcOrd="0" destOrd="3" presId="urn:microsoft.com/office/officeart/2005/8/layout/hList1"/>
    <dgm:cxn modelId="{DCC4D072-C307-47DC-98A2-CEDF28151299}" srcId="{91F6051B-D1C6-42E8-8D67-184AC002D995}" destId="{E2C7F89D-88B5-447F-933F-BA764EC3C23C}" srcOrd="2" destOrd="0" parTransId="{952C638F-3101-4CC4-9F0E-A6B2E579C0F1}" sibTransId="{98CDB841-A589-4C8C-A7CD-EE6C843AFBD1}"/>
    <dgm:cxn modelId="{898FE489-307B-4879-9751-44A807282D01}" type="presOf" srcId="{91F6051B-D1C6-42E8-8D67-184AC002D995}" destId="{D30C48FE-F02C-4D8E-8733-7E6CFB919974}" srcOrd="0" destOrd="0" presId="urn:microsoft.com/office/officeart/2005/8/layout/hList1"/>
    <dgm:cxn modelId="{63AA3C8F-FBB1-4869-98EF-80968EDA1DA9}" srcId="{68B0831E-84E7-408D-BEFA-96AEFB27CCB1}" destId="{91F6051B-D1C6-42E8-8D67-184AC002D995}" srcOrd="1" destOrd="0" parTransId="{4342162F-F33B-4536-BE77-E57EE4CFF766}" sibTransId="{516D94DF-1470-46FB-B5FE-067DC33A6AE5}"/>
    <dgm:cxn modelId="{D3DBE598-F350-4A6E-B07C-CBBDB55036C4}" srcId="{9A26EB52-E5F7-447E-A1CB-B08688AD0CD5}" destId="{DB0C7C8D-22AF-47CF-B057-7D90E61C2812}" srcOrd="2" destOrd="0" parTransId="{202F3447-FED7-413F-B9F8-90A61CD64509}" sibTransId="{760B8DC4-26FC-4141-A8C4-8A4747838400}"/>
    <dgm:cxn modelId="{C8823CA3-D5D4-452F-A743-76B6EE830329}" srcId="{9A26EB52-E5F7-447E-A1CB-B08688AD0CD5}" destId="{19BA0B2C-2C04-48CF-A1B4-6ABE535A94F8}" srcOrd="4" destOrd="0" parTransId="{D129AF76-5516-4C96-BCFA-375A0345B988}" sibTransId="{466CCB4B-79F5-458B-AD7E-938EBC19A23F}"/>
    <dgm:cxn modelId="{A70258AD-376B-4E52-94DF-2E6DA7D42E72}" srcId="{9A26EB52-E5F7-447E-A1CB-B08688AD0CD5}" destId="{65B180CC-322B-40FB-9C98-00E7C7D7F7E8}" srcOrd="3" destOrd="0" parTransId="{727A1C88-20D8-4F75-80BD-38BC2B6EBBEB}" sibTransId="{5F171974-4AB7-4F7E-B384-F254728CB1DD}"/>
    <dgm:cxn modelId="{C50ABAAD-064F-4B49-ADAB-210732DF06B9}" type="presOf" srcId="{65B180CC-322B-40FB-9C98-00E7C7D7F7E8}" destId="{C46F3C5C-78BC-4B2E-993C-29D6CF407AB3}" srcOrd="0" destOrd="3" presId="urn:microsoft.com/office/officeart/2005/8/layout/hList1"/>
    <dgm:cxn modelId="{AB753DBF-FE63-4561-9852-240EFD883581}" srcId="{9A26EB52-E5F7-447E-A1CB-B08688AD0CD5}" destId="{2BB10A96-A2E9-41D3-8FB1-8BF78E3E97A8}" srcOrd="1" destOrd="0" parTransId="{48A0BA0A-6C18-4BE0-AC74-2054999D4D00}" sibTransId="{74C5DCC2-8DF6-4447-ADE8-F724669AE02C}"/>
    <dgm:cxn modelId="{0B1BD0C0-E4B8-4A9B-A345-BBDED5703ACA}" type="presOf" srcId="{C02F1FD0-32A8-46B0-A778-74F2089E0D77}" destId="{EF928832-6E9D-4D1E-8308-B484E14202BC}" srcOrd="0" destOrd="1" presId="urn:microsoft.com/office/officeart/2005/8/layout/hList1"/>
    <dgm:cxn modelId="{362C10D7-18C8-4CDE-A2B2-336FF89E2365}" type="presOf" srcId="{2BB10A96-A2E9-41D3-8FB1-8BF78E3E97A8}" destId="{C46F3C5C-78BC-4B2E-993C-29D6CF407AB3}" srcOrd="0" destOrd="1" presId="urn:microsoft.com/office/officeart/2005/8/layout/hList1"/>
    <dgm:cxn modelId="{101F71DD-68AF-4C37-A4F4-2A4D6065BC66}" type="presOf" srcId="{DD868B2B-3605-4A31-B92A-BCEF58B8E27B}" destId="{C46F3C5C-78BC-4B2E-993C-29D6CF407AB3}" srcOrd="0" destOrd="0" presId="urn:microsoft.com/office/officeart/2005/8/layout/hList1"/>
    <dgm:cxn modelId="{A85F49E4-1C5B-4A6E-8B32-18DD8A097FFF}" srcId="{9A26EB52-E5F7-447E-A1CB-B08688AD0CD5}" destId="{DD868B2B-3605-4A31-B92A-BCEF58B8E27B}" srcOrd="0" destOrd="0" parTransId="{751EC13A-64EC-4378-858F-A746D90EA6A0}" sibTransId="{72FD8018-E5E3-49A5-844B-080CDBBA0D89}"/>
    <dgm:cxn modelId="{6F182CF2-621C-4E4D-BF89-8F78FD1BB91C}" type="presOf" srcId="{E2C7F89D-88B5-447F-933F-BA764EC3C23C}" destId="{EF928832-6E9D-4D1E-8308-B484E14202BC}" srcOrd="0" destOrd="2" presId="urn:microsoft.com/office/officeart/2005/8/layout/hList1"/>
    <dgm:cxn modelId="{EB53D2F8-58E4-40E6-97EC-075559EA6CD2}" srcId="{68B0831E-84E7-408D-BEFA-96AEFB27CCB1}" destId="{9A26EB52-E5F7-447E-A1CB-B08688AD0CD5}" srcOrd="0" destOrd="0" parTransId="{1C952F83-4CC1-449F-8497-70FE70AD86AF}" sibTransId="{4815F79B-58DF-4868-BEB2-801C263AC280}"/>
    <dgm:cxn modelId="{E55AF1EF-592C-46C1-A4C7-C5586473CC55}" type="presParOf" srcId="{72C186F1-08C9-4D68-9679-1ECDC091BF4F}" destId="{2546A447-DC7B-412F-B664-54C092A0B679}" srcOrd="0" destOrd="0" presId="urn:microsoft.com/office/officeart/2005/8/layout/hList1"/>
    <dgm:cxn modelId="{3DB0270F-BE2B-48EC-B042-458426304FAE}" type="presParOf" srcId="{2546A447-DC7B-412F-B664-54C092A0B679}" destId="{F79A99CC-3568-40FE-AEEE-1BE7C1B8276F}" srcOrd="0" destOrd="0" presId="urn:microsoft.com/office/officeart/2005/8/layout/hList1"/>
    <dgm:cxn modelId="{9F1EA50D-2AD2-4258-9311-8204037CF2CA}" type="presParOf" srcId="{2546A447-DC7B-412F-B664-54C092A0B679}" destId="{C46F3C5C-78BC-4B2E-993C-29D6CF407AB3}" srcOrd="1" destOrd="0" presId="urn:microsoft.com/office/officeart/2005/8/layout/hList1"/>
    <dgm:cxn modelId="{D32EF790-C959-43E7-A074-B0BAB45A8018}" type="presParOf" srcId="{72C186F1-08C9-4D68-9679-1ECDC091BF4F}" destId="{06A0D705-07C1-4437-B974-24DCEB2C216E}" srcOrd="1" destOrd="0" presId="urn:microsoft.com/office/officeart/2005/8/layout/hList1"/>
    <dgm:cxn modelId="{97AC1AB8-440D-4A0B-AB01-CA0F637E7686}" type="presParOf" srcId="{72C186F1-08C9-4D68-9679-1ECDC091BF4F}" destId="{B539A946-C841-42DF-9094-278E35D47463}" srcOrd="2" destOrd="0" presId="urn:microsoft.com/office/officeart/2005/8/layout/hList1"/>
    <dgm:cxn modelId="{ADC53039-D039-4CEF-9DE5-D8DEC0FB0BF6}" type="presParOf" srcId="{B539A946-C841-42DF-9094-278E35D47463}" destId="{D30C48FE-F02C-4D8E-8733-7E6CFB919974}" srcOrd="0" destOrd="0" presId="urn:microsoft.com/office/officeart/2005/8/layout/hList1"/>
    <dgm:cxn modelId="{402C7006-CDE3-4B4C-ABA6-A6CC043EBFD5}" type="presParOf" srcId="{B539A946-C841-42DF-9094-278E35D47463}" destId="{EF928832-6E9D-4D1E-8308-B484E14202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A99CC-3568-40FE-AEEE-1BE7C1B8276F}">
      <dsp:nvSpPr>
        <dsp:cNvPr id="0" name=""/>
        <dsp:cNvSpPr/>
      </dsp:nvSpPr>
      <dsp:spPr>
        <a:xfrm>
          <a:off x="1" y="510595"/>
          <a:ext cx="3987998" cy="15951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IFX x Indicadores de Mercado</a:t>
          </a:r>
        </a:p>
      </dsp:txBody>
      <dsp:txXfrm>
        <a:off x="1" y="510595"/>
        <a:ext cx="3987998" cy="1595199"/>
      </dsp:txXfrm>
    </dsp:sp>
    <dsp:sp modelId="{C46F3C5C-78BC-4B2E-993C-29D6CF407AB3}">
      <dsp:nvSpPr>
        <dsp:cNvPr id="0" name=""/>
        <dsp:cNvSpPr/>
      </dsp:nvSpPr>
      <dsp:spPr>
        <a:xfrm>
          <a:off x="41" y="2126963"/>
          <a:ext cx="39879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pt-BR" sz="24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pt-BR" sz="2800" kern="1200" dirty="0"/>
            <a:t>  SELIC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pt-BR" sz="20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pt-BR" sz="2800" kern="1200" dirty="0"/>
            <a:t>  NTN-B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pt-BR" sz="20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pt-BR" sz="2800" kern="1200" dirty="0"/>
            <a:t>  Efeito Eleições</a:t>
          </a:r>
        </a:p>
      </dsp:txBody>
      <dsp:txXfrm>
        <a:off x="41" y="2126963"/>
        <a:ext cx="3987998" cy="2854800"/>
      </dsp:txXfrm>
    </dsp:sp>
    <dsp:sp modelId="{D30C48FE-F02C-4D8E-8733-7E6CFB919974}">
      <dsp:nvSpPr>
        <dsp:cNvPr id="0" name=""/>
        <dsp:cNvSpPr/>
      </dsp:nvSpPr>
      <dsp:spPr>
        <a:xfrm>
          <a:off x="4495792" y="510595"/>
          <a:ext cx="3987998" cy="1595199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>
              <a:solidFill>
                <a:schemeClr val="tx1"/>
              </a:solidFill>
            </a:rPr>
            <a:t>Nossa Carteira</a:t>
          </a:r>
        </a:p>
      </dsp:txBody>
      <dsp:txXfrm>
        <a:off x="4495792" y="510595"/>
        <a:ext cx="3987998" cy="1595199"/>
      </dsp:txXfrm>
    </dsp:sp>
    <dsp:sp modelId="{EF928832-6E9D-4D1E-8308-B484E14202BC}">
      <dsp:nvSpPr>
        <dsp:cNvPr id="0" name=""/>
        <dsp:cNvSpPr/>
      </dsp:nvSpPr>
      <dsp:spPr>
        <a:xfrm>
          <a:off x="4495792" y="2083798"/>
          <a:ext cx="3987998" cy="2854800"/>
        </a:xfrm>
        <a:prstGeom prst="rect">
          <a:avLst/>
        </a:prstGeom>
        <a:noFill/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pt-BR" sz="2800" b="0" kern="1200" dirty="0">
            <a:effectLst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pt-BR" sz="2800" b="0" kern="1200" dirty="0">
              <a:effectLst/>
            </a:rPr>
            <a:t> Evolução 2015-2021 no IFX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pt-BR" sz="2000" b="0" kern="1200" dirty="0">
            <a:effectLst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pt-BR" sz="2800" b="0" kern="1200" dirty="0">
              <a:effectLst/>
            </a:rPr>
            <a:t> Performance x IFX</a:t>
          </a:r>
        </a:p>
      </dsp:txBody>
      <dsp:txXfrm>
        <a:off x="4495792" y="2083798"/>
        <a:ext cx="3987998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A99CC-3568-40FE-AEEE-1BE7C1B8276F}">
      <dsp:nvSpPr>
        <dsp:cNvPr id="0" name=""/>
        <dsp:cNvSpPr/>
      </dsp:nvSpPr>
      <dsp:spPr>
        <a:xfrm>
          <a:off x="41" y="124500"/>
          <a:ext cx="3987998" cy="1595199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>
              <a:solidFill>
                <a:schemeClr val="tx1"/>
              </a:solidFill>
            </a:rPr>
            <a:t>IFX x Indicadores de Mercado</a:t>
          </a:r>
        </a:p>
      </dsp:txBody>
      <dsp:txXfrm>
        <a:off x="41" y="124500"/>
        <a:ext cx="3987998" cy="1595199"/>
      </dsp:txXfrm>
    </dsp:sp>
    <dsp:sp modelId="{C46F3C5C-78BC-4B2E-993C-29D6CF407AB3}">
      <dsp:nvSpPr>
        <dsp:cNvPr id="0" name=""/>
        <dsp:cNvSpPr/>
      </dsp:nvSpPr>
      <dsp:spPr>
        <a:xfrm>
          <a:off x="41" y="1719699"/>
          <a:ext cx="3987998" cy="2854800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pt-BR" sz="24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pt-BR" sz="2800" kern="1200" dirty="0">
              <a:solidFill>
                <a:schemeClr val="tx1"/>
              </a:solidFill>
            </a:rPr>
            <a:t>  SELIC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pt-BR" sz="20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pt-BR" sz="2800" kern="1200" dirty="0">
              <a:solidFill>
                <a:schemeClr val="tx1"/>
              </a:solidFill>
            </a:rPr>
            <a:t>  NTN-B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pt-BR" sz="20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pt-BR" sz="2800" kern="1200" dirty="0">
              <a:solidFill>
                <a:schemeClr val="tx1"/>
              </a:solidFill>
            </a:rPr>
            <a:t>  Efeito Eleições</a:t>
          </a:r>
        </a:p>
      </dsp:txBody>
      <dsp:txXfrm>
        <a:off x="41" y="1719699"/>
        <a:ext cx="3987998" cy="2854800"/>
      </dsp:txXfrm>
    </dsp:sp>
    <dsp:sp modelId="{D30C48FE-F02C-4D8E-8733-7E6CFB919974}">
      <dsp:nvSpPr>
        <dsp:cNvPr id="0" name=""/>
        <dsp:cNvSpPr/>
      </dsp:nvSpPr>
      <dsp:spPr>
        <a:xfrm>
          <a:off x="4495792" y="103332"/>
          <a:ext cx="3987998" cy="1595199"/>
        </a:xfrm>
        <a:prstGeom prst="rect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Nossa Carteira</a:t>
          </a:r>
        </a:p>
      </dsp:txBody>
      <dsp:txXfrm>
        <a:off x="4495792" y="103332"/>
        <a:ext cx="3987998" cy="1595199"/>
      </dsp:txXfrm>
    </dsp:sp>
    <dsp:sp modelId="{EF928832-6E9D-4D1E-8308-B484E14202BC}">
      <dsp:nvSpPr>
        <dsp:cNvPr id="0" name=""/>
        <dsp:cNvSpPr/>
      </dsp:nvSpPr>
      <dsp:spPr>
        <a:xfrm>
          <a:off x="4495792" y="1676535"/>
          <a:ext cx="3987998" cy="2854800"/>
        </a:xfrm>
        <a:prstGeom prst="rect">
          <a:avLst/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pt-BR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pt-BR" sz="2800" kern="1200" dirty="0"/>
            <a:t> Evolução 2015-2021 no IFX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pt-BR" sz="20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pt-BR" sz="2800" kern="1200" dirty="0"/>
            <a:t> Performance x IFX</a:t>
          </a:r>
        </a:p>
      </dsp:txBody>
      <dsp:txXfrm>
        <a:off x="4495792" y="1676535"/>
        <a:ext cx="398799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0.36831</cdr:x>
      <cdr:y>0</cdr:y>
    </cdr:from>
    <cdr:to>
      <cdr:x>0.69188</cdr:x>
      <cdr:y>0.94416</cdr:y>
    </cdr:to>
    <cdr:sp macro="" textlink="">
      <cdr:nvSpPr>
        <cdr:cNvPr id="2" name="Retângulo 1">
          <a:extLst xmlns:a="http://schemas.openxmlformats.org/drawingml/2006/main">
            <a:ext uri="{FF2B5EF4-FFF2-40B4-BE49-F238E27FC236}">
              <a16:creationId xmlns:a16="http://schemas.microsoft.com/office/drawing/2014/main" id="{98275097-884D-4260-8822-7101D5924252}"/>
            </a:ext>
          </a:extLst>
        </cdr:cNvPr>
        <cdr:cNvSpPr/>
      </cdr:nvSpPr>
      <cdr:spPr>
        <a:xfrm xmlns:a="http://schemas.openxmlformats.org/drawingml/2006/main">
          <a:off x="2948958" y="0"/>
          <a:ext cx="2590793" cy="440579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alpha val="44000"/>
          </a:schemeClr>
        </a:solidFill>
        <a:ln xmlns:a="http://schemas.openxmlformats.org/drawingml/2006/main" w="3175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 anchorCtr="0"/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1400" b="1" dirty="0">
              <a:solidFill>
                <a:schemeClr val="tx1"/>
              </a:solidFill>
            </a:rPr>
            <a:t>TEMER</a:t>
          </a:r>
        </a:p>
      </cdr:txBody>
    </cdr:sp>
  </cdr:relSizeAnchor>
  <cdr:relSizeAnchor xmlns:cdr="http://schemas.openxmlformats.org/drawingml/2006/chartDrawing">
    <cdr:from>
      <cdr:x>0.67643</cdr:x>
      <cdr:y>0</cdr:y>
    </cdr:from>
    <cdr:to>
      <cdr:x>1</cdr:x>
      <cdr:y>0.86287</cdr:y>
    </cdr:to>
    <cdr:sp macro="" textlink="">
      <cdr:nvSpPr>
        <cdr:cNvPr id="5" name="Retângulo 4">
          <a:extLst xmlns:a="http://schemas.openxmlformats.org/drawingml/2006/main">
            <a:ext uri="{FF2B5EF4-FFF2-40B4-BE49-F238E27FC236}">
              <a16:creationId xmlns:a16="http://schemas.microsoft.com/office/drawing/2014/main" id="{7305378A-D479-413C-B2BD-14558165F97D}"/>
            </a:ext>
          </a:extLst>
        </cdr:cNvPr>
        <cdr:cNvSpPr/>
      </cdr:nvSpPr>
      <cdr:spPr>
        <a:xfrm xmlns:a="http://schemas.openxmlformats.org/drawingml/2006/main">
          <a:off x="5416016" y="0"/>
          <a:ext cx="2590793" cy="402642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alpha val="44000"/>
          </a:schemeClr>
        </a:solidFill>
        <a:ln xmlns:a="http://schemas.openxmlformats.org/drawingml/2006/main" w="3175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 anchorCtr="0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1400" b="1" dirty="0">
              <a:solidFill>
                <a:schemeClr val="tx1"/>
              </a:solidFill>
            </a:rPr>
            <a:t>BOLSONARO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0.02276</cdr:x>
      <cdr:y>0</cdr:y>
    </cdr:from>
    <cdr:to>
      <cdr:x>0.9379</cdr:x>
      <cdr:y>0.05198</cdr:y>
    </cdr:to>
    <cdr:sp macro="" textlink="">
      <cdr:nvSpPr>
        <cdr:cNvPr id="2" name="object 12">
          <a:extLst xmlns:a="http://schemas.openxmlformats.org/drawingml/2006/main">
            <a:ext uri="{FF2B5EF4-FFF2-40B4-BE49-F238E27FC236}">
              <a16:creationId xmlns:a16="http://schemas.microsoft.com/office/drawing/2014/main" id="{8F1BC292-6744-4527-AFDD-89C1719E786F}"/>
            </a:ext>
          </a:extLst>
        </cdr:cNvPr>
        <cdr:cNvSpPr txBox="1"/>
      </cdr:nvSpPr>
      <cdr:spPr>
        <a:xfrm xmlns:a="http://schemas.openxmlformats.org/drawingml/2006/main">
          <a:off x="205961" y="0"/>
          <a:ext cx="8282725" cy="2289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0" tIns="13335" rIns="0" bIns="0" rtlCol="0">
          <a:spAutoFit/>
        </a:bodyPr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298450" marR="5080" indent="-285750">
            <a:lnSpc>
              <a:spcPct val="100000"/>
            </a:lnSpc>
            <a:spcBef>
              <a:spcPts val="105"/>
            </a:spcBef>
            <a:buFont typeface="Wingdings" panose="05000000000000000000" pitchFamily="2" charset="2"/>
            <a:buChar char="§"/>
          </a:pPr>
          <a:endParaRPr sz="1400" dirty="0">
            <a:solidFill>
              <a:srgbClr val="FF0000"/>
            </a:solidFill>
            <a:latin typeface="Arial"/>
            <a:cs typeface="Arial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F243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F243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F243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4800" y="283844"/>
            <a:ext cx="191439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F243E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072" y="2987630"/>
            <a:ext cx="6787515" cy="2599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300" y="6342379"/>
            <a:ext cx="33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F243E"/>
                </a:solidFill>
                <a:latin typeface="Carlito"/>
                <a:cs typeface="Carlito"/>
              </a:rPr>
              <a:t>2021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276" y="2585466"/>
            <a:ext cx="7714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Alocação </a:t>
            </a:r>
            <a:r>
              <a:rPr spc="-10" dirty="0"/>
              <a:t>em </a:t>
            </a:r>
            <a:r>
              <a:rPr spc="-5" dirty="0"/>
              <a:t>Fundos </a:t>
            </a:r>
            <a:r>
              <a:rPr spc="-15" dirty="0"/>
              <a:t>Investimento </a:t>
            </a:r>
            <a:r>
              <a:rPr spc="-5" dirty="0"/>
              <a:t>Imobiliários</a:t>
            </a:r>
            <a:r>
              <a:rPr spc="145" dirty="0"/>
              <a:t> </a:t>
            </a:r>
            <a:r>
              <a:rPr spc="-5" dirty="0"/>
              <a:t>(FIIs)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233" y="3399366"/>
            <a:ext cx="9110980" cy="102235"/>
            <a:chOff x="15233" y="3399366"/>
            <a:chExt cx="9110980" cy="102235"/>
          </a:xfrm>
        </p:grpSpPr>
        <p:sp>
          <p:nvSpPr>
            <p:cNvPr id="5" name="object 5"/>
            <p:cNvSpPr/>
            <p:nvPr/>
          </p:nvSpPr>
          <p:spPr>
            <a:xfrm>
              <a:off x="15233" y="3399366"/>
              <a:ext cx="9110490" cy="102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29" y="3429762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4059" y="3527805"/>
            <a:ext cx="1069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5" dirty="0">
                <a:solidFill>
                  <a:srgbClr val="0F243E"/>
                </a:solidFill>
                <a:latin typeface="Carlito"/>
                <a:cs typeface="Carlito"/>
              </a:rPr>
              <a:t>Trabalho </a:t>
            </a:r>
            <a:r>
              <a:rPr sz="1600" b="1" i="1" spc="-10" dirty="0">
                <a:solidFill>
                  <a:srgbClr val="0F243E"/>
                </a:solidFill>
                <a:latin typeface="Carlito"/>
                <a:cs typeface="Carlito"/>
              </a:rPr>
              <a:t>OP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2332" y="4499813"/>
            <a:ext cx="19672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F243E"/>
                </a:solidFill>
                <a:latin typeface="Carlito"/>
                <a:cs typeface="Carlito"/>
              </a:rPr>
              <a:t>Prof: Felipe</a:t>
            </a:r>
            <a:r>
              <a:rPr sz="1200" b="1" spc="-35" dirty="0">
                <a:solidFill>
                  <a:srgbClr val="0F243E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F243E"/>
                </a:solidFill>
                <a:latin typeface="Carlito"/>
                <a:cs typeface="Carlito"/>
              </a:rPr>
              <a:t>Borges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0F243E"/>
                </a:solidFill>
                <a:latin typeface="Carlito"/>
                <a:cs typeface="Carlito"/>
              </a:rPr>
              <a:t>Alunos: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solidFill>
                  <a:srgbClr val="0F243E"/>
                </a:solidFill>
                <a:latin typeface="Carlito"/>
                <a:cs typeface="Carlito"/>
              </a:rPr>
              <a:t>Frederico Cunha </a:t>
            </a:r>
            <a:r>
              <a:rPr sz="1200" b="1" dirty="0">
                <a:solidFill>
                  <a:srgbClr val="0F243E"/>
                </a:solidFill>
                <a:latin typeface="Carlito"/>
                <a:cs typeface="Carlito"/>
              </a:rPr>
              <a:t>e </a:t>
            </a:r>
            <a:r>
              <a:rPr sz="1200" b="1" spc="-5" dirty="0">
                <a:solidFill>
                  <a:srgbClr val="0F243E"/>
                </a:solidFill>
                <a:latin typeface="Carlito"/>
                <a:cs typeface="Carlito"/>
              </a:rPr>
              <a:t>Tiago</a:t>
            </a:r>
            <a:r>
              <a:rPr sz="1200" b="1" spc="-50" dirty="0">
                <a:solidFill>
                  <a:srgbClr val="0F243E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0F243E"/>
                </a:solidFill>
                <a:latin typeface="Carlito"/>
                <a:cs typeface="Carlito"/>
              </a:rPr>
              <a:t>Póvoa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5669" y="656366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069" y="121361"/>
            <a:ext cx="533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Otimização </a:t>
            </a:r>
            <a:r>
              <a:rPr spc="-5" dirty="0"/>
              <a:t>x </a:t>
            </a:r>
            <a:r>
              <a:rPr spc="-15" dirty="0"/>
              <a:t>Resultado</a:t>
            </a:r>
            <a:r>
              <a:rPr spc="5" dirty="0"/>
              <a:t> </a:t>
            </a:r>
            <a:r>
              <a:rPr spc="-5" dirty="0"/>
              <a:t>(abr-set/21)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779965"/>
            <a:ext cx="9070975" cy="88900"/>
            <a:chOff x="0" y="779965"/>
            <a:chExt cx="9070975" cy="88900"/>
          </a:xfrm>
        </p:grpSpPr>
        <p:sp>
          <p:nvSpPr>
            <p:cNvPr id="5" name="object 5"/>
            <p:cNvSpPr/>
            <p:nvPr/>
          </p:nvSpPr>
          <p:spPr>
            <a:xfrm>
              <a:off x="0" y="779965"/>
              <a:ext cx="907087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806958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0677" y="1287119"/>
          <a:ext cx="7807324" cy="561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835">
                <a:tc>
                  <a:txBody>
                    <a:bodyPr/>
                    <a:lstStyle/>
                    <a:p>
                      <a:pPr marL="718820" indent="-687705">
                        <a:lnSpc>
                          <a:spcPts val="2110"/>
                        </a:lnSpc>
                        <a:buFont typeface="Wingdings"/>
                        <a:buChar char=""/>
                        <a:tabLst>
                          <a:tab pos="718820" algn="l"/>
                          <a:tab pos="719455" algn="l"/>
                        </a:tabLst>
                      </a:pPr>
                      <a:r>
                        <a:rPr sz="1800" b="1" spc="-235" dirty="0">
                          <a:latin typeface="Verdana"/>
                          <a:cs typeface="Verdana"/>
                        </a:rPr>
                        <a:t>Modelo</a:t>
                      </a:r>
                      <a:r>
                        <a:rPr sz="1800" b="1" spc="-2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220" dirty="0">
                          <a:latin typeface="Verdana"/>
                          <a:cs typeface="Verdana"/>
                        </a:rPr>
                        <a:t>otimizado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2305">
                        <a:lnSpc>
                          <a:spcPts val="2110"/>
                        </a:lnSpc>
                      </a:pPr>
                      <a:r>
                        <a:rPr sz="1800" b="1" spc="-229" dirty="0">
                          <a:latin typeface="Verdana"/>
                          <a:cs typeface="Verdana"/>
                        </a:rPr>
                        <a:t>Retorno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7820" algn="r">
                        <a:lnSpc>
                          <a:spcPts val="2110"/>
                        </a:lnSpc>
                        <a:tabLst>
                          <a:tab pos="885190" algn="l"/>
                        </a:tabLst>
                      </a:pPr>
                      <a:r>
                        <a:rPr sz="1800" b="1" spc="-27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b="1" spc="-25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375" dirty="0">
                          <a:latin typeface="Verdana"/>
                          <a:cs typeface="Verdana"/>
                        </a:rPr>
                        <a:t>0,20%	</a:t>
                      </a:r>
                      <a:r>
                        <a:rPr sz="1800" b="1" spc="-635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b="1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355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-4,78%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ts val="2110"/>
                        </a:lnSpc>
                      </a:pPr>
                      <a:r>
                        <a:rPr sz="1800" b="1" spc="-345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IFX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ts val="2080"/>
                        </a:lnSpc>
                      </a:pPr>
                      <a:r>
                        <a:rPr sz="1800" b="1" spc="-204" dirty="0">
                          <a:latin typeface="Verdana"/>
                          <a:cs typeface="Verdana"/>
                        </a:rPr>
                        <a:t>Volatilidade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ts val="2080"/>
                        </a:lnSpc>
                      </a:pPr>
                      <a:r>
                        <a:rPr sz="1800" b="1" spc="-370" dirty="0">
                          <a:latin typeface="Verdana"/>
                          <a:cs typeface="Verdana"/>
                        </a:rPr>
                        <a:t>12,00%</a:t>
                      </a:r>
                      <a:r>
                        <a:rPr sz="1800" b="1" spc="-2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635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b="1" spc="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370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13,79%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967116" y="2193060"/>
          <a:ext cx="3361054" cy="3845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6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15" dirty="0">
                          <a:latin typeface="Carlito"/>
                          <a:cs typeface="Carlito"/>
                        </a:rPr>
                        <a:t>OTIMIZADO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81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700" b="1" spc="5" dirty="0">
                          <a:latin typeface="Carlito"/>
                          <a:cs typeface="Carlito"/>
                        </a:rPr>
                        <a:t>%</a:t>
                      </a:r>
                      <a:r>
                        <a:rPr sz="17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Retorno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700" b="1" spc="5" dirty="0">
                          <a:latin typeface="Carlito"/>
                          <a:cs typeface="Carlito"/>
                        </a:rPr>
                        <a:t>%</a:t>
                      </a:r>
                      <a:r>
                        <a:rPr sz="17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5" dirty="0">
                          <a:latin typeface="Carlito"/>
                          <a:cs typeface="Carlito"/>
                        </a:rPr>
                        <a:t>Vol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22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700" b="1" spc="-35" dirty="0">
                          <a:latin typeface="Carlito"/>
                          <a:cs typeface="Carlito"/>
                        </a:rPr>
                        <a:t>0,00%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700" b="1" spc="-35" dirty="0">
                          <a:latin typeface="Carlito"/>
                          <a:cs typeface="Carlito"/>
                        </a:rPr>
                        <a:t>0,00%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9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35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1,87%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40" dirty="0">
                          <a:latin typeface="Carlito"/>
                          <a:cs typeface="Carlito"/>
                        </a:rPr>
                        <a:t>11,55%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20" dirty="0">
                          <a:latin typeface="Carlito"/>
                          <a:cs typeface="Carlito"/>
                        </a:rPr>
                        <a:t>-4,91%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40" dirty="0">
                          <a:latin typeface="Carlito"/>
                          <a:cs typeface="Carlito"/>
                        </a:rPr>
                        <a:t>11,01%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b="1" spc="-20" dirty="0">
                          <a:latin typeface="Carlito"/>
                          <a:cs typeface="Carlito"/>
                        </a:rPr>
                        <a:t>-3,96%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b="1" spc="-40" dirty="0">
                          <a:latin typeface="Carlito"/>
                          <a:cs typeface="Carlito"/>
                        </a:rPr>
                        <a:t>12,01%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20" dirty="0">
                          <a:latin typeface="Carlito"/>
                          <a:cs typeface="Carlito"/>
                        </a:rPr>
                        <a:t>-0,70%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40" dirty="0">
                          <a:latin typeface="Carlito"/>
                          <a:cs typeface="Carlito"/>
                        </a:rPr>
                        <a:t>13,08%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54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35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1,71%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40" dirty="0">
                          <a:latin typeface="Carlito"/>
                          <a:cs typeface="Carlito"/>
                        </a:rPr>
                        <a:t>14,85%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b="1" spc="-20" dirty="0">
                          <a:latin typeface="Carlito"/>
                          <a:cs typeface="Carlito"/>
                        </a:rPr>
                        <a:t>-1,84%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b="1" spc="-40" dirty="0">
                          <a:latin typeface="Carlito"/>
                          <a:cs typeface="Carlito"/>
                        </a:rPr>
                        <a:t>13,09%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9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35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0,44%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35" dirty="0">
                          <a:latin typeface="Carlito"/>
                          <a:cs typeface="Carlito"/>
                        </a:rPr>
                        <a:t>9,94%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100">
                <a:tc gridSpan="2"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2150745" algn="l"/>
                        </a:tabLst>
                      </a:pPr>
                      <a:r>
                        <a:rPr sz="1700" b="1" spc="-20" dirty="0">
                          <a:latin typeface="Carlito"/>
                          <a:cs typeface="Carlito"/>
                        </a:rPr>
                        <a:t>-0,20%	</a:t>
                      </a:r>
                      <a:r>
                        <a:rPr sz="1700" b="1" spc="-40" dirty="0">
                          <a:latin typeface="Carlito"/>
                          <a:cs typeface="Carlito"/>
                        </a:rPr>
                        <a:t>12,00%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76703" y="2193060"/>
          <a:ext cx="3622674" cy="3845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6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25755">
                        <a:lnSpc>
                          <a:spcPct val="100000"/>
                        </a:lnSpc>
                      </a:pPr>
                      <a:r>
                        <a:rPr sz="1700" b="1" spc="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Segmento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b="1" spc="-1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Abr-set/21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700" b="1" spc="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%</a:t>
                      </a:r>
                      <a:r>
                        <a:rPr sz="1700" b="1" spc="-8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Retorno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700" b="1" spc="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%</a:t>
                      </a:r>
                      <a:r>
                        <a:rPr sz="1700" b="1" spc="-6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Vol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2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700" b="1" spc="-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Agências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700" b="1" spc="-3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-11,11%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700" b="1" spc="-4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10,38%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9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700" b="1" spc="-1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CRI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2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-1,64%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4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12,08%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0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700" b="1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Fund of</a:t>
                      </a:r>
                      <a:r>
                        <a:rPr sz="1700" b="1" spc="-9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Funds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3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-12,30%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4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15,69%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7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b="1" spc="-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Logística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b="1" spc="-2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-6,75%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b="1" spc="-4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13,52%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9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700" b="1" spc="-1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Laje</a:t>
                      </a:r>
                      <a:r>
                        <a:rPr sz="1700" b="1" spc="-3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Corporativa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2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-6,95%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4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16,73%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54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700" b="1" spc="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Malls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2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-6,06%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4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14,44%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554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700" b="1" spc="-1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Outros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b="1" spc="-2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-4,56%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b="1" spc="-4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16,79%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9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700" b="1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Renda</a:t>
                      </a:r>
                      <a:r>
                        <a:rPr sz="1700" b="1" spc="-105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Urbana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2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-2,34%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b="1" spc="-4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10,91%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100">
                <a:tc gridSpan="3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1788795" algn="l"/>
                          <a:tab pos="2802890" algn="l"/>
                        </a:tabLst>
                      </a:pPr>
                      <a:r>
                        <a:rPr sz="2550" b="1" spc="-37" baseline="3267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TOTAL	</a:t>
                      </a:r>
                      <a:r>
                        <a:rPr sz="1700" b="1" spc="-2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-4,78%	</a:t>
                      </a:r>
                      <a:r>
                        <a:rPr sz="1700" b="1" spc="-40" dirty="0">
                          <a:solidFill>
                            <a:srgbClr val="808080"/>
                          </a:solidFill>
                          <a:latin typeface="Carlito"/>
                          <a:cs typeface="Carlito"/>
                        </a:rPr>
                        <a:t>13,79%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9911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069" y="121361"/>
            <a:ext cx="668464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Resultado </a:t>
            </a:r>
            <a:r>
              <a:rPr spc="-5" dirty="0"/>
              <a:t>dos 6 últimos meses por </a:t>
            </a:r>
            <a:r>
              <a:rPr spc="-15" dirty="0"/>
              <a:t>segmento  </a:t>
            </a:r>
            <a:r>
              <a:rPr spc="-5" dirty="0"/>
              <a:t>(abr-set/21)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4" y="1084765"/>
            <a:ext cx="9095740" cy="88900"/>
            <a:chOff x="48764" y="1084765"/>
            <a:chExt cx="9095740" cy="88900"/>
          </a:xfrm>
        </p:grpSpPr>
        <p:sp>
          <p:nvSpPr>
            <p:cNvPr id="5" name="object 5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286" y="1592021"/>
            <a:ext cx="2352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b="1" spc="-240" dirty="0">
                <a:latin typeface="Verdana"/>
                <a:cs typeface="Verdana"/>
              </a:rPr>
              <a:t>Alocação </a:t>
            </a:r>
            <a:r>
              <a:rPr sz="1800" b="1" spc="-215" dirty="0">
                <a:latin typeface="Verdana"/>
                <a:cs typeface="Verdana"/>
              </a:rPr>
              <a:t>por</a:t>
            </a:r>
            <a:r>
              <a:rPr sz="1800" b="1" spc="-320" dirty="0">
                <a:latin typeface="Verdana"/>
                <a:cs typeface="Verdana"/>
              </a:rPr>
              <a:t> </a:t>
            </a:r>
            <a:r>
              <a:rPr sz="1800" b="1" spc="-220" dirty="0">
                <a:latin typeface="Verdana"/>
                <a:cs typeface="Verdana"/>
              </a:rPr>
              <a:t>setor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91024" y="1431881"/>
            <a:ext cx="1246505" cy="3588385"/>
          </a:xfrm>
          <a:custGeom>
            <a:avLst/>
            <a:gdLst/>
            <a:ahLst/>
            <a:cxnLst/>
            <a:rect l="l" t="t" r="r" b="b"/>
            <a:pathLst>
              <a:path w="1246504" h="3588385">
                <a:moveTo>
                  <a:pt x="0" y="0"/>
                </a:moveTo>
                <a:lnTo>
                  <a:pt x="0" y="3588174"/>
                </a:lnTo>
                <a:lnTo>
                  <a:pt x="1245924" y="3588174"/>
                </a:lnTo>
                <a:lnTo>
                  <a:pt x="1245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23487" y="1421937"/>
          <a:ext cx="5203185" cy="3588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6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7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950" b="1" spc="-15" dirty="0">
                          <a:latin typeface="Arial"/>
                          <a:cs typeface="Arial"/>
                        </a:rPr>
                        <a:t>FIIs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765" marR="204470">
                        <a:lnSpc>
                          <a:spcPct val="110300"/>
                        </a:lnSpc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Retorno  </a:t>
                      </a:r>
                      <a:r>
                        <a:rPr sz="950" b="1" spc="4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50" b="1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45" dirty="0">
                          <a:latin typeface="Arial"/>
                          <a:cs typeface="Arial"/>
                        </a:rPr>
                        <a:t>meses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765" marR="46990">
                        <a:lnSpc>
                          <a:spcPct val="110300"/>
                        </a:lnSpc>
                      </a:pPr>
                      <a:r>
                        <a:rPr sz="950" b="1" spc="4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50" b="1" spc="10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b="1" spc="85" dirty="0">
                          <a:latin typeface="Arial"/>
                          <a:cs typeface="Arial"/>
                        </a:rPr>
                        <a:t>latili</a:t>
                      </a:r>
                      <a:r>
                        <a:rPr sz="950" b="1" spc="9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50" b="1" spc="8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50" b="1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6  </a:t>
                      </a:r>
                      <a:r>
                        <a:rPr sz="950" b="1" spc="-45" dirty="0">
                          <a:latin typeface="Arial"/>
                          <a:cs typeface="Arial"/>
                        </a:rPr>
                        <a:t>meses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Setor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950" b="1" spc="5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950" b="1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30" dirty="0">
                          <a:latin typeface="Arial"/>
                          <a:cs typeface="Arial"/>
                        </a:rPr>
                        <a:t>IFX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950" b="1" spc="-25" dirty="0">
                          <a:latin typeface="Arial"/>
                          <a:cs typeface="Arial"/>
                        </a:rPr>
                        <a:t>Pesos</a:t>
                      </a:r>
                      <a:r>
                        <a:rPr sz="950" b="1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Sugeridos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5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HGLG11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51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36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5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XPLG11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99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63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5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BTLG11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32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57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4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VILG11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80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88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53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7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BRCO11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91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48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41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4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LVBI11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6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HSLG11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420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7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GGRC11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56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88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4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SDIL11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91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47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76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6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RBRL11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76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64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4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GALG11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48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68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56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4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PATL11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74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54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FIIB11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86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31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458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5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VTLT11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96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53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30" dirty="0">
                          <a:latin typeface="Arial"/>
                          <a:cs typeface="Arial"/>
                        </a:rPr>
                        <a:t>Logística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5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%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150" spc="-5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%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171522" y="2039912"/>
            <a:ext cx="169470" cy="169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9202" y="2039912"/>
            <a:ext cx="169470" cy="169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6375" y="2039912"/>
            <a:ext cx="169470" cy="169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3857" y="2039912"/>
            <a:ext cx="169139" cy="169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181798" y="2039912"/>
            <a:ext cx="1545590" cy="170180"/>
            <a:chOff x="7181798" y="2039912"/>
            <a:chExt cx="1545590" cy="170180"/>
          </a:xfrm>
        </p:grpSpPr>
        <p:sp>
          <p:nvSpPr>
            <p:cNvPr id="15" name="object 15"/>
            <p:cNvSpPr/>
            <p:nvPr/>
          </p:nvSpPr>
          <p:spPr>
            <a:xfrm>
              <a:off x="7181798" y="2039912"/>
              <a:ext cx="309159" cy="1696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57461" y="2039912"/>
              <a:ext cx="169470" cy="1696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50973" y="3192018"/>
            <a:ext cx="7346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65" dirty="0">
                <a:solidFill>
                  <a:srgbClr val="17375E"/>
                </a:solidFill>
                <a:latin typeface="Verdana"/>
                <a:cs typeface="Verdana"/>
              </a:rPr>
              <a:t>L</a:t>
            </a:r>
            <a:r>
              <a:rPr sz="1400" b="1" spc="-204" dirty="0">
                <a:solidFill>
                  <a:srgbClr val="17375E"/>
                </a:solidFill>
                <a:latin typeface="Verdana"/>
                <a:cs typeface="Verdana"/>
              </a:rPr>
              <a:t>o</a:t>
            </a:r>
            <a:r>
              <a:rPr sz="1400" b="1" spc="-220" dirty="0">
                <a:solidFill>
                  <a:srgbClr val="17375E"/>
                </a:solidFill>
                <a:latin typeface="Verdana"/>
                <a:cs typeface="Verdana"/>
              </a:rPr>
              <a:t>g</a:t>
            </a:r>
            <a:r>
              <a:rPr sz="1400" b="1" spc="-145" dirty="0">
                <a:solidFill>
                  <a:srgbClr val="17375E"/>
                </a:solidFill>
                <a:latin typeface="Verdana"/>
                <a:cs typeface="Verdana"/>
              </a:rPr>
              <a:t>ística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1201" y="5562701"/>
            <a:ext cx="4356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75" dirty="0">
                <a:solidFill>
                  <a:srgbClr val="17375E"/>
                </a:solidFill>
                <a:latin typeface="Verdana"/>
                <a:cs typeface="Verdana"/>
              </a:rPr>
              <a:t>Mal</a:t>
            </a:r>
            <a:r>
              <a:rPr sz="1400" b="1" spc="-105" dirty="0">
                <a:solidFill>
                  <a:srgbClr val="17375E"/>
                </a:solidFill>
                <a:latin typeface="Verdana"/>
                <a:cs typeface="Verdana"/>
              </a:rPr>
              <a:t>l</a:t>
            </a:r>
            <a:r>
              <a:rPr sz="1400" b="1" spc="-210" dirty="0">
                <a:solidFill>
                  <a:srgbClr val="17375E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473196" y="5384255"/>
          <a:ext cx="5212077" cy="116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1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369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3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XPML11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84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Malls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4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VISC11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04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Malls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85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4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HGBS11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74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26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Malls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76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53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4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HSML11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62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85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Malls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1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MALL11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71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85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Malls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69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545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5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FIGS11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65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Malls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069" y="121361"/>
            <a:ext cx="668464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Resultado </a:t>
            </a:r>
            <a:r>
              <a:rPr spc="-5" dirty="0"/>
              <a:t>dos 6 últimos meses por </a:t>
            </a:r>
            <a:r>
              <a:rPr spc="-15" dirty="0"/>
              <a:t>segmento  </a:t>
            </a:r>
            <a:r>
              <a:rPr spc="-5" dirty="0"/>
              <a:t>(abr-set/21)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4" y="1084765"/>
            <a:ext cx="9095740" cy="88900"/>
            <a:chOff x="48764" y="1084765"/>
            <a:chExt cx="9095740" cy="88900"/>
          </a:xfrm>
        </p:grpSpPr>
        <p:sp>
          <p:nvSpPr>
            <p:cNvPr id="5" name="object 5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286" y="1592021"/>
            <a:ext cx="2352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b="1" spc="-240" dirty="0">
                <a:latin typeface="Verdana"/>
                <a:cs typeface="Verdana"/>
              </a:rPr>
              <a:t>Alocação </a:t>
            </a:r>
            <a:r>
              <a:rPr sz="1800" b="1" spc="-215" dirty="0">
                <a:latin typeface="Verdana"/>
                <a:cs typeface="Verdana"/>
              </a:rPr>
              <a:t>por</a:t>
            </a:r>
            <a:r>
              <a:rPr sz="1800" b="1" spc="-320" dirty="0">
                <a:latin typeface="Verdana"/>
                <a:cs typeface="Verdana"/>
              </a:rPr>
              <a:t> </a:t>
            </a:r>
            <a:r>
              <a:rPr sz="1800" b="1" spc="-220" dirty="0">
                <a:latin typeface="Verdana"/>
                <a:cs typeface="Verdana"/>
              </a:rPr>
              <a:t>setor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2829" y="3437382"/>
            <a:ext cx="1462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20" dirty="0">
                <a:solidFill>
                  <a:srgbClr val="17375E"/>
                </a:solidFill>
                <a:latin typeface="Verdana"/>
                <a:cs typeface="Verdana"/>
              </a:rPr>
              <a:t>Fundo de</a:t>
            </a:r>
            <a:r>
              <a:rPr sz="1600" b="1" spc="-28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600" b="1" spc="-220" dirty="0">
                <a:solidFill>
                  <a:srgbClr val="17375E"/>
                </a:solidFill>
                <a:latin typeface="Verdana"/>
                <a:cs typeface="Verdana"/>
              </a:rPr>
              <a:t>Fundo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877311" y="1782978"/>
          <a:ext cx="5944233" cy="3954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0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FIIs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130" marR="203200">
                        <a:lnSpc>
                          <a:spcPct val="115300"/>
                        </a:lnSpc>
                      </a:pPr>
                      <a:r>
                        <a:rPr sz="900" b="1" spc="20" dirty="0">
                          <a:latin typeface="Arial"/>
                          <a:cs typeface="Arial"/>
                        </a:rPr>
                        <a:t>Retorno  </a:t>
                      </a:r>
                      <a:r>
                        <a:rPr sz="900" b="1" spc="6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00" b="1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meses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130" marR="86360">
                        <a:lnSpc>
                          <a:spcPct val="115300"/>
                        </a:lnSpc>
                      </a:pPr>
                      <a:r>
                        <a:rPr sz="900" b="1" spc="45" dirty="0">
                          <a:latin typeface="Arial"/>
                          <a:cs typeface="Arial"/>
                        </a:rPr>
                        <a:t>Volatilidade </a:t>
                      </a:r>
                      <a:r>
                        <a:rPr sz="900" b="1" spc="60" dirty="0">
                          <a:latin typeface="Arial"/>
                          <a:cs typeface="Arial"/>
                        </a:rPr>
                        <a:t>6  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meses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</a:pPr>
                      <a:r>
                        <a:rPr sz="900" b="1" spc="20" dirty="0">
                          <a:latin typeface="Arial"/>
                          <a:cs typeface="Arial"/>
                        </a:rPr>
                        <a:t>Setor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900" b="1" spc="45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900" b="1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IFX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Pesos</a:t>
                      </a:r>
                      <a:r>
                        <a:rPr sz="900" b="1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Sugeridos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7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2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HFOF11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374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372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550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BCFF11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87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6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RBRF11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550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4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MGFF11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87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4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CPFF11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164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237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550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4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KFOF11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87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5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KISU11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550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5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XPSF11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87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2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BCIA11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557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BPFF11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797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664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87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4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RBFF11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550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HGFF11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87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2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VIFI11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550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5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MORE11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879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RVBI11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711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5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RFOF11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85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50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latin typeface="Arial"/>
                          <a:cs typeface="Arial"/>
                        </a:rPr>
                        <a:t>Fund </a:t>
                      </a:r>
                      <a:r>
                        <a:rPr sz="85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latin typeface="Arial"/>
                          <a:cs typeface="Arial"/>
                        </a:rPr>
                        <a:t>Funds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519827" y="2396009"/>
            <a:ext cx="168113" cy="167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1826" y="2396009"/>
            <a:ext cx="168113" cy="167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00633" y="2396009"/>
            <a:ext cx="168113" cy="167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1653" y="2396009"/>
            <a:ext cx="168113" cy="167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61371" y="2396009"/>
            <a:ext cx="168113" cy="167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4734" y="2396009"/>
            <a:ext cx="168113" cy="167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9911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069" y="121361"/>
            <a:ext cx="668464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Resultado </a:t>
            </a:r>
            <a:r>
              <a:rPr spc="-5" dirty="0"/>
              <a:t>dos 6 últimos meses por </a:t>
            </a:r>
            <a:r>
              <a:rPr spc="-15" dirty="0"/>
              <a:t>segmento  </a:t>
            </a:r>
            <a:r>
              <a:rPr spc="-5" dirty="0"/>
              <a:t>(abr-set/21)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4" y="1084765"/>
            <a:ext cx="9095740" cy="88900"/>
            <a:chOff x="48764" y="1084765"/>
            <a:chExt cx="9095740" cy="88900"/>
          </a:xfrm>
        </p:grpSpPr>
        <p:sp>
          <p:nvSpPr>
            <p:cNvPr id="5" name="object 5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286" y="1592021"/>
            <a:ext cx="2352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b="1" spc="-240" dirty="0">
                <a:latin typeface="Verdana"/>
                <a:cs typeface="Verdana"/>
              </a:rPr>
              <a:t>Alocação </a:t>
            </a:r>
            <a:r>
              <a:rPr sz="1800" b="1" spc="-215" dirty="0">
                <a:latin typeface="Verdana"/>
                <a:cs typeface="Verdana"/>
              </a:rPr>
              <a:t>por</a:t>
            </a:r>
            <a:r>
              <a:rPr sz="1800" b="1" spc="-320" dirty="0">
                <a:latin typeface="Verdana"/>
                <a:cs typeface="Verdana"/>
              </a:rPr>
              <a:t> </a:t>
            </a:r>
            <a:r>
              <a:rPr sz="1800" b="1" spc="-220" dirty="0">
                <a:latin typeface="Verdana"/>
                <a:cs typeface="Verdana"/>
              </a:rPr>
              <a:t>setor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5928" y="3847845"/>
            <a:ext cx="2666365" cy="48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335" dirty="0">
                <a:solidFill>
                  <a:srgbClr val="17375E"/>
                </a:solidFill>
                <a:latin typeface="Verdana"/>
                <a:cs typeface="Verdana"/>
              </a:rPr>
              <a:t>CRI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00" b="1" spc="-140" dirty="0">
                <a:solidFill>
                  <a:srgbClr val="17375E"/>
                </a:solidFill>
                <a:latin typeface="Verdana"/>
                <a:cs typeface="Verdana"/>
              </a:rPr>
              <a:t>(Certificado </a:t>
            </a:r>
            <a:r>
              <a:rPr sz="1200" b="1" spc="-165" dirty="0">
                <a:solidFill>
                  <a:srgbClr val="17375E"/>
                </a:solidFill>
                <a:latin typeface="Verdana"/>
                <a:cs typeface="Verdana"/>
              </a:rPr>
              <a:t>de </a:t>
            </a:r>
            <a:r>
              <a:rPr sz="1200" b="1" spc="-155" dirty="0">
                <a:solidFill>
                  <a:srgbClr val="17375E"/>
                </a:solidFill>
                <a:latin typeface="Verdana"/>
                <a:cs typeface="Verdana"/>
              </a:rPr>
              <a:t>Recebíveis</a:t>
            </a:r>
            <a:r>
              <a:rPr sz="1200" b="1" spc="-25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200" b="1" spc="-160" dirty="0">
                <a:solidFill>
                  <a:srgbClr val="17375E"/>
                </a:solidFill>
                <a:latin typeface="Verdana"/>
                <a:cs typeface="Verdana"/>
              </a:rPr>
              <a:t>Imobiliários)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69079" y="1423261"/>
          <a:ext cx="4725032" cy="5412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50" b="1" spc="-15" dirty="0">
                          <a:latin typeface="Arial"/>
                          <a:cs typeface="Arial"/>
                        </a:rPr>
                        <a:t>FIIs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marR="159385">
                        <a:lnSpc>
                          <a:spcPct val="109900"/>
                        </a:lnSpc>
                        <a:spcBef>
                          <a:spcPts val="36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Retorno  </a:t>
                      </a:r>
                      <a:r>
                        <a:rPr sz="750" b="1" spc="3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75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35" dirty="0">
                          <a:latin typeface="Arial"/>
                          <a:cs typeface="Arial"/>
                        </a:rPr>
                        <a:t>meses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marR="66675">
                        <a:lnSpc>
                          <a:spcPct val="109900"/>
                        </a:lnSpc>
                        <a:spcBef>
                          <a:spcPts val="365"/>
                        </a:spcBef>
                      </a:pPr>
                      <a:r>
                        <a:rPr sz="750" b="1" spc="20" dirty="0">
                          <a:latin typeface="Arial"/>
                          <a:cs typeface="Arial"/>
                        </a:rPr>
                        <a:t>Volatilidade </a:t>
                      </a:r>
                      <a:r>
                        <a:rPr sz="750" b="1" spc="30" dirty="0">
                          <a:latin typeface="Arial"/>
                          <a:cs typeface="Arial"/>
                        </a:rPr>
                        <a:t>6  </a:t>
                      </a:r>
                      <a:r>
                        <a:rPr sz="750" b="1" spc="-35" dirty="0">
                          <a:latin typeface="Arial"/>
                          <a:cs typeface="Arial"/>
                        </a:rPr>
                        <a:t>meses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50" b="1" spc="-5" dirty="0">
                          <a:latin typeface="Arial"/>
                          <a:cs typeface="Arial"/>
                        </a:rPr>
                        <a:t>Setor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50" b="1" spc="5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750" b="1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25" dirty="0">
                          <a:latin typeface="Arial"/>
                          <a:cs typeface="Arial"/>
                        </a:rPr>
                        <a:t>IFX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5270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50" b="1" spc="-25" dirty="0">
                          <a:latin typeface="Arial"/>
                          <a:cs typeface="Arial"/>
                        </a:rPr>
                        <a:t>Pesos</a:t>
                      </a:r>
                      <a:r>
                        <a:rPr sz="750" b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5" dirty="0">
                          <a:latin typeface="Arial"/>
                          <a:cs typeface="Arial"/>
                        </a:rPr>
                        <a:t>Sugeridos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KNIP11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77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366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027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94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rowSpan="13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2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50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2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50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0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00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2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50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2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50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2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50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0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00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2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50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0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00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0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00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2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50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548640" algn="l"/>
                        </a:tabLst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0</a:t>
                      </a:r>
                      <a:r>
                        <a:rPr sz="900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,</a:t>
                      </a:r>
                      <a:r>
                        <a:rPr sz="900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00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% </a:t>
                      </a:r>
                      <a:endParaRPr sz="900">
                        <a:latin typeface="Carlito"/>
                        <a:cs typeface="Carlito"/>
                      </a:endParaRPr>
                    </a:p>
                    <a:p>
                      <a:pPr marR="23495" algn="r">
                        <a:lnSpc>
                          <a:spcPts val="1080"/>
                        </a:lnSpc>
                        <a:spcBef>
                          <a:spcPts val="1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KNCR11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64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889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604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64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3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IRDM11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41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97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CPTS11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67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89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841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224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43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3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RECR11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42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666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550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43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MXRF11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66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336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397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19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HCTR11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81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19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HGCR11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62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868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684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66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KNHY11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97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48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DEVA11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58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37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3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MCCI11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36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52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855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786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21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7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VCJR11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74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07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VRTA11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42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039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767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05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CVBI11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42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356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823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97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RBRR11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94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74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808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416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95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XPCI11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56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447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181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91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KNSC11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22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724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712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81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20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HABT11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79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77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VGIP11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76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71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7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BCRI11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94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935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884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66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FEXC11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59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BARI11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42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239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778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47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BTCR11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95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81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127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867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43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75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VGIR11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05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59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897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015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42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997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3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URPR11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59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39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5" dirty="0">
                          <a:latin typeface="Arial"/>
                          <a:cs typeface="Arial"/>
                        </a:rPr>
                        <a:t>VSLH11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77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35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PORD11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31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34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85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RBRY11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88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02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819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650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33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685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OUJP11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58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28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6981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5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SADI11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62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432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574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25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6979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20" dirty="0">
                          <a:solidFill>
                            <a:srgbClr val="00000E"/>
                          </a:solidFill>
                          <a:latin typeface="Arial"/>
                          <a:cs typeface="Arial"/>
                        </a:rPr>
                        <a:t>PLCR11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1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08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83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%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10" dirty="0">
                          <a:latin typeface="Arial"/>
                          <a:cs typeface="Arial"/>
                        </a:rPr>
                        <a:t>621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864</a:t>
                      </a:r>
                      <a:r>
                        <a:rPr sz="65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65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650" dirty="0">
                          <a:latin typeface="Arial"/>
                          <a:cs typeface="Arial"/>
                        </a:rPr>
                        <a:t>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650" spc="-45" dirty="0">
                          <a:latin typeface="Arial"/>
                          <a:cs typeface="Arial"/>
                        </a:rPr>
                        <a:t>CRI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18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080"/>
                        </a:lnSpc>
                        <a:spcBef>
                          <a:spcPts val="55"/>
                        </a:spcBef>
                      </a:pPr>
                      <a:r>
                        <a:rPr sz="900" spc="-4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90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900" spc="-40" dirty="0">
                          <a:latin typeface="Carlito"/>
                          <a:cs typeface="Carlito"/>
                        </a:rPr>
                        <a:t>50</a:t>
                      </a:r>
                      <a:r>
                        <a:rPr sz="900" dirty="0">
                          <a:latin typeface="Carlito"/>
                          <a:cs typeface="Carlito"/>
                        </a:rPr>
                        <a:t>%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579149" y="1776457"/>
            <a:ext cx="133459" cy="13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4378" y="1776457"/>
            <a:ext cx="133459" cy="13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479" y="1776457"/>
            <a:ext cx="133459" cy="13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33502" y="1776457"/>
            <a:ext cx="133459" cy="13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1877" y="1776457"/>
            <a:ext cx="133459" cy="13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94988" y="1776457"/>
            <a:ext cx="133459" cy="13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108" y="325069"/>
            <a:ext cx="3502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Modelos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0" dirty="0"/>
              <a:t>Otimização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4" y="1084765"/>
            <a:ext cx="9095740" cy="88900"/>
            <a:chOff x="48764" y="1084765"/>
            <a:chExt cx="9095740" cy="88900"/>
          </a:xfrm>
        </p:grpSpPr>
        <p:sp>
          <p:nvSpPr>
            <p:cNvPr id="5" name="object 5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9391" y="1622806"/>
            <a:ext cx="499427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000" b="1" spc="-285" dirty="0">
                <a:latin typeface="Verdana"/>
                <a:cs typeface="Verdana"/>
              </a:rPr>
              <a:t>RE-TESTE </a:t>
            </a:r>
            <a:r>
              <a:rPr sz="2000" b="1" spc="-680" dirty="0">
                <a:latin typeface="Verdana"/>
                <a:cs typeface="Verdana"/>
              </a:rPr>
              <a:t>&gt; </a:t>
            </a:r>
            <a:r>
              <a:rPr sz="2000" b="1" spc="-434" dirty="0">
                <a:latin typeface="Verdana"/>
                <a:cs typeface="Verdana"/>
              </a:rPr>
              <a:t>01/10/2021 </a:t>
            </a:r>
            <a:r>
              <a:rPr sz="2000" b="1" spc="-280" dirty="0">
                <a:latin typeface="Verdana"/>
                <a:cs typeface="Verdana"/>
              </a:rPr>
              <a:t>a</a:t>
            </a:r>
            <a:r>
              <a:rPr sz="2000" b="1" spc="-450" dirty="0">
                <a:latin typeface="Verdana"/>
                <a:cs typeface="Verdana"/>
              </a:rPr>
              <a:t> </a:t>
            </a:r>
            <a:r>
              <a:rPr sz="2000" b="1" spc="-440" dirty="0">
                <a:latin typeface="Verdana"/>
                <a:cs typeface="Verdana"/>
              </a:rPr>
              <a:t>15/10/2021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950" dirty="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000" b="1" spc="-250" dirty="0">
                <a:latin typeface="Verdana"/>
                <a:cs typeface="Verdana"/>
              </a:rPr>
              <a:t>Restrições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950" dirty="0">
              <a:latin typeface="Verdana"/>
              <a:cs typeface="Verdana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0" dirty="0">
                <a:latin typeface="Arial"/>
                <a:cs typeface="Arial"/>
              </a:rPr>
              <a:t>1: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carteira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totalmente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alocada</a:t>
            </a:r>
            <a:r>
              <a:rPr sz="2000" spc="-175" dirty="0">
                <a:latin typeface="Arial"/>
                <a:cs typeface="Arial"/>
              </a:rPr>
              <a:t> =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100%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050" dirty="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0" dirty="0">
                <a:latin typeface="Arial"/>
                <a:cs typeface="Arial"/>
              </a:rPr>
              <a:t>2: </a:t>
            </a:r>
            <a:r>
              <a:rPr sz="2000" spc="-10" dirty="0">
                <a:latin typeface="Arial"/>
                <a:cs typeface="Arial"/>
              </a:rPr>
              <a:t>volatilidade </a:t>
            </a:r>
            <a:r>
              <a:rPr sz="2000" spc="-50" dirty="0">
                <a:latin typeface="Arial"/>
                <a:cs typeface="Arial"/>
              </a:rPr>
              <a:t>máxima </a:t>
            </a:r>
            <a:r>
              <a:rPr sz="2000" spc="-175" dirty="0">
                <a:latin typeface="Arial"/>
                <a:cs typeface="Arial"/>
              </a:rPr>
              <a:t>=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12,0%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050" dirty="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0" dirty="0">
                <a:latin typeface="Arial"/>
                <a:cs typeface="Arial"/>
              </a:rPr>
              <a:t>3: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alocação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nos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setores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=&lt;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20%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acima)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050" dirty="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0" dirty="0">
                <a:latin typeface="Arial"/>
                <a:cs typeface="Arial"/>
              </a:rPr>
              <a:t>4: </a:t>
            </a:r>
            <a:r>
              <a:rPr sz="2000" spc="-60" dirty="0">
                <a:latin typeface="Arial"/>
                <a:cs typeface="Arial"/>
              </a:rPr>
              <a:t>alocação </a:t>
            </a:r>
            <a:r>
              <a:rPr sz="2000" spc="-40" dirty="0">
                <a:latin typeface="Arial"/>
                <a:cs typeface="Arial"/>
              </a:rPr>
              <a:t>máximo </a:t>
            </a:r>
            <a:r>
              <a:rPr sz="2000" dirty="0">
                <a:latin typeface="Arial"/>
                <a:cs typeface="Arial"/>
              </a:rPr>
              <a:t>por </a:t>
            </a:r>
            <a:r>
              <a:rPr sz="2000" spc="-35" dirty="0">
                <a:latin typeface="Arial"/>
                <a:cs typeface="Arial"/>
              </a:rPr>
              <a:t>papel </a:t>
            </a:r>
            <a:r>
              <a:rPr sz="2000" spc="-175" dirty="0">
                <a:latin typeface="Arial"/>
                <a:cs typeface="Arial"/>
              </a:rPr>
              <a:t>=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2,5%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22102" y="5500560"/>
            <a:ext cx="788670" cy="1012190"/>
            <a:chOff x="3922102" y="5500560"/>
            <a:chExt cx="788670" cy="1012190"/>
          </a:xfrm>
        </p:grpSpPr>
        <p:sp>
          <p:nvSpPr>
            <p:cNvPr id="9" name="object 9"/>
            <p:cNvSpPr/>
            <p:nvPr/>
          </p:nvSpPr>
          <p:spPr>
            <a:xfrm>
              <a:off x="3929953" y="5508411"/>
              <a:ext cx="772795" cy="996315"/>
            </a:xfrm>
            <a:custGeom>
              <a:avLst/>
              <a:gdLst/>
              <a:ahLst/>
              <a:cxnLst/>
              <a:rect l="l" t="t" r="r" b="b"/>
              <a:pathLst>
                <a:path w="772795" h="996315">
                  <a:moveTo>
                    <a:pt x="0" y="0"/>
                  </a:moveTo>
                  <a:lnTo>
                    <a:pt x="0" y="996005"/>
                  </a:lnTo>
                  <a:lnTo>
                    <a:pt x="772586" y="497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29953" y="5508411"/>
              <a:ext cx="772795" cy="996315"/>
            </a:xfrm>
            <a:custGeom>
              <a:avLst/>
              <a:gdLst/>
              <a:ahLst/>
              <a:cxnLst/>
              <a:rect l="l" t="t" r="r" b="b"/>
              <a:pathLst>
                <a:path w="772795" h="996315">
                  <a:moveTo>
                    <a:pt x="0" y="0"/>
                  </a:moveTo>
                  <a:lnTo>
                    <a:pt x="772586" y="497980"/>
                  </a:lnTo>
                  <a:lnTo>
                    <a:pt x="0" y="996005"/>
                  </a:lnTo>
                  <a:lnTo>
                    <a:pt x="0" y="0"/>
                  </a:lnTo>
                  <a:close/>
                </a:path>
              </a:pathLst>
            </a:custGeom>
            <a:ln w="15703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764" y="1084765"/>
            <a:ext cx="9095740" cy="88900"/>
            <a:chOff x="48764" y="1084765"/>
            <a:chExt cx="9095740" cy="88900"/>
          </a:xfrm>
        </p:grpSpPr>
        <p:sp>
          <p:nvSpPr>
            <p:cNvPr id="4" name="object 4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28652" y="1960540"/>
            <a:ext cx="1896110" cy="2122170"/>
          </a:xfrm>
          <a:custGeom>
            <a:avLst/>
            <a:gdLst/>
            <a:ahLst/>
            <a:cxnLst/>
            <a:rect l="l" t="t" r="r" b="b"/>
            <a:pathLst>
              <a:path w="1896110" h="2122170">
                <a:moveTo>
                  <a:pt x="294525" y="202918"/>
                </a:moveTo>
                <a:lnTo>
                  <a:pt x="88019" y="202918"/>
                </a:lnTo>
                <a:lnTo>
                  <a:pt x="92890" y="245338"/>
                </a:lnTo>
                <a:lnTo>
                  <a:pt x="99214" y="289027"/>
                </a:lnTo>
                <a:lnTo>
                  <a:pt x="106965" y="333835"/>
                </a:lnTo>
                <a:lnTo>
                  <a:pt x="116119" y="379612"/>
                </a:lnTo>
                <a:lnTo>
                  <a:pt x="126650" y="426207"/>
                </a:lnTo>
                <a:lnTo>
                  <a:pt x="138534" y="473469"/>
                </a:lnTo>
                <a:lnTo>
                  <a:pt x="151746" y="521248"/>
                </a:lnTo>
                <a:lnTo>
                  <a:pt x="166262" y="569393"/>
                </a:lnTo>
                <a:lnTo>
                  <a:pt x="182056" y="617754"/>
                </a:lnTo>
                <a:lnTo>
                  <a:pt x="199104" y="666180"/>
                </a:lnTo>
                <a:lnTo>
                  <a:pt x="217381" y="714520"/>
                </a:lnTo>
                <a:lnTo>
                  <a:pt x="236863" y="762624"/>
                </a:lnTo>
                <a:lnTo>
                  <a:pt x="257523" y="810341"/>
                </a:lnTo>
                <a:lnTo>
                  <a:pt x="279339" y="857521"/>
                </a:lnTo>
                <a:lnTo>
                  <a:pt x="302285" y="904013"/>
                </a:lnTo>
                <a:lnTo>
                  <a:pt x="326336" y="949666"/>
                </a:lnTo>
                <a:lnTo>
                  <a:pt x="351467" y="994330"/>
                </a:lnTo>
                <a:lnTo>
                  <a:pt x="377654" y="1037854"/>
                </a:lnTo>
                <a:lnTo>
                  <a:pt x="404872" y="1080088"/>
                </a:lnTo>
                <a:lnTo>
                  <a:pt x="433096" y="1120880"/>
                </a:lnTo>
                <a:lnTo>
                  <a:pt x="462302" y="1160082"/>
                </a:lnTo>
                <a:lnTo>
                  <a:pt x="492464" y="1197540"/>
                </a:lnTo>
                <a:lnTo>
                  <a:pt x="523558" y="1233106"/>
                </a:lnTo>
                <a:lnTo>
                  <a:pt x="555559" y="1266629"/>
                </a:lnTo>
                <a:lnTo>
                  <a:pt x="588443" y="1297958"/>
                </a:lnTo>
                <a:lnTo>
                  <a:pt x="622184" y="1326942"/>
                </a:lnTo>
                <a:lnTo>
                  <a:pt x="656757" y="1353430"/>
                </a:lnTo>
                <a:lnTo>
                  <a:pt x="622170" y="1379919"/>
                </a:lnTo>
                <a:lnTo>
                  <a:pt x="588391" y="1408903"/>
                </a:lnTo>
                <a:lnTo>
                  <a:pt x="555448" y="1440232"/>
                </a:lnTo>
                <a:lnTo>
                  <a:pt x="523368" y="1473754"/>
                </a:lnTo>
                <a:lnTo>
                  <a:pt x="492180" y="1509320"/>
                </a:lnTo>
                <a:lnTo>
                  <a:pt x="461912" y="1546779"/>
                </a:lnTo>
                <a:lnTo>
                  <a:pt x="432591" y="1585980"/>
                </a:lnTo>
                <a:lnTo>
                  <a:pt x="404245" y="1626773"/>
                </a:lnTo>
                <a:lnTo>
                  <a:pt x="376902" y="1669006"/>
                </a:lnTo>
                <a:lnTo>
                  <a:pt x="350590" y="1712531"/>
                </a:lnTo>
                <a:lnTo>
                  <a:pt x="325337" y="1757194"/>
                </a:lnTo>
                <a:lnTo>
                  <a:pt x="301170" y="1802848"/>
                </a:lnTo>
                <a:lnTo>
                  <a:pt x="278118" y="1849339"/>
                </a:lnTo>
                <a:lnTo>
                  <a:pt x="256209" y="1896519"/>
                </a:lnTo>
                <a:lnTo>
                  <a:pt x="235470" y="1944236"/>
                </a:lnTo>
                <a:lnTo>
                  <a:pt x="215928" y="1992340"/>
                </a:lnTo>
                <a:lnTo>
                  <a:pt x="197613" y="2040680"/>
                </a:lnTo>
                <a:lnTo>
                  <a:pt x="180552" y="2089106"/>
                </a:lnTo>
                <a:lnTo>
                  <a:pt x="169805" y="2122043"/>
                </a:lnTo>
                <a:lnTo>
                  <a:pt x="640731" y="1651353"/>
                </a:lnTo>
                <a:lnTo>
                  <a:pt x="666616" y="1620203"/>
                </a:lnTo>
                <a:lnTo>
                  <a:pt x="696603" y="1587801"/>
                </a:lnTo>
                <a:lnTo>
                  <a:pt x="727186" y="1558572"/>
                </a:lnTo>
                <a:lnTo>
                  <a:pt x="758318" y="1532775"/>
                </a:lnTo>
                <a:lnTo>
                  <a:pt x="794922" y="1496187"/>
                </a:lnTo>
                <a:lnTo>
                  <a:pt x="822640" y="1453254"/>
                </a:lnTo>
                <a:lnTo>
                  <a:pt x="840201" y="1405246"/>
                </a:lnTo>
                <a:lnTo>
                  <a:pt x="846337" y="1353430"/>
                </a:lnTo>
                <a:lnTo>
                  <a:pt x="840201" y="1301615"/>
                </a:lnTo>
                <a:lnTo>
                  <a:pt x="822640" y="1253606"/>
                </a:lnTo>
                <a:lnTo>
                  <a:pt x="794922" y="1210674"/>
                </a:lnTo>
                <a:lnTo>
                  <a:pt x="758318" y="1174086"/>
                </a:lnTo>
                <a:lnTo>
                  <a:pt x="727128" y="1147927"/>
                </a:lnTo>
                <a:lnTo>
                  <a:pt x="696392" y="1118518"/>
                </a:lnTo>
                <a:lnTo>
                  <a:pt x="666187" y="1086088"/>
                </a:lnTo>
                <a:lnTo>
                  <a:pt x="636588" y="1050869"/>
                </a:lnTo>
                <a:lnTo>
                  <a:pt x="607672" y="1013090"/>
                </a:lnTo>
                <a:lnTo>
                  <a:pt x="579515" y="972984"/>
                </a:lnTo>
                <a:lnTo>
                  <a:pt x="552194" y="930780"/>
                </a:lnTo>
                <a:lnTo>
                  <a:pt x="525784" y="886709"/>
                </a:lnTo>
                <a:lnTo>
                  <a:pt x="500363" y="841003"/>
                </a:lnTo>
                <a:lnTo>
                  <a:pt x="476006" y="793891"/>
                </a:lnTo>
                <a:lnTo>
                  <a:pt x="452790" y="745605"/>
                </a:lnTo>
                <a:lnTo>
                  <a:pt x="430791" y="696374"/>
                </a:lnTo>
                <a:lnTo>
                  <a:pt x="410085" y="646431"/>
                </a:lnTo>
                <a:lnTo>
                  <a:pt x="390749" y="596005"/>
                </a:lnTo>
                <a:lnTo>
                  <a:pt x="372859" y="545328"/>
                </a:lnTo>
                <a:lnTo>
                  <a:pt x="356491" y="494629"/>
                </a:lnTo>
                <a:lnTo>
                  <a:pt x="341722" y="444141"/>
                </a:lnTo>
                <a:lnTo>
                  <a:pt x="328628" y="394092"/>
                </a:lnTo>
                <a:lnTo>
                  <a:pt x="317284" y="344715"/>
                </a:lnTo>
                <a:lnTo>
                  <a:pt x="307769" y="296240"/>
                </a:lnTo>
                <a:lnTo>
                  <a:pt x="300157" y="248897"/>
                </a:lnTo>
                <a:lnTo>
                  <a:pt x="294525" y="202918"/>
                </a:lnTo>
                <a:close/>
              </a:path>
              <a:path w="1896110" h="2122170">
                <a:moveTo>
                  <a:pt x="1804391" y="202918"/>
                </a:moveTo>
                <a:lnTo>
                  <a:pt x="1604655" y="202918"/>
                </a:lnTo>
                <a:lnTo>
                  <a:pt x="1598603" y="248898"/>
                </a:lnTo>
                <a:lnTo>
                  <a:pt x="1590648" y="296240"/>
                </a:lnTo>
                <a:lnTo>
                  <a:pt x="1580863" y="344715"/>
                </a:lnTo>
                <a:lnTo>
                  <a:pt x="1569316" y="394092"/>
                </a:lnTo>
                <a:lnTo>
                  <a:pt x="1556080" y="444141"/>
                </a:lnTo>
                <a:lnTo>
                  <a:pt x="1541224" y="494629"/>
                </a:lnTo>
                <a:lnTo>
                  <a:pt x="1524819" y="545328"/>
                </a:lnTo>
                <a:lnTo>
                  <a:pt x="1506935" y="596005"/>
                </a:lnTo>
                <a:lnTo>
                  <a:pt x="1487644" y="646431"/>
                </a:lnTo>
                <a:lnTo>
                  <a:pt x="1467016" y="696374"/>
                </a:lnTo>
                <a:lnTo>
                  <a:pt x="1445121" y="745605"/>
                </a:lnTo>
                <a:lnTo>
                  <a:pt x="1422029" y="793891"/>
                </a:lnTo>
                <a:lnTo>
                  <a:pt x="1397813" y="841003"/>
                </a:lnTo>
                <a:lnTo>
                  <a:pt x="1372541" y="886710"/>
                </a:lnTo>
                <a:lnTo>
                  <a:pt x="1346285" y="930780"/>
                </a:lnTo>
                <a:lnTo>
                  <a:pt x="1319116" y="972984"/>
                </a:lnTo>
                <a:lnTo>
                  <a:pt x="1318361" y="974064"/>
                </a:lnTo>
                <a:lnTo>
                  <a:pt x="1729528" y="563105"/>
                </a:lnTo>
                <a:lnTo>
                  <a:pt x="1742108" y="521248"/>
                </a:lnTo>
                <a:lnTo>
                  <a:pt x="1755240" y="473469"/>
                </a:lnTo>
                <a:lnTo>
                  <a:pt x="1767008" y="426207"/>
                </a:lnTo>
                <a:lnTo>
                  <a:pt x="1777382" y="379612"/>
                </a:lnTo>
                <a:lnTo>
                  <a:pt x="1786336" y="333835"/>
                </a:lnTo>
                <a:lnTo>
                  <a:pt x="1793840" y="289027"/>
                </a:lnTo>
                <a:lnTo>
                  <a:pt x="1799868" y="245338"/>
                </a:lnTo>
                <a:lnTo>
                  <a:pt x="1804391" y="202918"/>
                </a:lnTo>
                <a:close/>
              </a:path>
              <a:path w="1896110" h="2122170">
                <a:moveTo>
                  <a:pt x="1895795" y="0"/>
                </a:moveTo>
                <a:lnTo>
                  <a:pt x="0" y="0"/>
                </a:lnTo>
                <a:lnTo>
                  <a:pt x="0" y="202918"/>
                </a:lnTo>
                <a:lnTo>
                  <a:pt x="1895795" y="202918"/>
                </a:lnTo>
                <a:lnTo>
                  <a:pt x="1895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5669" y="656366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069" y="121361"/>
            <a:ext cx="7082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Otimização </a:t>
            </a:r>
            <a:r>
              <a:rPr spc="-5" dirty="0"/>
              <a:t>x </a:t>
            </a:r>
            <a:r>
              <a:rPr spc="-15" dirty="0"/>
              <a:t>Resultado </a:t>
            </a:r>
            <a:r>
              <a:rPr spc="-5" dirty="0"/>
              <a:t>(01 a 15 de</a:t>
            </a:r>
            <a:r>
              <a:rPr spc="110" dirty="0"/>
              <a:t> </a:t>
            </a:r>
            <a:r>
              <a:rPr spc="-10" dirty="0"/>
              <a:t>outubro/21)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779965"/>
            <a:ext cx="9070975" cy="88900"/>
            <a:chOff x="0" y="779965"/>
            <a:chExt cx="9070975" cy="88900"/>
          </a:xfrm>
        </p:grpSpPr>
        <p:sp>
          <p:nvSpPr>
            <p:cNvPr id="5" name="object 5"/>
            <p:cNvSpPr/>
            <p:nvPr/>
          </p:nvSpPr>
          <p:spPr>
            <a:xfrm>
              <a:off x="0" y="779965"/>
              <a:ext cx="907087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806958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0677" y="1287119"/>
          <a:ext cx="7894953" cy="561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835">
                <a:tc>
                  <a:txBody>
                    <a:bodyPr/>
                    <a:lstStyle/>
                    <a:p>
                      <a:pPr marL="718820" indent="-687705">
                        <a:lnSpc>
                          <a:spcPts val="2110"/>
                        </a:lnSpc>
                        <a:buFont typeface="Wingdings"/>
                        <a:buChar char=""/>
                        <a:tabLst>
                          <a:tab pos="718820" algn="l"/>
                          <a:tab pos="719455" algn="l"/>
                        </a:tabLst>
                      </a:pPr>
                      <a:r>
                        <a:rPr sz="1800" b="1" spc="-235" dirty="0">
                          <a:latin typeface="Verdana"/>
                          <a:cs typeface="Verdana"/>
                        </a:rPr>
                        <a:t>Modelo</a:t>
                      </a:r>
                      <a:r>
                        <a:rPr sz="1800" b="1" spc="-2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220" dirty="0">
                          <a:latin typeface="Verdana"/>
                          <a:cs typeface="Verdana"/>
                        </a:rPr>
                        <a:t>otimizado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2305">
                        <a:lnSpc>
                          <a:spcPts val="2110"/>
                        </a:lnSpc>
                      </a:pPr>
                      <a:r>
                        <a:rPr sz="1800" b="1" spc="-229" dirty="0">
                          <a:latin typeface="Verdana"/>
                          <a:cs typeface="Verdana"/>
                        </a:rPr>
                        <a:t>Retorno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0" algn="r">
                        <a:lnSpc>
                          <a:spcPts val="2110"/>
                        </a:lnSpc>
                        <a:tabLst>
                          <a:tab pos="929005" algn="l"/>
                        </a:tabLst>
                      </a:pPr>
                      <a:r>
                        <a:rPr sz="1800" b="1" spc="-615" dirty="0">
                          <a:latin typeface="Verdana"/>
                          <a:cs typeface="Verdana"/>
                        </a:rPr>
                        <a:t>+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sz="1800" b="1" spc="-375" dirty="0">
                          <a:latin typeface="Verdana"/>
                          <a:cs typeface="Verdana"/>
                        </a:rPr>
                        <a:t>0,63%	</a:t>
                      </a:r>
                      <a:r>
                        <a:rPr sz="1800" b="1" spc="-635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b="1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415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+1,08%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2110"/>
                        </a:lnSpc>
                      </a:pPr>
                      <a:r>
                        <a:rPr sz="1800" b="1" spc="-345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IFX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ts val="2080"/>
                        </a:lnSpc>
                      </a:pPr>
                      <a:r>
                        <a:rPr sz="1800" b="1" spc="-204" dirty="0">
                          <a:latin typeface="Verdana"/>
                          <a:cs typeface="Verdana"/>
                        </a:rPr>
                        <a:t>Volatilidade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ts val="2080"/>
                        </a:lnSpc>
                      </a:pPr>
                      <a:r>
                        <a:rPr sz="1800" b="1" spc="-375" dirty="0">
                          <a:latin typeface="Verdana"/>
                          <a:cs typeface="Verdana"/>
                        </a:rPr>
                        <a:t>8,81%</a:t>
                      </a:r>
                      <a:r>
                        <a:rPr sz="1800" b="1" spc="-2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635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800" b="1" spc="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370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10,34%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5712998" y="2351112"/>
            <a:ext cx="2263775" cy="2676525"/>
            <a:chOff x="5712998" y="2351112"/>
            <a:chExt cx="2263775" cy="2676525"/>
          </a:xfrm>
        </p:grpSpPr>
        <p:sp>
          <p:nvSpPr>
            <p:cNvPr id="9" name="object 9"/>
            <p:cNvSpPr/>
            <p:nvPr/>
          </p:nvSpPr>
          <p:spPr>
            <a:xfrm>
              <a:off x="5712993" y="2351112"/>
              <a:ext cx="2263775" cy="266700"/>
            </a:xfrm>
            <a:custGeom>
              <a:avLst/>
              <a:gdLst/>
              <a:ahLst/>
              <a:cxnLst/>
              <a:rect l="l" t="t" r="r" b="b"/>
              <a:pathLst>
                <a:path w="2263775" h="266700">
                  <a:moveTo>
                    <a:pt x="2263610" y="0"/>
                  </a:moveTo>
                  <a:lnTo>
                    <a:pt x="0" y="0"/>
                  </a:lnTo>
                  <a:lnTo>
                    <a:pt x="0" y="253276"/>
                  </a:lnTo>
                  <a:lnTo>
                    <a:pt x="0" y="266484"/>
                  </a:lnTo>
                  <a:lnTo>
                    <a:pt x="2263610" y="266484"/>
                  </a:lnTo>
                  <a:lnTo>
                    <a:pt x="2263610" y="253276"/>
                  </a:lnTo>
                  <a:lnTo>
                    <a:pt x="22636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2998" y="2604381"/>
              <a:ext cx="1438275" cy="2423160"/>
            </a:xfrm>
            <a:custGeom>
              <a:avLst/>
              <a:gdLst/>
              <a:ahLst/>
              <a:cxnLst/>
              <a:rect l="l" t="t" r="r" b="b"/>
              <a:pathLst>
                <a:path w="1438275" h="2423160">
                  <a:moveTo>
                    <a:pt x="1438141" y="0"/>
                  </a:moveTo>
                  <a:lnTo>
                    <a:pt x="0" y="0"/>
                  </a:lnTo>
                  <a:lnTo>
                    <a:pt x="0" y="2423137"/>
                  </a:lnTo>
                  <a:lnTo>
                    <a:pt x="1438141" y="2423137"/>
                  </a:lnTo>
                  <a:lnTo>
                    <a:pt x="14381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53594" y="2285221"/>
            <a:ext cx="1845945" cy="5848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550" b="1" spc="-5" dirty="0">
                <a:latin typeface="Carlito"/>
                <a:cs typeface="Carlito"/>
              </a:rPr>
              <a:t>OTIMIZADO</a:t>
            </a:r>
            <a:r>
              <a:rPr sz="1550" b="1" spc="-75" dirty="0">
                <a:latin typeface="Carlito"/>
                <a:cs typeface="Carlito"/>
              </a:rPr>
              <a:t> </a:t>
            </a:r>
            <a:r>
              <a:rPr sz="1550" b="1" spc="-15" dirty="0">
                <a:latin typeface="Carlito"/>
                <a:cs typeface="Carlito"/>
              </a:rPr>
              <a:t>RE-TESTE</a:t>
            </a:r>
            <a:endParaRPr sz="155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  <a:spcBef>
                <a:spcPts val="345"/>
              </a:spcBef>
              <a:tabLst>
                <a:tab pos="1370330" algn="l"/>
              </a:tabLst>
            </a:pPr>
            <a:r>
              <a:rPr sz="1550" b="1" spc="15" dirty="0">
                <a:latin typeface="Carlito"/>
                <a:cs typeface="Carlito"/>
              </a:rPr>
              <a:t>%</a:t>
            </a:r>
            <a:r>
              <a:rPr sz="1550" b="1" spc="-30" dirty="0">
                <a:latin typeface="Carlito"/>
                <a:cs typeface="Carlito"/>
              </a:rPr>
              <a:t> </a:t>
            </a:r>
            <a:r>
              <a:rPr sz="1550" b="1" spc="-5" dirty="0">
                <a:latin typeface="Carlito"/>
                <a:cs typeface="Carlito"/>
              </a:rPr>
              <a:t>Retorno	</a:t>
            </a:r>
            <a:r>
              <a:rPr sz="1550" b="1" spc="15" dirty="0">
                <a:latin typeface="Carlito"/>
                <a:cs typeface="Carlito"/>
              </a:rPr>
              <a:t>%</a:t>
            </a:r>
            <a:r>
              <a:rPr sz="1550" b="1" spc="-100" dirty="0">
                <a:latin typeface="Carlito"/>
                <a:cs typeface="Carlito"/>
              </a:rPr>
              <a:t> </a:t>
            </a:r>
            <a:r>
              <a:rPr sz="1550" b="1" spc="10" dirty="0">
                <a:latin typeface="Carlito"/>
                <a:cs typeface="Carlito"/>
              </a:rPr>
              <a:t>Vol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99759" y="5027518"/>
            <a:ext cx="13335" cy="253365"/>
            <a:chOff x="5699759" y="5027518"/>
            <a:chExt cx="13335" cy="253365"/>
          </a:xfrm>
        </p:grpSpPr>
        <p:sp>
          <p:nvSpPr>
            <p:cNvPr id="13" name="object 13"/>
            <p:cNvSpPr/>
            <p:nvPr/>
          </p:nvSpPr>
          <p:spPr>
            <a:xfrm>
              <a:off x="5699759" y="5034148"/>
              <a:ext cx="13335" cy="240029"/>
            </a:xfrm>
            <a:custGeom>
              <a:avLst/>
              <a:gdLst/>
              <a:ahLst/>
              <a:cxnLst/>
              <a:rect l="l" t="t" r="r" b="b"/>
              <a:pathLst>
                <a:path w="13335" h="240029">
                  <a:moveTo>
                    <a:pt x="0" y="239573"/>
                  </a:moveTo>
                  <a:lnTo>
                    <a:pt x="13238" y="239573"/>
                  </a:lnTo>
                  <a:lnTo>
                    <a:pt x="13238" y="0"/>
                  </a:lnTo>
                  <a:lnTo>
                    <a:pt x="0" y="0"/>
                  </a:lnTo>
                  <a:lnTo>
                    <a:pt x="0" y="239573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99759" y="5027518"/>
              <a:ext cx="13335" cy="253365"/>
            </a:xfrm>
            <a:custGeom>
              <a:avLst/>
              <a:gdLst/>
              <a:ahLst/>
              <a:cxnLst/>
              <a:rect l="l" t="t" r="r" b="b"/>
              <a:pathLst>
                <a:path w="13335" h="253364">
                  <a:moveTo>
                    <a:pt x="13238" y="0"/>
                  </a:moveTo>
                  <a:lnTo>
                    <a:pt x="0" y="0"/>
                  </a:lnTo>
                  <a:lnTo>
                    <a:pt x="0" y="253275"/>
                  </a:lnTo>
                  <a:lnTo>
                    <a:pt x="13238" y="253275"/>
                  </a:lnTo>
                  <a:lnTo>
                    <a:pt x="13238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699759" y="2337791"/>
            <a:ext cx="2277110" cy="2943225"/>
            <a:chOff x="5699759" y="2337791"/>
            <a:chExt cx="2277110" cy="2943225"/>
          </a:xfrm>
        </p:grpSpPr>
        <p:sp>
          <p:nvSpPr>
            <p:cNvPr id="16" name="object 16"/>
            <p:cNvSpPr/>
            <p:nvPr/>
          </p:nvSpPr>
          <p:spPr>
            <a:xfrm>
              <a:off x="5706379" y="2337791"/>
              <a:ext cx="2264410" cy="13335"/>
            </a:xfrm>
            <a:custGeom>
              <a:avLst/>
              <a:gdLst/>
              <a:ahLst/>
              <a:cxnLst/>
              <a:rect l="l" t="t" r="r" b="b"/>
              <a:pathLst>
                <a:path w="2264409" h="13335">
                  <a:moveTo>
                    <a:pt x="0" y="13260"/>
                  </a:moveTo>
                  <a:lnTo>
                    <a:pt x="2263870" y="13260"/>
                  </a:lnTo>
                  <a:lnTo>
                    <a:pt x="2263870" y="0"/>
                  </a:lnTo>
                  <a:lnTo>
                    <a:pt x="0" y="0"/>
                  </a:lnTo>
                  <a:lnTo>
                    <a:pt x="0" y="13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99747" y="2337891"/>
              <a:ext cx="2277110" cy="559435"/>
            </a:xfrm>
            <a:custGeom>
              <a:avLst/>
              <a:gdLst/>
              <a:ahLst/>
              <a:cxnLst/>
              <a:rect l="l" t="t" r="r" b="b"/>
              <a:pathLst>
                <a:path w="2277109" h="559435">
                  <a:moveTo>
                    <a:pt x="2277021" y="532536"/>
                  </a:moveTo>
                  <a:lnTo>
                    <a:pt x="0" y="532536"/>
                  </a:lnTo>
                  <a:lnTo>
                    <a:pt x="0" y="559054"/>
                  </a:lnTo>
                  <a:lnTo>
                    <a:pt x="2277021" y="559054"/>
                  </a:lnTo>
                  <a:lnTo>
                    <a:pt x="2277021" y="532536"/>
                  </a:lnTo>
                  <a:close/>
                </a:path>
                <a:path w="2277109" h="559435">
                  <a:moveTo>
                    <a:pt x="2277021" y="0"/>
                  </a:moveTo>
                  <a:lnTo>
                    <a:pt x="0" y="0"/>
                  </a:lnTo>
                  <a:lnTo>
                    <a:pt x="0" y="13258"/>
                  </a:lnTo>
                  <a:lnTo>
                    <a:pt x="2277021" y="13258"/>
                  </a:lnTo>
                  <a:lnTo>
                    <a:pt x="2277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63630" y="2624307"/>
              <a:ext cx="13335" cy="240029"/>
            </a:xfrm>
            <a:custGeom>
              <a:avLst/>
              <a:gdLst/>
              <a:ahLst/>
              <a:cxnLst/>
              <a:rect l="l" t="t" r="r" b="b"/>
              <a:pathLst>
                <a:path w="13334" h="240030">
                  <a:moveTo>
                    <a:pt x="0" y="239573"/>
                  </a:moveTo>
                  <a:lnTo>
                    <a:pt x="13238" y="239573"/>
                  </a:lnTo>
                  <a:lnTo>
                    <a:pt x="13238" y="0"/>
                  </a:lnTo>
                  <a:lnTo>
                    <a:pt x="0" y="0"/>
                  </a:lnTo>
                  <a:lnTo>
                    <a:pt x="0" y="239573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3542" y="2617588"/>
              <a:ext cx="13335" cy="253365"/>
            </a:xfrm>
            <a:custGeom>
              <a:avLst/>
              <a:gdLst/>
              <a:ahLst/>
              <a:cxnLst/>
              <a:rect l="l" t="t" r="r" b="b"/>
              <a:pathLst>
                <a:path w="13334" h="253364">
                  <a:moveTo>
                    <a:pt x="13238" y="0"/>
                  </a:moveTo>
                  <a:lnTo>
                    <a:pt x="0" y="0"/>
                  </a:lnTo>
                  <a:lnTo>
                    <a:pt x="0" y="252833"/>
                  </a:lnTo>
                  <a:lnTo>
                    <a:pt x="13238" y="252833"/>
                  </a:lnTo>
                  <a:lnTo>
                    <a:pt x="13238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63630" y="2903662"/>
              <a:ext cx="13335" cy="2370455"/>
            </a:xfrm>
            <a:custGeom>
              <a:avLst/>
              <a:gdLst/>
              <a:ahLst/>
              <a:cxnLst/>
              <a:rect l="l" t="t" r="r" b="b"/>
              <a:pathLst>
                <a:path w="13334" h="2370454">
                  <a:moveTo>
                    <a:pt x="0" y="2370059"/>
                  </a:moveTo>
                  <a:lnTo>
                    <a:pt x="13238" y="2370059"/>
                  </a:lnTo>
                  <a:lnTo>
                    <a:pt x="13238" y="0"/>
                  </a:lnTo>
                  <a:lnTo>
                    <a:pt x="0" y="0"/>
                  </a:lnTo>
                  <a:lnTo>
                    <a:pt x="0" y="2370059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63542" y="2896908"/>
              <a:ext cx="13335" cy="2384425"/>
            </a:xfrm>
            <a:custGeom>
              <a:avLst/>
              <a:gdLst/>
              <a:ahLst/>
              <a:cxnLst/>
              <a:rect l="l" t="t" r="r" b="b"/>
              <a:pathLst>
                <a:path w="13334" h="2384425">
                  <a:moveTo>
                    <a:pt x="13238" y="0"/>
                  </a:moveTo>
                  <a:lnTo>
                    <a:pt x="0" y="0"/>
                  </a:lnTo>
                  <a:lnTo>
                    <a:pt x="0" y="2383886"/>
                  </a:lnTo>
                  <a:lnTo>
                    <a:pt x="13238" y="2383886"/>
                  </a:lnTo>
                  <a:lnTo>
                    <a:pt x="13238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137901" y="5014257"/>
            <a:ext cx="838835" cy="266700"/>
            <a:chOff x="7137901" y="5014257"/>
            <a:chExt cx="838835" cy="266700"/>
          </a:xfrm>
        </p:grpSpPr>
        <p:sp>
          <p:nvSpPr>
            <p:cNvPr id="23" name="object 23"/>
            <p:cNvSpPr/>
            <p:nvPr/>
          </p:nvSpPr>
          <p:spPr>
            <a:xfrm>
              <a:off x="7137901" y="5034148"/>
              <a:ext cx="13335" cy="240029"/>
            </a:xfrm>
            <a:custGeom>
              <a:avLst/>
              <a:gdLst/>
              <a:ahLst/>
              <a:cxnLst/>
              <a:rect l="l" t="t" r="r" b="b"/>
              <a:pathLst>
                <a:path w="13334" h="240029">
                  <a:moveTo>
                    <a:pt x="0" y="239573"/>
                  </a:moveTo>
                  <a:lnTo>
                    <a:pt x="13238" y="239573"/>
                  </a:lnTo>
                  <a:lnTo>
                    <a:pt x="13238" y="0"/>
                  </a:lnTo>
                  <a:lnTo>
                    <a:pt x="0" y="0"/>
                  </a:lnTo>
                  <a:lnTo>
                    <a:pt x="0" y="239573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37901" y="5027518"/>
              <a:ext cx="13335" cy="253365"/>
            </a:xfrm>
            <a:custGeom>
              <a:avLst/>
              <a:gdLst/>
              <a:ahLst/>
              <a:cxnLst/>
              <a:rect l="l" t="t" r="r" b="b"/>
              <a:pathLst>
                <a:path w="13334" h="253364">
                  <a:moveTo>
                    <a:pt x="13238" y="0"/>
                  </a:moveTo>
                  <a:lnTo>
                    <a:pt x="0" y="0"/>
                  </a:lnTo>
                  <a:lnTo>
                    <a:pt x="0" y="253275"/>
                  </a:lnTo>
                  <a:lnTo>
                    <a:pt x="13238" y="253275"/>
                  </a:lnTo>
                  <a:lnTo>
                    <a:pt x="13238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57759" y="5014257"/>
              <a:ext cx="819150" cy="13335"/>
            </a:xfrm>
            <a:custGeom>
              <a:avLst/>
              <a:gdLst/>
              <a:ahLst/>
              <a:cxnLst/>
              <a:rect l="l" t="t" r="r" b="b"/>
              <a:pathLst>
                <a:path w="819150" h="13335">
                  <a:moveTo>
                    <a:pt x="0" y="13260"/>
                  </a:moveTo>
                  <a:lnTo>
                    <a:pt x="818845" y="13260"/>
                  </a:lnTo>
                  <a:lnTo>
                    <a:pt x="818845" y="0"/>
                  </a:lnTo>
                  <a:lnTo>
                    <a:pt x="0" y="0"/>
                  </a:lnTo>
                  <a:lnTo>
                    <a:pt x="0" y="1326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51140" y="5014257"/>
              <a:ext cx="825500" cy="13335"/>
            </a:xfrm>
            <a:custGeom>
              <a:avLst/>
              <a:gdLst/>
              <a:ahLst/>
              <a:cxnLst/>
              <a:rect l="l" t="t" r="r" b="b"/>
              <a:pathLst>
                <a:path w="825500" h="13335">
                  <a:moveTo>
                    <a:pt x="0" y="13260"/>
                  </a:moveTo>
                  <a:lnTo>
                    <a:pt x="825465" y="13260"/>
                  </a:lnTo>
                  <a:lnTo>
                    <a:pt x="825464" y="0"/>
                  </a:lnTo>
                  <a:lnTo>
                    <a:pt x="0" y="0"/>
                  </a:lnTo>
                  <a:lnTo>
                    <a:pt x="0" y="1326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76527" y="1979653"/>
          <a:ext cx="3992878" cy="939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80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9753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550" b="1" dirty="0">
                          <a:latin typeface="Carlito"/>
                          <a:cs typeface="Carlito"/>
                        </a:rPr>
                        <a:t>Segmento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550" b="1" spc="-35" dirty="0">
                          <a:latin typeface="Carlito"/>
                          <a:cs typeface="Carlito"/>
                        </a:rPr>
                        <a:t>01 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550" b="1" spc="-35" dirty="0">
                          <a:latin typeface="Carlito"/>
                          <a:cs typeface="Carlito"/>
                        </a:rPr>
                        <a:t>15 </a:t>
                      </a:r>
                      <a:r>
                        <a:rPr sz="1550" b="1" spc="-5" dirty="0">
                          <a:latin typeface="Carlito"/>
                          <a:cs typeface="Carlito"/>
                        </a:rPr>
                        <a:t>de</a:t>
                      </a:r>
                      <a:r>
                        <a:rPr sz="1550" b="1" spc="-2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50" b="1" spc="-30" dirty="0">
                          <a:latin typeface="Carlito"/>
                          <a:cs typeface="Carlito"/>
                        </a:rPr>
                        <a:t>Out/21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r>
                        <a:rPr sz="155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50" b="1" spc="-15" dirty="0">
                          <a:latin typeface="Carlito"/>
                          <a:cs typeface="Carlito"/>
                        </a:rPr>
                        <a:t>Retorno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r>
                        <a:rPr sz="155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Vol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1176527" y="5289290"/>
            <a:ext cx="4005579" cy="13335"/>
            <a:chOff x="1176527" y="5289290"/>
            <a:chExt cx="4005579" cy="13335"/>
          </a:xfrm>
        </p:grpSpPr>
        <p:sp>
          <p:nvSpPr>
            <p:cNvPr id="29" name="object 29"/>
            <p:cNvSpPr/>
            <p:nvPr/>
          </p:nvSpPr>
          <p:spPr>
            <a:xfrm>
              <a:off x="1183072" y="5289290"/>
              <a:ext cx="3992245" cy="13335"/>
            </a:xfrm>
            <a:custGeom>
              <a:avLst/>
              <a:gdLst/>
              <a:ahLst/>
              <a:cxnLst/>
              <a:rect l="l" t="t" r="r" b="b"/>
              <a:pathLst>
                <a:path w="3992245" h="13335">
                  <a:moveTo>
                    <a:pt x="0" y="13084"/>
                  </a:moveTo>
                  <a:lnTo>
                    <a:pt x="3992000" y="13084"/>
                  </a:lnTo>
                  <a:lnTo>
                    <a:pt x="3992000" y="0"/>
                  </a:lnTo>
                  <a:lnTo>
                    <a:pt x="0" y="0"/>
                  </a:lnTo>
                  <a:lnTo>
                    <a:pt x="0" y="13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76527" y="5289290"/>
              <a:ext cx="4005579" cy="13335"/>
            </a:xfrm>
            <a:custGeom>
              <a:avLst/>
              <a:gdLst/>
              <a:ahLst/>
              <a:cxnLst/>
              <a:rect l="l" t="t" r="r" b="b"/>
              <a:pathLst>
                <a:path w="4005579" h="13335">
                  <a:moveTo>
                    <a:pt x="4005001" y="0"/>
                  </a:moveTo>
                  <a:lnTo>
                    <a:pt x="0" y="0"/>
                  </a:lnTo>
                  <a:lnTo>
                    <a:pt x="0" y="13084"/>
                  </a:lnTo>
                  <a:lnTo>
                    <a:pt x="4005001" y="13084"/>
                  </a:lnTo>
                  <a:lnTo>
                    <a:pt x="4005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5181529" y="318783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4"/>
                </a:moveTo>
                <a:lnTo>
                  <a:pt x="0" y="0"/>
                </a:lnTo>
                <a:lnTo>
                  <a:pt x="0" y="13084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1529" y="3450489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521"/>
                </a:moveTo>
                <a:lnTo>
                  <a:pt x="0" y="0"/>
                </a:lnTo>
                <a:lnTo>
                  <a:pt x="0" y="13521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1529" y="3713496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4"/>
                </a:moveTo>
                <a:lnTo>
                  <a:pt x="0" y="0"/>
                </a:lnTo>
                <a:lnTo>
                  <a:pt x="0" y="13084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81529" y="3975998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4"/>
                </a:moveTo>
                <a:lnTo>
                  <a:pt x="0" y="0"/>
                </a:lnTo>
                <a:lnTo>
                  <a:pt x="0" y="13084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81529" y="4238569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4"/>
                </a:moveTo>
                <a:lnTo>
                  <a:pt x="0" y="0"/>
                </a:lnTo>
                <a:lnTo>
                  <a:pt x="0" y="13084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1529" y="450114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4"/>
                </a:moveTo>
                <a:lnTo>
                  <a:pt x="0" y="0"/>
                </a:lnTo>
                <a:lnTo>
                  <a:pt x="0" y="13084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81529" y="4764148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4"/>
                </a:moveTo>
                <a:lnTo>
                  <a:pt x="0" y="0"/>
                </a:lnTo>
                <a:lnTo>
                  <a:pt x="0" y="13084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183072" y="2987630"/>
          <a:ext cx="6786879" cy="257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262">
                <a:tc>
                  <a:txBody>
                    <a:bodyPr/>
                    <a:lstStyle/>
                    <a:p>
                      <a:pPr marL="32384">
                        <a:lnSpc>
                          <a:spcPts val="1235"/>
                        </a:lnSpc>
                      </a:pPr>
                      <a:r>
                        <a:rPr sz="1550" b="1" spc="-5" dirty="0">
                          <a:latin typeface="Carlito"/>
                          <a:cs typeface="Carlito"/>
                        </a:rPr>
                        <a:t>Agências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1235"/>
                        </a:lnSpc>
                        <a:tabLst>
                          <a:tab pos="403860" algn="l"/>
                          <a:tab pos="1125855" algn="l"/>
                        </a:tabLst>
                      </a:pPr>
                      <a:r>
                        <a:rPr sz="1550" b="1" u="heavy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1550" b="1" u="heavy" spc="-25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-3,36%	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77165">
                        <a:lnSpc>
                          <a:spcPts val="1170"/>
                        </a:lnSpc>
                        <a:tabLst>
                          <a:tab pos="1949450" algn="l"/>
                          <a:tab pos="3081655" algn="l"/>
                        </a:tabLst>
                      </a:pPr>
                      <a:r>
                        <a:rPr sz="2325" b="1" spc="-60" baseline="-10752" dirty="0">
                          <a:latin typeface="Carlito"/>
                          <a:cs typeface="Carlito"/>
                        </a:rPr>
                        <a:t>6,55%	</a:t>
                      </a:r>
                      <a:r>
                        <a:rPr sz="1550" b="1" spc="-30" dirty="0">
                          <a:latin typeface="Carlito"/>
                          <a:cs typeface="Carlito"/>
                        </a:rPr>
                        <a:t>0,00%	0,00%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54">
                <a:tc>
                  <a:txBody>
                    <a:bodyPr/>
                    <a:lstStyle/>
                    <a:p>
                      <a:pPr marL="32384">
                        <a:lnSpc>
                          <a:spcPts val="1839"/>
                        </a:lnSpc>
                        <a:spcBef>
                          <a:spcPts val="345"/>
                        </a:spcBef>
                      </a:pPr>
                      <a:r>
                        <a:rPr sz="1550" b="1" spc="-20" dirty="0">
                          <a:latin typeface="Carlito"/>
                          <a:cs typeface="Carlito"/>
                        </a:rPr>
                        <a:t>CRI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1839"/>
                        </a:lnSpc>
                        <a:spcBef>
                          <a:spcPts val="345"/>
                        </a:spcBef>
                        <a:tabLst>
                          <a:tab pos="430530" algn="l"/>
                          <a:tab pos="1125855" algn="l"/>
                        </a:tabLst>
                      </a:pPr>
                      <a:r>
                        <a:rPr sz="1550" b="1" u="heavy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1550" b="1" u="heavy" spc="-40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1,29%	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ts val="1839"/>
                        </a:lnSpc>
                        <a:spcBef>
                          <a:spcPts val="345"/>
                        </a:spcBef>
                      </a:pPr>
                      <a:r>
                        <a:rPr sz="1550" b="1" spc="-40" dirty="0">
                          <a:latin typeface="Carlito"/>
                          <a:cs typeface="Carlito"/>
                        </a:rPr>
                        <a:t>8,19%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1550" b="1" spc="10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00</a:t>
                      </a:r>
                      <a:r>
                        <a:rPr sz="1550" b="1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91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71">
                <a:tc>
                  <a:txBody>
                    <a:bodyPr/>
                    <a:lstStyle/>
                    <a:p>
                      <a:pPr marL="32384">
                        <a:lnSpc>
                          <a:spcPts val="1839"/>
                        </a:lnSpc>
                        <a:spcBef>
                          <a:spcPts val="130"/>
                        </a:spcBef>
                      </a:pPr>
                      <a:r>
                        <a:rPr sz="1550" b="1" spc="-5" dirty="0">
                          <a:latin typeface="Carlito"/>
                          <a:cs typeface="Carlito"/>
                        </a:rPr>
                        <a:t>Fund of</a:t>
                      </a:r>
                      <a:r>
                        <a:rPr sz="155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50" b="1" spc="-5" dirty="0">
                          <a:latin typeface="Carlito"/>
                          <a:cs typeface="Carlito"/>
                        </a:rPr>
                        <a:t>Funds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1839"/>
                        </a:lnSpc>
                        <a:spcBef>
                          <a:spcPts val="130"/>
                        </a:spcBef>
                        <a:tabLst>
                          <a:tab pos="430530" algn="l"/>
                          <a:tab pos="1125855" algn="l"/>
                        </a:tabLst>
                      </a:pPr>
                      <a:r>
                        <a:rPr sz="1550" b="1" u="heavy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1550" b="1" u="heavy" spc="-40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1,49%	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ts val="1839"/>
                        </a:lnSpc>
                        <a:spcBef>
                          <a:spcPts val="130"/>
                        </a:spcBef>
                      </a:pPr>
                      <a:r>
                        <a:rPr sz="1550" b="1" spc="-45" dirty="0">
                          <a:latin typeface="Carlito"/>
                          <a:cs typeface="Carlito"/>
                        </a:rPr>
                        <a:t>13,22%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44640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4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18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15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32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88">
                <a:tc>
                  <a:txBody>
                    <a:bodyPr/>
                    <a:lstStyle/>
                    <a:p>
                      <a:pPr marL="32384">
                        <a:lnSpc>
                          <a:spcPts val="1839"/>
                        </a:lnSpc>
                        <a:spcBef>
                          <a:spcPts val="130"/>
                        </a:spcBef>
                      </a:pPr>
                      <a:r>
                        <a:rPr sz="1550" b="1" spc="-10" dirty="0">
                          <a:latin typeface="Carlito"/>
                          <a:cs typeface="Carlito"/>
                        </a:rPr>
                        <a:t>Logística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1839"/>
                        </a:lnSpc>
                        <a:spcBef>
                          <a:spcPts val="130"/>
                        </a:spcBef>
                        <a:tabLst>
                          <a:tab pos="430530" algn="l"/>
                          <a:tab pos="1125855" algn="l"/>
                        </a:tabLst>
                      </a:pPr>
                      <a:r>
                        <a:rPr sz="1550" b="1" u="heavy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1550" b="1" u="heavy" spc="-40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0,97%	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ts val="1839"/>
                        </a:lnSpc>
                        <a:spcBef>
                          <a:spcPts val="130"/>
                        </a:spcBef>
                      </a:pPr>
                      <a:r>
                        <a:rPr sz="1550" b="1" spc="-45" dirty="0">
                          <a:latin typeface="Carlito"/>
                          <a:cs typeface="Carlito"/>
                        </a:rPr>
                        <a:t>11,44%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09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65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007">
                <a:tc>
                  <a:txBody>
                    <a:bodyPr/>
                    <a:lstStyle/>
                    <a:p>
                      <a:pPr marL="32384">
                        <a:lnSpc>
                          <a:spcPts val="1839"/>
                        </a:lnSpc>
                        <a:spcBef>
                          <a:spcPts val="130"/>
                        </a:spcBef>
                      </a:pPr>
                      <a:r>
                        <a:rPr sz="1550" b="1" spc="-20" dirty="0">
                          <a:latin typeface="Carlito"/>
                          <a:cs typeface="Carlito"/>
                        </a:rPr>
                        <a:t>Laje</a:t>
                      </a:r>
                      <a:r>
                        <a:rPr sz="155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50" b="1" spc="-15" dirty="0">
                          <a:latin typeface="Carlito"/>
                          <a:cs typeface="Carlito"/>
                        </a:rPr>
                        <a:t>Corporativa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1839"/>
                        </a:lnSpc>
                        <a:spcBef>
                          <a:spcPts val="130"/>
                        </a:spcBef>
                        <a:tabLst>
                          <a:tab pos="430530" algn="l"/>
                          <a:tab pos="1125855" algn="l"/>
                        </a:tabLst>
                      </a:pPr>
                      <a:r>
                        <a:rPr sz="1550" b="1" u="heavy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1550" b="1" u="heavy" spc="-40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0,22%	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ts val="1839"/>
                        </a:lnSpc>
                        <a:spcBef>
                          <a:spcPts val="130"/>
                        </a:spcBef>
                      </a:pPr>
                      <a:r>
                        <a:rPr sz="1550" b="1" spc="-45" dirty="0">
                          <a:latin typeface="Carlito"/>
                          <a:cs typeface="Carlito"/>
                        </a:rPr>
                        <a:t>11,31%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30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9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22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71">
                <a:tc>
                  <a:txBody>
                    <a:bodyPr/>
                    <a:lstStyle/>
                    <a:p>
                      <a:pPr marL="32384">
                        <a:lnSpc>
                          <a:spcPts val="1839"/>
                        </a:lnSpc>
                        <a:spcBef>
                          <a:spcPts val="130"/>
                        </a:spcBef>
                      </a:pPr>
                      <a:r>
                        <a:rPr sz="1550" b="1" spc="-5" dirty="0">
                          <a:latin typeface="Carlito"/>
                          <a:cs typeface="Carlito"/>
                        </a:rPr>
                        <a:t>Malls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1839"/>
                        </a:lnSpc>
                        <a:spcBef>
                          <a:spcPts val="130"/>
                        </a:spcBef>
                        <a:tabLst>
                          <a:tab pos="430530" algn="l"/>
                          <a:tab pos="1125855" algn="l"/>
                        </a:tabLst>
                      </a:pPr>
                      <a:r>
                        <a:rPr sz="1550" b="1" u="heavy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1550" b="1" u="heavy" spc="-40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3,54%	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ts val="1839"/>
                        </a:lnSpc>
                        <a:spcBef>
                          <a:spcPts val="130"/>
                        </a:spcBef>
                      </a:pPr>
                      <a:r>
                        <a:rPr sz="1550" b="1" spc="-45" dirty="0">
                          <a:latin typeface="Carlito"/>
                          <a:cs typeface="Carlito"/>
                        </a:rPr>
                        <a:t>14,23%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2</a:t>
                      </a:r>
                      <a:r>
                        <a:rPr sz="1550" b="1" spc="10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92</a:t>
                      </a:r>
                      <a:r>
                        <a:rPr sz="1550" b="1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92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71">
                <a:tc>
                  <a:txBody>
                    <a:bodyPr/>
                    <a:lstStyle/>
                    <a:p>
                      <a:pPr marL="32384">
                        <a:lnSpc>
                          <a:spcPts val="1839"/>
                        </a:lnSpc>
                        <a:spcBef>
                          <a:spcPts val="130"/>
                        </a:spcBef>
                      </a:pPr>
                      <a:r>
                        <a:rPr sz="1550" b="1" spc="-15" dirty="0">
                          <a:latin typeface="Carlito"/>
                          <a:cs typeface="Carlito"/>
                        </a:rPr>
                        <a:t>Outros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ts val="1839"/>
                        </a:lnSpc>
                        <a:spcBef>
                          <a:spcPts val="130"/>
                        </a:spcBef>
                        <a:tabLst>
                          <a:tab pos="430530" algn="l"/>
                          <a:tab pos="1125855" algn="l"/>
                        </a:tabLst>
                      </a:pPr>
                      <a:r>
                        <a:rPr sz="1550" b="1" u="heavy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 	</a:t>
                      </a:r>
                      <a:r>
                        <a:rPr sz="1550" b="1" u="heavy" spc="-40" dirty="0">
                          <a:uFill>
                            <a:solidFill>
                              <a:srgbClr val="D3D3D3"/>
                            </a:solidFill>
                          </a:uFill>
                          <a:latin typeface="Carlito"/>
                          <a:cs typeface="Carlito"/>
                        </a:rPr>
                        <a:t>0,25%	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ts val="1839"/>
                        </a:lnSpc>
                        <a:spcBef>
                          <a:spcPts val="130"/>
                        </a:spcBef>
                      </a:pPr>
                      <a:r>
                        <a:rPr sz="1550" b="1" spc="-45" dirty="0">
                          <a:latin typeface="Carlito"/>
                          <a:cs typeface="Carlito"/>
                        </a:rPr>
                        <a:t>11,09%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79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9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17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87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50" b="1" spc="-5" dirty="0">
                          <a:latin typeface="Carlito"/>
                          <a:cs typeface="Carlito"/>
                        </a:rPr>
                        <a:t>Renda</a:t>
                      </a:r>
                      <a:r>
                        <a:rPr sz="1550" b="1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50" b="1" spc="-15" dirty="0">
                          <a:latin typeface="Carlito"/>
                          <a:cs typeface="Carlito"/>
                        </a:rPr>
                        <a:t>Urbana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50" b="1" spc="-40" dirty="0">
                          <a:latin typeface="Carlito"/>
                          <a:cs typeface="Carlito"/>
                        </a:rPr>
                        <a:t>0,25%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50" b="1" spc="-45" dirty="0">
                          <a:latin typeface="Carlito"/>
                          <a:cs typeface="Carlito"/>
                        </a:rPr>
                        <a:t>10,00%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44640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50" b="1" spc="40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-</a:t>
                      </a:r>
                      <a:r>
                        <a:rPr sz="1550" b="1" spc="-65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1550" b="1" spc="10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48</a:t>
                      </a:r>
                      <a:r>
                        <a:rPr sz="1550" b="1" dirty="0">
                          <a:solidFill>
                            <a:srgbClr val="205867"/>
                          </a:solidFill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11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20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731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50" b="1" spc="-25" dirty="0">
                          <a:latin typeface="Carlito"/>
                          <a:cs typeface="Carlito"/>
                        </a:rPr>
                        <a:t>TOTAL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0701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50" b="1" spc="-40" dirty="0">
                          <a:latin typeface="Carlito"/>
                          <a:cs typeface="Carlito"/>
                        </a:rPr>
                        <a:t>1,08%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50" b="1" spc="-45" dirty="0">
                          <a:latin typeface="Carlito"/>
                          <a:cs typeface="Carlito"/>
                        </a:rPr>
                        <a:t>10,34%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1524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63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50" b="1" spc="-65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550" b="1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550" b="1" spc="-65" dirty="0">
                          <a:latin typeface="Carlito"/>
                          <a:cs typeface="Carlito"/>
                        </a:rPr>
                        <a:t>81</a:t>
                      </a:r>
                      <a:r>
                        <a:rPr sz="1550" b="1" dirty="0">
                          <a:latin typeface="Carlito"/>
                          <a:cs typeface="Carlito"/>
                        </a:rPr>
                        <a:t>%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825996" y="5739298"/>
            <a:ext cx="7489190" cy="669290"/>
            <a:chOff x="825996" y="5739298"/>
            <a:chExt cx="7489190" cy="669290"/>
          </a:xfrm>
        </p:grpSpPr>
        <p:sp>
          <p:nvSpPr>
            <p:cNvPr id="40" name="object 40"/>
            <p:cNvSpPr/>
            <p:nvPr/>
          </p:nvSpPr>
          <p:spPr>
            <a:xfrm>
              <a:off x="825996" y="5739298"/>
              <a:ext cx="7488958" cy="625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53995" y="5740907"/>
              <a:ext cx="4664963" cy="6675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8585" y="5772149"/>
              <a:ext cx="7388859" cy="524510"/>
            </a:xfrm>
            <a:custGeom>
              <a:avLst/>
              <a:gdLst/>
              <a:ahLst/>
              <a:cxnLst/>
              <a:rect l="l" t="t" r="r" b="b"/>
              <a:pathLst>
                <a:path w="7388859" h="524510">
                  <a:moveTo>
                    <a:pt x="7388352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7388352" y="524256"/>
                  </a:lnTo>
                  <a:lnTo>
                    <a:pt x="73883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8585" y="5772149"/>
              <a:ext cx="7388859" cy="524510"/>
            </a:xfrm>
            <a:custGeom>
              <a:avLst/>
              <a:gdLst/>
              <a:ahLst/>
              <a:cxnLst/>
              <a:rect l="l" t="t" r="r" b="b"/>
              <a:pathLst>
                <a:path w="7388859" h="524510">
                  <a:moveTo>
                    <a:pt x="0" y="524256"/>
                  </a:moveTo>
                  <a:lnTo>
                    <a:pt x="7388352" y="524256"/>
                  </a:lnTo>
                  <a:lnTo>
                    <a:pt x="7388352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78586" y="5772150"/>
            <a:ext cx="7388859" cy="5245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400" b="1" spc="-190" dirty="0">
                <a:solidFill>
                  <a:srgbClr val="FFFFFF"/>
                </a:solidFill>
                <a:latin typeface="Verdana"/>
                <a:cs typeface="Verdana"/>
              </a:rPr>
              <a:t>Apresentou </a:t>
            </a:r>
            <a:r>
              <a:rPr sz="1400" b="1" spc="-229" dirty="0">
                <a:solidFill>
                  <a:srgbClr val="FFFFFF"/>
                </a:solidFill>
                <a:latin typeface="Verdana"/>
                <a:cs typeface="Verdana"/>
              </a:rPr>
              <a:t>uma </a:t>
            </a: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vol </a:t>
            </a:r>
            <a:r>
              <a:rPr sz="1400" b="1" spc="-200" dirty="0">
                <a:solidFill>
                  <a:srgbClr val="FFFFFF"/>
                </a:solidFill>
                <a:latin typeface="Verdana"/>
                <a:cs typeface="Verdana"/>
              </a:rPr>
              <a:t>menor que </a:t>
            </a:r>
            <a:r>
              <a:rPr sz="1400" b="1" spc="-270" dirty="0">
                <a:solidFill>
                  <a:srgbClr val="FFFFFF"/>
                </a:solidFill>
                <a:latin typeface="Verdana"/>
                <a:cs typeface="Verdana"/>
              </a:rPr>
              <a:t>IFX </a:t>
            </a:r>
            <a:r>
              <a:rPr sz="1400" b="1" spc="-229" dirty="0">
                <a:solidFill>
                  <a:srgbClr val="FFFFFF"/>
                </a:solidFill>
                <a:latin typeface="Verdana"/>
                <a:cs typeface="Verdana"/>
              </a:rPr>
              <a:t>mas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retorno</a:t>
            </a:r>
            <a:r>
              <a:rPr sz="1400" b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80" dirty="0">
                <a:solidFill>
                  <a:srgbClr val="FFFFFF"/>
                </a:solidFill>
                <a:latin typeface="Verdana"/>
                <a:cs typeface="Verdana"/>
              </a:rPr>
              <a:t>menor.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Período </a:t>
            </a:r>
            <a:r>
              <a:rPr sz="1400" b="1" spc="-19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análise </a:t>
            </a: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foi </a:t>
            </a:r>
            <a:r>
              <a:rPr sz="1400" b="1" spc="-175" dirty="0">
                <a:solidFill>
                  <a:srgbClr val="FFFFFF"/>
                </a:solidFill>
                <a:latin typeface="Verdana"/>
                <a:cs typeface="Verdana"/>
              </a:rPr>
              <a:t>muito </a:t>
            </a: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curto, 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inferior </a:t>
            </a:r>
            <a:r>
              <a:rPr sz="1400" b="1" spc="-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b="1" spc="-25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4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mês.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130" y="838200"/>
            <a:ext cx="9095740" cy="88900"/>
            <a:chOff x="48764" y="1084765"/>
            <a:chExt cx="9095740" cy="88900"/>
          </a:xfrm>
        </p:grpSpPr>
        <p:sp>
          <p:nvSpPr>
            <p:cNvPr id="4" name="object 4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75917"/>
            <a:ext cx="8610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4000" spc="-10" dirty="0">
                <a:solidFill>
                  <a:srgbClr val="000000"/>
                </a:solidFill>
              </a:rPr>
              <a:t>Análises</a:t>
            </a:r>
            <a:endParaRPr sz="4000" dirty="0">
              <a:latin typeface="Carlito"/>
              <a:cs typeface="Carlito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1248212-D654-42E4-AE51-0F235D17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828991"/>
              </p:ext>
            </p:extLst>
          </p:nvPr>
        </p:nvGraphicFramePr>
        <p:xfrm>
          <a:off x="510414" y="1048713"/>
          <a:ext cx="8534400" cy="551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3" y="283844"/>
            <a:ext cx="890904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algn="ctr"/>
            <a:r>
              <a:rPr lang="pt-BR" sz="2800" b="1" dirty="0"/>
              <a:t>IFX x Selic (antes Impostos)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1501" y="1138132"/>
            <a:ext cx="8270024" cy="5802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pt-BR" i="1" spc="-35" dirty="0">
                <a:latin typeface="Arial"/>
                <a:cs typeface="Arial"/>
              </a:rPr>
              <a:t>O deslocamento do IFIX para SELIC é muito conturbando neste últimos 5 anos;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pt-BR" i="1" spc="-35" dirty="0">
                <a:latin typeface="Arial"/>
                <a:cs typeface="Arial"/>
              </a:rPr>
              <a:t>Não identificamos uma correlação mais representativa</a:t>
            </a:r>
            <a:endParaRPr lang="pt-BR" i="1" spc="-110" dirty="0">
              <a:latin typeface="Arial"/>
              <a:cs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191C3A2-0AD8-4E1D-9952-D7AA42850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8" t="27091" r="53333" b="8776"/>
          <a:stretch/>
        </p:blipFill>
        <p:spPr>
          <a:xfrm>
            <a:off x="375629" y="2132495"/>
            <a:ext cx="8440496" cy="4135756"/>
          </a:xfrm>
          <a:prstGeom prst="rect">
            <a:avLst/>
          </a:prstGeom>
        </p:spPr>
      </p:pic>
      <p:grpSp>
        <p:nvGrpSpPr>
          <p:cNvPr id="11" name="object 3">
            <a:extLst>
              <a:ext uri="{FF2B5EF4-FFF2-40B4-BE49-F238E27FC236}">
                <a16:creationId xmlns:a16="http://schemas.microsoft.com/office/drawing/2014/main" id="{D9C581BF-E026-453B-87E7-F54AB92C5777}"/>
              </a:ext>
            </a:extLst>
          </p:cNvPr>
          <p:cNvGrpSpPr/>
          <p:nvPr/>
        </p:nvGrpSpPr>
        <p:grpSpPr>
          <a:xfrm>
            <a:off x="48260" y="881999"/>
            <a:ext cx="9095740" cy="88900"/>
            <a:chOff x="48764" y="1084765"/>
            <a:chExt cx="9095740" cy="88900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B08051E8-8849-4B31-A1DA-0D759700A352}"/>
                </a:ext>
              </a:extLst>
            </p:cNvPr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74F2AA02-6887-45B6-B5C5-1D1A898155D7}"/>
                </a:ext>
              </a:extLst>
            </p:cNvPr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16302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0854" y="659912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CDDAD46-A024-42CE-A7D4-E69AFD3BB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6" t="18039" r="53263" b="11655"/>
          <a:stretch/>
        </p:blipFill>
        <p:spPr>
          <a:xfrm>
            <a:off x="399505" y="2216784"/>
            <a:ext cx="8769390" cy="4813227"/>
          </a:xfrm>
          <a:prstGeom prst="rect">
            <a:avLst/>
          </a:prstGeom>
        </p:spPr>
      </p:pic>
      <p:sp>
        <p:nvSpPr>
          <p:cNvPr id="20" name="object 3">
            <a:extLst>
              <a:ext uri="{FF2B5EF4-FFF2-40B4-BE49-F238E27FC236}">
                <a16:creationId xmlns:a16="http://schemas.microsoft.com/office/drawing/2014/main" id="{AD241B7B-492A-4683-BAF5-68F40E7855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553" y="283844"/>
            <a:ext cx="890904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algn="ctr"/>
            <a:r>
              <a:rPr lang="pt-BR" sz="2800" b="1" dirty="0"/>
              <a:t>IFX x NTN-B</a:t>
            </a:r>
          </a:p>
        </p:txBody>
      </p:sp>
      <p:grpSp>
        <p:nvGrpSpPr>
          <p:cNvPr id="23" name="object 3">
            <a:extLst>
              <a:ext uri="{FF2B5EF4-FFF2-40B4-BE49-F238E27FC236}">
                <a16:creationId xmlns:a16="http://schemas.microsoft.com/office/drawing/2014/main" id="{16B7496C-238E-4E7D-90BD-3FA5ADFF06CF}"/>
              </a:ext>
            </a:extLst>
          </p:cNvPr>
          <p:cNvGrpSpPr/>
          <p:nvPr/>
        </p:nvGrpSpPr>
        <p:grpSpPr>
          <a:xfrm>
            <a:off x="48260" y="881999"/>
            <a:ext cx="9095740" cy="88900"/>
            <a:chOff x="48764" y="1084765"/>
            <a:chExt cx="9095740" cy="88900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2F6DD6A5-0C11-4AFB-A1CD-613F413A999E}"/>
                </a:ext>
              </a:extLst>
            </p:cNvPr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521BD70E-DCEF-49E4-9467-3E3950FF46D2}"/>
                </a:ext>
              </a:extLst>
            </p:cNvPr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26" name="object 12">
            <a:extLst>
              <a:ext uri="{FF2B5EF4-FFF2-40B4-BE49-F238E27FC236}">
                <a16:creationId xmlns:a16="http://schemas.microsoft.com/office/drawing/2014/main" id="{534E3DEA-CC15-4EA9-AD91-EDE9FC932A00}"/>
              </a:ext>
            </a:extLst>
          </p:cNvPr>
          <p:cNvSpPr txBox="1"/>
          <p:nvPr/>
        </p:nvSpPr>
        <p:spPr>
          <a:xfrm>
            <a:off x="402064" y="1095199"/>
            <a:ext cx="8488350" cy="113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pt-BR" i="1" spc="-35" dirty="0">
                <a:latin typeface="Arial"/>
                <a:cs typeface="Arial"/>
              </a:rPr>
              <a:t>Ao compararmos com a renda implícita dos NTN-B como a variação do IFIX, não  encontramos correlação da renda derivada de locações (longo prazo e baixa volatilidade)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pt-BR" i="1" spc="-35" dirty="0">
                <a:latin typeface="Arial"/>
                <a:cs typeface="Arial"/>
              </a:rPr>
              <a:t>A Risco FII contra NTN-B este precificado pelo descolamento médio de 7,3% anual </a:t>
            </a:r>
            <a:endParaRPr lang="pt-BR" i="1" spc="-1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67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7635" y="6477914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8952" y="322325"/>
            <a:ext cx="608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FII </a:t>
            </a:r>
            <a:r>
              <a:rPr spc="-165" dirty="0">
                <a:latin typeface="Arial"/>
                <a:cs typeface="Arial"/>
              </a:rPr>
              <a:t>– </a:t>
            </a:r>
            <a:r>
              <a:rPr spc="-5" dirty="0"/>
              <a:t>Fundo de </a:t>
            </a:r>
            <a:r>
              <a:rPr spc="-15" dirty="0"/>
              <a:t>Investimentos</a:t>
            </a:r>
            <a:r>
              <a:rPr spc="35" dirty="0"/>
              <a:t> </a:t>
            </a:r>
            <a:r>
              <a:rPr spc="-5" dirty="0"/>
              <a:t>Imobiliários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4" y="1084765"/>
            <a:ext cx="9095740" cy="88900"/>
            <a:chOff x="48764" y="1084765"/>
            <a:chExt cx="9095740" cy="88900"/>
          </a:xfrm>
        </p:grpSpPr>
        <p:sp>
          <p:nvSpPr>
            <p:cNvPr id="5" name="object 5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1775" y="1272492"/>
            <a:ext cx="4565650" cy="528510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06FC0"/>
                </a:solidFill>
                <a:latin typeface="Roboto"/>
                <a:cs typeface="Roboto"/>
              </a:rPr>
              <a:t>Fundos de</a:t>
            </a:r>
            <a:r>
              <a:rPr sz="2000" b="1" spc="-30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Roboto"/>
                <a:cs typeface="Roboto"/>
              </a:rPr>
              <a:t>Investimento</a:t>
            </a:r>
            <a:endParaRPr sz="200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6FC0"/>
                </a:solidFill>
                <a:latin typeface="Roboto"/>
                <a:cs typeface="Roboto"/>
              </a:rPr>
              <a:t>Imobiliário </a:t>
            </a:r>
            <a:r>
              <a:rPr sz="2000" spc="-5" dirty="0">
                <a:solidFill>
                  <a:srgbClr val="006FC0"/>
                </a:solidFill>
                <a:latin typeface="RobotoRegular"/>
                <a:cs typeface="RobotoRegular"/>
              </a:rPr>
              <a:t>(FIIs) </a:t>
            </a:r>
            <a:r>
              <a:rPr sz="2000" dirty="0">
                <a:latin typeface="RobotoRegular"/>
                <a:cs typeface="RobotoRegular"/>
              </a:rPr>
              <a:t>foram </a:t>
            </a:r>
            <a:r>
              <a:rPr sz="2000" spc="-5" dirty="0">
                <a:latin typeface="RobotoRegular"/>
                <a:cs typeface="RobotoRegular"/>
              </a:rPr>
              <a:t>criados</a:t>
            </a:r>
            <a:r>
              <a:rPr sz="2000" spc="-10" dirty="0">
                <a:latin typeface="RobotoRegular"/>
                <a:cs typeface="RobotoRegular"/>
              </a:rPr>
              <a:t> </a:t>
            </a:r>
            <a:r>
              <a:rPr sz="2000" dirty="0">
                <a:latin typeface="RobotoRegular"/>
                <a:cs typeface="RobotoRegular"/>
              </a:rPr>
              <a:t>pela</a:t>
            </a:r>
            <a:endParaRPr sz="2000">
              <a:latin typeface="RobotoRegular"/>
              <a:cs typeface="RobotoRegular"/>
            </a:endParaRPr>
          </a:p>
          <a:p>
            <a:pPr marL="469900" marR="5080">
              <a:lnSpc>
                <a:spcPct val="150000"/>
              </a:lnSpc>
            </a:pPr>
            <a:r>
              <a:rPr sz="2000" dirty="0">
                <a:latin typeface="RobotoRegular"/>
                <a:cs typeface="RobotoRegular"/>
              </a:rPr>
              <a:t>Lei nº 8668/93, </a:t>
            </a:r>
            <a:r>
              <a:rPr sz="2000" spc="-5" dirty="0">
                <a:latin typeface="RobotoRegular"/>
                <a:cs typeface="RobotoRegular"/>
              </a:rPr>
              <a:t>sendo </a:t>
            </a:r>
            <a:r>
              <a:rPr sz="2000" dirty="0">
                <a:latin typeface="RobotoRegular"/>
                <a:cs typeface="RobotoRegular"/>
              </a:rPr>
              <a:t>definido pela  </a:t>
            </a:r>
            <a:r>
              <a:rPr sz="2000" spc="-5" dirty="0">
                <a:latin typeface="RobotoRegular"/>
                <a:cs typeface="RobotoRegular"/>
              </a:rPr>
              <a:t>comunhão </a:t>
            </a:r>
            <a:r>
              <a:rPr sz="2000" dirty="0">
                <a:latin typeface="RobotoRegular"/>
                <a:cs typeface="RobotoRegular"/>
              </a:rPr>
              <a:t>de </a:t>
            </a:r>
            <a:r>
              <a:rPr sz="2000" spc="-5" dirty="0">
                <a:latin typeface="RobotoRegular"/>
                <a:cs typeface="RobotoRegular"/>
              </a:rPr>
              <a:t>recursos, captados  </a:t>
            </a:r>
            <a:r>
              <a:rPr sz="2000" dirty="0">
                <a:latin typeface="RobotoRegular"/>
                <a:cs typeface="RobotoRegular"/>
              </a:rPr>
              <a:t>por meio de sistema de distribuição  de </a:t>
            </a:r>
            <a:r>
              <a:rPr sz="2000" b="1" spc="-5" dirty="0">
                <a:latin typeface="Roboto"/>
                <a:cs typeface="Roboto"/>
              </a:rPr>
              <a:t>valores mobiliários</a:t>
            </a:r>
            <a:r>
              <a:rPr sz="2000" spc="-5" dirty="0">
                <a:latin typeface="RobotoRegular"/>
                <a:cs typeface="RobotoRegular"/>
              </a:rPr>
              <a:t>, </a:t>
            </a:r>
            <a:r>
              <a:rPr sz="2000" dirty="0">
                <a:latin typeface="RobotoRegular"/>
                <a:cs typeface="RobotoRegular"/>
              </a:rPr>
              <a:t>destinados à  aplicação em</a:t>
            </a:r>
            <a:r>
              <a:rPr sz="2000" spc="-35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“</a:t>
            </a:r>
            <a:r>
              <a:rPr sz="2000" b="1" spc="-5" dirty="0">
                <a:latin typeface="Roboto"/>
                <a:cs typeface="Roboto"/>
              </a:rPr>
              <a:t>empreendimentos</a:t>
            </a:r>
            <a:endParaRPr sz="200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2000" b="1" spc="-5" dirty="0">
                <a:latin typeface="Roboto"/>
                <a:cs typeface="Roboto"/>
              </a:rPr>
              <a:t>imobiliários”.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Roboto"/>
              <a:cs typeface="Roboto"/>
            </a:endParaRPr>
          </a:p>
          <a:p>
            <a:pPr marL="574675" marR="231140" lvl="1" indent="-457200">
              <a:lnSpc>
                <a:spcPct val="150100"/>
              </a:lnSpc>
              <a:buFont typeface="Wingdings"/>
              <a:buChar char=""/>
              <a:tabLst>
                <a:tab pos="574675" algn="l"/>
                <a:tab pos="575310" algn="l"/>
              </a:tabLst>
            </a:pPr>
            <a:r>
              <a:rPr sz="1800" spc="-5" dirty="0">
                <a:solidFill>
                  <a:srgbClr val="222222"/>
                </a:solidFill>
                <a:latin typeface="RobotoRegular"/>
                <a:cs typeface="RobotoRegular"/>
              </a:rPr>
              <a:t>Em 2020 (dez), existiam </a:t>
            </a:r>
            <a:r>
              <a:rPr sz="1800" dirty="0">
                <a:solidFill>
                  <a:srgbClr val="222222"/>
                </a:solidFill>
                <a:latin typeface="RobotoRegular"/>
                <a:cs typeface="RobotoRegular"/>
              </a:rPr>
              <a:t>mais de </a:t>
            </a:r>
            <a:r>
              <a:rPr sz="1800" b="1" spc="-5" dirty="0">
                <a:solidFill>
                  <a:srgbClr val="006FC0"/>
                </a:solidFill>
                <a:latin typeface="Roboto"/>
                <a:cs typeface="Roboto"/>
              </a:rPr>
              <a:t>300  </a:t>
            </a:r>
            <a:r>
              <a:rPr sz="1800" b="1" dirty="0">
                <a:solidFill>
                  <a:srgbClr val="006FC0"/>
                </a:solidFill>
                <a:latin typeface="Roboto"/>
                <a:cs typeface="Roboto"/>
              </a:rPr>
              <a:t>FII </a:t>
            </a:r>
            <a:r>
              <a:rPr sz="1800" b="1" spc="-5" dirty="0">
                <a:solidFill>
                  <a:srgbClr val="006FC0"/>
                </a:solidFill>
                <a:latin typeface="Roboto"/>
                <a:cs typeface="Roboto"/>
              </a:rPr>
              <a:t>listados na B3</a:t>
            </a:r>
            <a:r>
              <a:rPr sz="1800" spc="-5" dirty="0">
                <a:solidFill>
                  <a:srgbClr val="222222"/>
                </a:solidFill>
                <a:latin typeface="RobotoRegular"/>
                <a:cs typeface="RobotoRegular"/>
              </a:rPr>
              <a:t>, </a:t>
            </a:r>
            <a:r>
              <a:rPr sz="1800" dirty="0">
                <a:solidFill>
                  <a:srgbClr val="222222"/>
                </a:solidFill>
                <a:latin typeface="RobotoRegular"/>
                <a:cs typeface="RobotoRegular"/>
              </a:rPr>
              <a:t>com </a:t>
            </a:r>
            <a:r>
              <a:rPr sz="1800" b="1" spc="-5" dirty="0">
                <a:solidFill>
                  <a:srgbClr val="006FC0"/>
                </a:solidFill>
                <a:latin typeface="Roboto"/>
                <a:cs typeface="Roboto"/>
              </a:rPr>
              <a:t>patrimônio </a:t>
            </a:r>
            <a:r>
              <a:rPr sz="1800" b="1" spc="-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Regular"/>
                <a:cs typeface="RobotoRegular"/>
              </a:rPr>
              <a:t>de </a:t>
            </a:r>
            <a:r>
              <a:rPr sz="1800" b="1" spc="-5" dirty="0">
                <a:solidFill>
                  <a:srgbClr val="006FC0"/>
                </a:solidFill>
                <a:latin typeface="Roboto"/>
                <a:cs typeface="Roboto"/>
              </a:rPr>
              <a:t>R$122</a:t>
            </a:r>
            <a:r>
              <a:rPr sz="1800" b="1" spc="5" dirty="0">
                <a:solidFill>
                  <a:srgbClr val="006FC0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Roboto"/>
                <a:cs typeface="Roboto"/>
              </a:rPr>
              <a:t>BI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3904" y="1781318"/>
            <a:ext cx="4080095" cy="4849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6330" y="664972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C9C76091-79D9-4BB4-A9D6-CDDF6933A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81877"/>
              </p:ext>
            </p:extLst>
          </p:nvPr>
        </p:nvGraphicFramePr>
        <p:xfrm>
          <a:off x="570010" y="2191652"/>
          <a:ext cx="8006809" cy="4666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98275097-884D-4260-8822-7101D5924252}"/>
              </a:ext>
            </a:extLst>
          </p:cNvPr>
          <p:cNvSpPr/>
          <p:nvPr/>
        </p:nvSpPr>
        <p:spPr>
          <a:xfrm>
            <a:off x="1046912" y="2166809"/>
            <a:ext cx="2456816" cy="4148924"/>
          </a:xfrm>
          <a:prstGeom prst="rect">
            <a:avLst/>
          </a:prstGeom>
          <a:solidFill>
            <a:schemeClr val="bg1">
              <a:alpha val="44000"/>
            </a:schemeClr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DILMA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EDF5FBC-E6D1-4C8A-83F4-6240B313C173}"/>
              </a:ext>
            </a:extLst>
          </p:cNvPr>
          <p:cNvSpPr/>
          <p:nvPr/>
        </p:nvSpPr>
        <p:spPr>
          <a:xfrm>
            <a:off x="8276335" y="3429000"/>
            <a:ext cx="459995" cy="2743200"/>
          </a:xfrm>
          <a:prstGeom prst="rect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961B558-7811-438B-BFE7-3400C2562635}"/>
              </a:ext>
            </a:extLst>
          </p:cNvPr>
          <p:cNvSpPr/>
          <p:nvPr/>
        </p:nvSpPr>
        <p:spPr>
          <a:xfrm>
            <a:off x="5410199" y="3505200"/>
            <a:ext cx="459995" cy="2810533"/>
          </a:xfrm>
          <a:prstGeom prst="rect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711924C-AC34-4DB9-827A-FDB91C232D3D}"/>
              </a:ext>
            </a:extLst>
          </p:cNvPr>
          <p:cNvSpPr/>
          <p:nvPr/>
        </p:nvSpPr>
        <p:spPr>
          <a:xfrm>
            <a:off x="1959839" y="3657600"/>
            <a:ext cx="630962" cy="2514600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66FBE87D-8260-419C-BE79-19E24DA65C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553" y="283844"/>
            <a:ext cx="890904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algn="ctr"/>
            <a:r>
              <a:rPr lang="pt-BR" dirty="0"/>
              <a:t>Efeito Eleições Presidenciais</a:t>
            </a:r>
            <a:endParaRPr lang="pt-BR" sz="2800" b="1" dirty="0"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8F1BC292-6744-4527-AFDD-89C1719E786F}"/>
              </a:ext>
            </a:extLst>
          </p:cNvPr>
          <p:cNvSpPr txBox="1"/>
          <p:nvPr/>
        </p:nvSpPr>
        <p:spPr>
          <a:xfrm>
            <a:off x="457200" y="1059591"/>
            <a:ext cx="8509001" cy="1147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pt-BR" i="1" spc="-35" dirty="0">
                <a:latin typeface="Arial"/>
                <a:cs typeface="Arial"/>
              </a:rPr>
              <a:t>Nas eleições presidências percebemos uma tensão do mercado que acarretou na subida do Juros </a:t>
            </a:r>
            <a:r>
              <a:rPr lang="pt-BR" i="1" spc="-35" dirty="0" err="1">
                <a:latin typeface="Arial"/>
                <a:cs typeface="Arial"/>
              </a:rPr>
              <a:t>Pré</a:t>
            </a:r>
            <a:r>
              <a:rPr lang="pt-BR" i="1" spc="-35" dirty="0">
                <a:latin typeface="Arial"/>
                <a:cs typeface="Arial"/>
              </a:rPr>
              <a:t> de 1 ano  em todos as 3 ultimas eleições</a:t>
            </a: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pt-BR" i="1" spc="-35" dirty="0">
                <a:latin typeface="Arial"/>
                <a:cs typeface="Arial"/>
              </a:rPr>
              <a:t>Todavia, não houve alteração significativa no Spread  (DY IFX x Copom B-35).</a:t>
            </a:r>
            <a:endParaRPr lang="pt-BR" i="1" spc="-110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endParaRPr dirty="0">
              <a:latin typeface="Arial"/>
              <a:cs typeface="Arial"/>
            </a:endParaRPr>
          </a:p>
        </p:txBody>
      </p:sp>
      <p:grpSp>
        <p:nvGrpSpPr>
          <p:cNvPr id="26" name="object 3">
            <a:extLst>
              <a:ext uri="{FF2B5EF4-FFF2-40B4-BE49-F238E27FC236}">
                <a16:creationId xmlns:a16="http://schemas.microsoft.com/office/drawing/2014/main" id="{C27BA7B2-CEE2-4EF3-A50C-B447AEA6303B}"/>
              </a:ext>
            </a:extLst>
          </p:cNvPr>
          <p:cNvGrpSpPr/>
          <p:nvPr/>
        </p:nvGrpSpPr>
        <p:grpSpPr>
          <a:xfrm>
            <a:off x="48260" y="881999"/>
            <a:ext cx="9095740" cy="88900"/>
            <a:chOff x="48764" y="1084765"/>
            <a:chExt cx="9095740" cy="88900"/>
          </a:xfrm>
        </p:grpSpPr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F1243B43-091D-42AB-9CE7-6A20CE5662C3}"/>
                </a:ext>
              </a:extLst>
            </p:cNvPr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5BDEC68B-501E-474A-99BE-D2225F9463DA}"/>
                </a:ext>
              </a:extLst>
            </p:cNvPr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199716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530" y="976918"/>
            <a:ext cx="9095740" cy="88900"/>
            <a:chOff x="48764" y="1084765"/>
            <a:chExt cx="9095740" cy="88900"/>
          </a:xfrm>
        </p:grpSpPr>
        <p:sp>
          <p:nvSpPr>
            <p:cNvPr id="4" name="object 4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" name="object 5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314635"/>
            <a:ext cx="8610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4000" spc="-10" dirty="0">
                <a:solidFill>
                  <a:srgbClr val="000000"/>
                </a:solidFill>
              </a:rPr>
              <a:t>Análises</a:t>
            </a:r>
            <a:endParaRPr sz="4000" dirty="0">
              <a:latin typeface="Carlito"/>
              <a:cs typeface="Carlito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1248212-D654-42E4-AE51-0F235D17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473992"/>
              </p:ext>
            </p:extLst>
          </p:nvPr>
        </p:nvGraphicFramePr>
        <p:xfrm>
          <a:off x="457200" y="1496873"/>
          <a:ext cx="85344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902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1" y="166875"/>
            <a:ext cx="70446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dirty="0"/>
              <a:t>Análise da Nossa Carteira 2014-2021</a:t>
            </a:r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3B427319-40B9-4359-AC05-5F77FCD547CF}"/>
              </a:ext>
            </a:extLst>
          </p:cNvPr>
          <p:cNvGrpSpPr/>
          <p:nvPr/>
        </p:nvGrpSpPr>
        <p:grpSpPr>
          <a:xfrm>
            <a:off x="-4313" y="697153"/>
            <a:ext cx="9095740" cy="88900"/>
            <a:chOff x="48764" y="1084765"/>
            <a:chExt cx="9095740" cy="88900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04678252-B751-4B1F-91EB-62B04944A1EA}"/>
                </a:ext>
              </a:extLst>
            </p:cNvPr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238BC3EB-F6F4-4ED3-BA87-822AA1D416AC}"/>
                </a:ext>
              </a:extLst>
            </p:cNvPr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3EF4DD89-8F90-4061-BB04-5FBF378A7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86924"/>
              </p:ext>
            </p:extLst>
          </p:nvPr>
        </p:nvGraphicFramePr>
        <p:xfrm>
          <a:off x="212020" y="1295400"/>
          <a:ext cx="8864169" cy="5173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826D0220-8869-43E0-AA47-4C8CEF181F52}"/>
              </a:ext>
            </a:extLst>
          </p:cNvPr>
          <p:cNvSpPr/>
          <p:nvPr/>
        </p:nvSpPr>
        <p:spPr>
          <a:xfrm>
            <a:off x="8261381" y="3318679"/>
            <a:ext cx="367475" cy="3858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F19096-385A-48D9-A899-134AA03A2F9B}"/>
              </a:ext>
            </a:extLst>
          </p:cNvPr>
          <p:cNvSpPr txBox="1"/>
          <p:nvPr/>
        </p:nvSpPr>
        <p:spPr>
          <a:xfrm>
            <a:off x="7823571" y="2818804"/>
            <a:ext cx="9737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/>
              <a:t>Nossa Carteira</a:t>
            </a: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C1FF5325-AAFE-40C3-AA33-F5125683A597}"/>
              </a:ext>
            </a:extLst>
          </p:cNvPr>
          <p:cNvSpPr txBox="1"/>
          <p:nvPr/>
        </p:nvSpPr>
        <p:spPr>
          <a:xfrm>
            <a:off x="457200" y="1119345"/>
            <a:ext cx="6034065" cy="16292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000" spc="-35" dirty="0">
                <a:cs typeface="Arial"/>
              </a:rPr>
              <a:t>Em 2014, o IFX era composto por 22 FIIs evoluindo para 103 FIIs em 2021;</a:t>
            </a:r>
          </a:p>
          <a:p>
            <a:pPr marL="298450" marR="508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000" spc="-35" dirty="0">
                <a:cs typeface="Arial"/>
              </a:rPr>
              <a:t>Os FIIs da Nossa Carteira, representou uma evolução no peso do IFX, onde representavam 23% em 2014 passando a representar 47% do IFX em 2021 (41 FIIs)</a:t>
            </a:r>
            <a:endParaRPr lang="pt-BR" sz="2000" spc="-1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64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1" y="166875"/>
            <a:ext cx="70446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b="0" dirty="0"/>
              <a:t>Análise da Nossa Carteira 2014-2021</a:t>
            </a:r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3B427319-40B9-4359-AC05-5F77FCD547CF}"/>
              </a:ext>
            </a:extLst>
          </p:cNvPr>
          <p:cNvGrpSpPr/>
          <p:nvPr/>
        </p:nvGrpSpPr>
        <p:grpSpPr>
          <a:xfrm>
            <a:off x="-4313" y="697153"/>
            <a:ext cx="9095740" cy="88900"/>
            <a:chOff x="48764" y="1084765"/>
            <a:chExt cx="9095740" cy="88900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04678252-B751-4B1F-91EB-62B04944A1EA}"/>
                </a:ext>
              </a:extLst>
            </p:cNvPr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238BC3EB-F6F4-4ED3-BA87-822AA1D416AC}"/>
                </a:ext>
              </a:extLst>
            </p:cNvPr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144B3A7-9F04-4E43-A7BF-E9A074DE9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80588"/>
              </p:ext>
            </p:extLst>
          </p:nvPr>
        </p:nvGraphicFramePr>
        <p:xfrm>
          <a:off x="-239954" y="1839132"/>
          <a:ext cx="9415330" cy="4783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12">
            <a:extLst>
              <a:ext uri="{FF2B5EF4-FFF2-40B4-BE49-F238E27FC236}">
                <a16:creationId xmlns:a16="http://schemas.microsoft.com/office/drawing/2014/main" id="{065DDA09-177E-4628-9EB1-B51950A29D60}"/>
              </a:ext>
            </a:extLst>
          </p:cNvPr>
          <p:cNvSpPr txBox="1"/>
          <p:nvPr/>
        </p:nvSpPr>
        <p:spPr>
          <a:xfrm>
            <a:off x="535201" y="981846"/>
            <a:ext cx="8282725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pt-BR" sz="2000" spc="-35" dirty="0">
                <a:cs typeface="Arial"/>
              </a:rPr>
              <a:t>No período de 6 anos (2015 a 2021), a Nossa Carteira valorizou 110% enquanto o IFIX atingiu 99%.</a:t>
            </a:r>
            <a:endParaRPr lang="pt-BR" sz="2000" spc="-110" dirty="0"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endParaRPr sz="2000" dirty="0"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A3E23F-847E-4618-9E01-7AA7CE5B9577}"/>
              </a:ext>
            </a:extLst>
          </p:cNvPr>
          <p:cNvSpPr txBox="1"/>
          <p:nvPr/>
        </p:nvSpPr>
        <p:spPr>
          <a:xfrm>
            <a:off x="1039107" y="6340159"/>
            <a:ext cx="640108" cy="28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2014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4B575F-F6B4-4572-A134-58D136CB5926}"/>
              </a:ext>
            </a:extLst>
          </p:cNvPr>
          <p:cNvSpPr txBox="1"/>
          <p:nvPr/>
        </p:nvSpPr>
        <p:spPr>
          <a:xfrm>
            <a:off x="1877306" y="6340159"/>
            <a:ext cx="640108" cy="28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2015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2A4A9-8133-4B86-8646-8ED927A6A7C2}"/>
              </a:ext>
            </a:extLst>
          </p:cNvPr>
          <p:cNvSpPr txBox="1"/>
          <p:nvPr/>
        </p:nvSpPr>
        <p:spPr>
          <a:xfrm>
            <a:off x="2715505" y="6340159"/>
            <a:ext cx="640108" cy="28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2016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72CD4B-B265-4481-8010-B6A65EC53E0B}"/>
              </a:ext>
            </a:extLst>
          </p:cNvPr>
          <p:cNvSpPr txBox="1"/>
          <p:nvPr/>
        </p:nvSpPr>
        <p:spPr>
          <a:xfrm>
            <a:off x="3572754" y="6340159"/>
            <a:ext cx="640108" cy="28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2017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16B898-55BE-4B5F-B34D-050718D33029}"/>
              </a:ext>
            </a:extLst>
          </p:cNvPr>
          <p:cNvSpPr txBox="1"/>
          <p:nvPr/>
        </p:nvSpPr>
        <p:spPr>
          <a:xfrm>
            <a:off x="4356510" y="6332088"/>
            <a:ext cx="640108" cy="28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2018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2B8598-43AA-47A0-90C2-69D39913E3C5}"/>
              </a:ext>
            </a:extLst>
          </p:cNvPr>
          <p:cNvSpPr txBox="1"/>
          <p:nvPr/>
        </p:nvSpPr>
        <p:spPr>
          <a:xfrm>
            <a:off x="5201264" y="6332088"/>
            <a:ext cx="640108" cy="28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2019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67798DC-52CD-45A1-9553-7C1E0C88B895}"/>
              </a:ext>
            </a:extLst>
          </p:cNvPr>
          <p:cNvSpPr txBox="1"/>
          <p:nvPr/>
        </p:nvSpPr>
        <p:spPr>
          <a:xfrm>
            <a:off x="6143970" y="6332088"/>
            <a:ext cx="640108" cy="28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2020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A8E261-EE76-4BC0-9563-79386AEACBDE}"/>
              </a:ext>
            </a:extLst>
          </p:cNvPr>
          <p:cNvSpPr txBox="1"/>
          <p:nvPr/>
        </p:nvSpPr>
        <p:spPr>
          <a:xfrm>
            <a:off x="7034827" y="6336761"/>
            <a:ext cx="640108" cy="28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17570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8952" y="322325"/>
            <a:ext cx="6086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FII </a:t>
            </a:r>
            <a:r>
              <a:rPr spc="-165" dirty="0">
                <a:latin typeface="Arial"/>
                <a:cs typeface="Arial"/>
              </a:rPr>
              <a:t>– </a:t>
            </a:r>
            <a:r>
              <a:rPr spc="-5" dirty="0"/>
              <a:t>Fundo de </a:t>
            </a:r>
            <a:r>
              <a:rPr spc="-15" dirty="0"/>
              <a:t>Investimentos</a:t>
            </a:r>
            <a:r>
              <a:rPr spc="35" dirty="0"/>
              <a:t> </a:t>
            </a:r>
            <a:r>
              <a:rPr spc="-5" dirty="0"/>
              <a:t>Imobiliários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4" y="1084765"/>
            <a:ext cx="9095740" cy="88900"/>
            <a:chOff x="48764" y="1084765"/>
            <a:chExt cx="9095740" cy="88900"/>
          </a:xfrm>
        </p:grpSpPr>
        <p:sp>
          <p:nvSpPr>
            <p:cNvPr id="5" name="object 5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88043" y="1470566"/>
            <a:ext cx="7359274" cy="4303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1249" y="3056077"/>
            <a:ext cx="57531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Agências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8%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9183" y="2085213"/>
            <a:ext cx="290830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0480">
              <a:lnSpc>
                <a:spcPct val="101699"/>
              </a:lnSpc>
              <a:spcBef>
                <a:spcPts val="75"/>
              </a:spcBef>
            </a:pP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CRI 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24%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1241" y="1560703"/>
            <a:ext cx="901065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9405" marR="5080" indent="-306705">
              <a:lnSpc>
                <a:spcPct val="101699"/>
              </a:lnSpc>
              <a:spcBef>
                <a:spcPts val="75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Fund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of</a:t>
            </a:r>
            <a:r>
              <a:rPr sz="1200" spc="-12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Funds  10%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7018" y="1995678"/>
            <a:ext cx="560070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7955" marR="5080" indent="-135890">
              <a:lnSpc>
                <a:spcPct val="101699"/>
              </a:lnSpc>
              <a:spcBef>
                <a:spcPts val="75"/>
              </a:spcBef>
            </a:pP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Logís</a:t>
            </a:r>
            <a:r>
              <a:rPr sz="1200" spc="5" dirty="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i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a  16%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3889" y="2893314"/>
            <a:ext cx="1039494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27355" marR="5080" indent="-415290">
              <a:lnSpc>
                <a:spcPct val="101699"/>
              </a:lnSpc>
              <a:spcBef>
                <a:spcPts val="75"/>
              </a:spcBef>
            </a:pP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Laje</a:t>
            </a:r>
            <a:r>
              <a:rPr sz="1200" spc="-5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Corporativa 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7%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3207" y="3758260"/>
            <a:ext cx="35941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Malls</a:t>
            </a:r>
            <a:endParaRPr sz="1200">
              <a:latin typeface="Carlito"/>
              <a:cs typeface="Carlito"/>
            </a:endParaRPr>
          </a:p>
          <a:p>
            <a:pPr marL="47625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10%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0905" y="4354448"/>
            <a:ext cx="452120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4615" marR="5080" indent="-82550">
              <a:lnSpc>
                <a:spcPct val="101699"/>
              </a:lnSpc>
              <a:spcBef>
                <a:spcPts val="75"/>
              </a:spcBef>
            </a:pPr>
            <a:r>
              <a:rPr sz="1200" spc="-5" dirty="0">
                <a:solidFill>
                  <a:srgbClr val="585858"/>
                </a:solidFill>
                <a:latin typeface="Carlito"/>
                <a:cs typeface="Carlito"/>
              </a:rPr>
              <a:t>O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utros  11%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801" y="3971925"/>
            <a:ext cx="909319" cy="394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23215" marR="5080" indent="-311150">
              <a:lnSpc>
                <a:spcPct val="101899"/>
              </a:lnSpc>
              <a:spcBef>
                <a:spcPts val="7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Renda</a:t>
            </a:r>
            <a:r>
              <a:rPr sz="1200" spc="-10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Urbana  14%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7152" y="6108191"/>
            <a:ext cx="83820" cy="83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04848" y="6030264"/>
            <a:ext cx="572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Carlito"/>
                <a:cs typeface="Carlito"/>
              </a:rPr>
              <a:t>Ag</a:t>
            </a:r>
            <a:r>
              <a:rPr sz="1200" spc="-10" dirty="0">
                <a:solidFill>
                  <a:srgbClr val="7E7E7E"/>
                </a:solidFill>
                <a:latin typeface="Carlito"/>
                <a:cs typeface="Carlito"/>
              </a:rPr>
              <a:t>ê</a:t>
            </a:r>
            <a:r>
              <a:rPr sz="1200" dirty="0">
                <a:solidFill>
                  <a:srgbClr val="7E7E7E"/>
                </a:solidFill>
                <a:latin typeface="Carlito"/>
                <a:cs typeface="Carlito"/>
              </a:rPr>
              <a:t>n</a:t>
            </a:r>
            <a:r>
              <a:rPr sz="1200" spc="-5" dirty="0">
                <a:solidFill>
                  <a:srgbClr val="7E7E7E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7E7E7E"/>
                </a:solidFill>
                <a:latin typeface="Carlito"/>
                <a:cs typeface="Carlito"/>
              </a:rPr>
              <a:t>ias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9923" y="6108191"/>
            <a:ext cx="83819" cy="83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48254" y="6030264"/>
            <a:ext cx="226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Carlito"/>
                <a:cs typeface="Carlito"/>
              </a:rPr>
              <a:t>CRI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38272" y="6108191"/>
            <a:ext cx="83819" cy="83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46857" y="6030264"/>
            <a:ext cx="898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Carlito"/>
                <a:cs typeface="Carlito"/>
              </a:rPr>
              <a:t>Fund of</a:t>
            </a:r>
            <a:r>
              <a:rPr sz="1200" spc="-85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arlito"/>
                <a:cs typeface="Carlito"/>
              </a:rPr>
              <a:t>Funds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08703" y="6108191"/>
            <a:ext cx="83820" cy="83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17670" y="6030264"/>
            <a:ext cx="558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Carlito"/>
                <a:cs typeface="Carlito"/>
              </a:rPr>
              <a:t>Lo</a:t>
            </a:r>
            <a:r>
              <a:rPr sz="1200" spc="-15" dirty="0">
                <a:solidFill>
                  <a:srgbClr val="7E7E7E"/>
                </a:solidFill>
                <a:latin typeface="Carlito"/>
                <a:cs typeface="Carlito"/>
              </a:rPr>
              <a:t>g</a:t>
            </a:r>
            <a:r>
              <a:rPr sz="1200" dirty="0">
                <a:solidFill>
                  <a:srgbClr val="7E7E7E"/>
                </a:solidFill>
                <a:latin typeface="Carlito"/>
                <a:cs typeface="Carlito"/>
              </a:rPr>
              <a:t>ísti</a:t>
            </a:r>
            <a:r>
              <a:rPr sz="1200" spc="-5" dirty="0">
                <a:solidFill>
                  <a:srgbClr val="7E7E7E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7E7E7E"/>
                </a:solidFill>
                <a:latin typeface="Carlito"/>
                <a:cs typeface="Carlito"/>
              </a:rPr>
              <a:t>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39284" y="6108191"/>
            <a:ext cx="83820" cy="8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47615" y="6030264"/>
            <a:ext cx="1035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Carlito"/>
                <a:cs typeface="Carlito"/>
              </a:rPr>
              <a:t>Laje</a:t>
            </a:r>
            <a:r>
              <a:rPr sz="1200" spc="-55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arlito"/>
                <a:cs typeface="Carlito"/>
              </a:rPr>
              <a:t>Corporativa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6876" y="6108191"/>
            <a:ext cx="82296" cy="838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54826" y="6030264"/>
            <a:ext cx="357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Carlito"/>
                <a:cs typeface="Carlito"/>
              </a:rPr>
              <a:t>M</a:t>
            </a:r>
            <a:r>
              <a:rPr sz="1200" dirty="0">
                <a:solidFill>
                  <a:srgbClr val="7E7E7E"/>
                </a:solidFill>
                <a:latin typeface="Carlito"/>
                <a:cs typeface="Carlito"/>
              </a:rPr>
              <a:t>alls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4764" y="6108191"/>
            <a:ext cx="83820" cy="838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83983" y="6030264"/>
            <a:ext cx="449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Carlito"/>
                <a:cs typeface="Carlito"/>
              </a:rPr>
              <a:t>O</a:t>
            </a:r>
            <a:r>
              <a:rPr sz="1200" spc="-10" dirty="0">
                <a:solidFill>
                  <a:srgbClr val="7E7E7E"/>
                </a:solidFill>
                <a:latin typeface="Carlito"/>
                <a:cs typeface="Carlito"/>
              </a:rPr>
              <a:t>u</a:t>
            </a:r>
            <a:r>
              <a:rPr sz="1200" dirty="0">
                <a:solidFill>
                  <a:srgbClr val="7E7E7E"/>
                </a:solidFill>
                <a:latin typeface="Carlito"/>
                <a:cs typeface="Carlito"/>
              </a:rPr>
              <a:t>tr</a:t>
            </a:r>
            <a:r>
              <a:rPr sz="1200" spc="-10" dirty="0">
                <a:solidFill>
                  <a:srgbClr val="7E7E7E"/>
                </a:solidFill>
                <a:latin typeface="Carlito"/>
                <a:cs typeface="Carlito"/>
              </a:rPr>
              <a:t>o</a:t>
            </a:r>
            <a:r>
              <a:rPr sz="1200" dirty="0">
                <a:solidFill>
                  <a:srgbClr val="7E7E7E"/>
                </a:solidFill>
                <a:latin typeface="Carlito"/>
                <a:cs typeface="Carlito"/>
              </a:rPr>
              <a:t>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95616" y="6108191"/>
            <a:ext cx="83820" cy="838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04835" y="6030264"/>
            <a:ext cx="9061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Carlito"/>
                <a:cs typeface="Carlito"/>
              </a:rPr>
              <a:t>Renda</a:t>
            </a:r>
            <a:r>
              <a:rPr sz="1200" spc="-60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arlito"/>
                <a:cs typeface="Carlito"/>
              </a:rPr>
              <a:t>Urbana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7891" y="6573113"/>
            <a:ext cx="48342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95" dirty="0">
                <a:latin typeface="Arial"/>
                <a:cs typeface="Arial"/>
              </a:rPr>
              <a:t>* </a:t>
            </a:r>
            <a:r>
              <a:rPr sz="900" spc="-55" dirty="0">
                <a:latin typeface="Arial"/>
                <a:cs typeface="Arial"/>
              </a:rPr>
              <a:t>Segmento </a:t>
            </a:r>
            <a:r>
              <a:rPr sz="900" spc="-10" dirty="0">
                <a:latin typeface="Arial"/>
                <a:cs typeface="Arial"/>
              </a:rPr>
              <a:t>“Outros” </a:t>
            </a:r>
            <a:r>
              <a:rPr sz="900" spc="-70" dirty="0">
                <a:latin typeface="Arial"/>
                <a:cs typeface="Arial"/>
              </a:rPr>
              <a:t>são </a:t>
            </a:r>
            <a:r>
              <a:rPr sz="900" spc="-35" dirty="0">
                <a:latin typeface="Arial"/>
                <a:cs typeface="Arial"/>
              </a:rPr>
              <a:t>fundos híbridos, </a:t>
            </a:r>
            <a:r>
              <a:rPr sz="900" spc="-45" dirty="0">
                <a:latin typeface="Arial"/>
                <a:cs typeface="Arial"/>
              </a:rPr>
              <a:t>de </a:t>
            </a:r>
            <a:r>
              <a:rPr sz="900" spc="-25" dirty="0">
                <a:latin typeface="Arial"/>
                <a:cs typeface="Arial"/>
              </a:rPr>
              <a:t>projetos </a:t>
            </a:r>
            <a:r>
              <a:rPr sz="900" spc="-45" dirty="0">
                <a:latin typeface="Arial"/>
                <a:cs typeface="Arial"/>
              </a:rPr>
              <a:t>em </a:t>
            </a:r>
            <a:r>
              <a:rPr sz="900" spc="-35" dirty="0">
                <a:latin typeface="Arial"/>
                <a:cs typeface="Arial"/>
              </a:rPr>
              <a:t>desenvolvimento, </a:t>
            </a:r>
            <a:r>
              <a:rPr sz="900" spc="-45" dirty="0">
                <a:latin typeface="Arial"/>
                <a:cs typeface="Arial"/>
              </a:rPr>
              <a:t>agronegócio </a:t>
            </a:r>
            <a:r>
              <a:rPr sz="900" spc="-5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educacional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7535" y="1246632"/>
            <a:ext cx="2842260" cy="553720"/>
          </a:xfrm>
          <a:custGeom>
            <a:avLst/>
            <a:gdLst/>
            <a:ahLst/>
            <a:cxnLst/>
            <a:rect l="l" t="t" r="r" b="b"/>
            <a:pathLst>
              <a:path w="2842260" h="553719">
                <a:moveTo>
                  <a:pt x="2842260" y="0"/>
                </a:moveTo>
                <a:lnTo>
                  <a:pt x="0" y="0"/>
                </a:lnTo>
                <a:lnTo>
                  <a:pt x="0" y="553212"/>
                </a:lnTo>
                <a:lnTo>
                  <a:pt x="2842260" y="553212"/>
                </a:lnTo>
                <a:lnTo>
                  <a:pt x="2842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6580" y="1232869"/>
            <a:ext cx="2425065" cy="5187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1800" b="1" spc="-5" dirty="0">
                <a:solidFill>
                  <a:srgbClr val="006FC0"/>
                </a:solidFill>
                <a:latin typeface="Roboto"/>
                <a:cs typeface="Roboto"/>
              </a:rPr>
              <a:t>Segmentação</a:t>
            </a:r>
            <a:endParaRPr sz="180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175"/>
              </a:spcBef>
            </a:pPr>
            <a:r>
              <a:rPr sz="1050" i="1" spc="-15" dirty="0">
                <a:solidFill>
                  <a:srgbClr val="244060"/>
                </a:solidFill>
                <a:latin typeface="Roboto"/>
                <a:cs typeface="Roboto"/>
              </a:rPr>
              <a:t>volume </a:t>
            </a:r>
            <a:r>
              <a:rPr sz="1050" i="1" spc="-25" dirty="0">
                <a:solidFill>
                  <a:srgbClr val="244060"/>
                </a:solidFill>
                <a:latin typeface="Roboto"/>
                <a:cs typeface="Roboto"/>
              </a:rPr>
              <a:t>B3 </a:t>
            </a:r>
            <a:r>
              <a:rPr sz="1050" i="1" spc="-10" dirty="0">
                <a:solidFill>
                  <a:srgbClr val="244060"/>
                </a:solidFill>
                <a:latin typeface="Roboto"/>
                <a:cs typeface="Roboto"/>
              </a:rPr>
              <a:t>negociação</a:t>
            </a:r>
            <a:r>
              <a:rPr sz="1050" i="1" spc="-35" dirty="0">
                <a:solidFill>
                  <a:srgbClr val="244060"/>
                </a:solidFill>
                <a:latin typeface="Roboto"/>
                <a:cs typeface="Roboto"/>
              </a:rPr>
              <a:t> </a:t>
            </a:r>
            <a:r>
              <a:rPr sz="1050" i="1" spc="-30" dirty="0">
                <a:solidFill>
                  <a:srgbClr val="244060"/>
                </a:solidFill>
                <a:latin typeface="Roboto"/>
                <a:cs typeface="Roboto"/>
              </a:rPr>
              <a:t>abr-set/21</a:t>
            </a:r>
            <a:endParaRPr sz="10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2875" y="663722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5010403"/>
            <a:ext cx="3127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69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Roboto"/>
                <a:cs typeface="Roboto"/>
              </a:rPr>
              <a:t>Objetivamos </a:t>
            </a:r>
            <a:r>
              <a:rPr sz="2400" b="1" spc="-10" dirty="0">
                <a:latin typeface="Roboto"/>
                <a:cs typeface="Roboto"/>
              </a:rPr>
              <a:t>alocar </a:t>
            </a:r>
            <a:r>
              <a:rPr sz="2400" b="1" spc="-10" dirty="0">
                <a:solidFill>
                  <a:srgbClr val="244060"/>
                </a:solidFill>
                <a:latin typeface="Roboto"/>
                <a:cs typeface="Roboto"/>
              </a:rPr>
              <a:t> </a:t>
            </a:r>
            <a:r>
              <a:rPr sz="2400" b="1" dirty="0">
                <a:solidFill>
                  <a:srgbClr val="244060"/>
                </a:solidFill>
                <a:latin typeface="Roboto"/>
                <a:cs typeface="Roboto"/>
              </a:rPr>
              <a:t>R$ </a:t>
            </a:r>
            <a:r>
              <a:rPr sz="2400" b="1" spc="-5" dirty="0">
                <a:solidFill>
                  <a:srgbClr val="244060"/>
                </a:solidFill>
                <a:latin typeface="Roboto"/>
                <a:cs typeface="Roboto"/>
              </a:rPr>
              <a:t>1</a:t>
            </a:r>
            <a:r>
              <a:rPr lang="pt-BR" sz="2400" b="1" spc="-5" dirty="0">
                <a:solidFill>
                  <a:srgbClr val="244060"/>
                </a:solidFill>
                <a:latin typeface="Roboto"/>
                <a:cs typeface="Roboto"/>
              </a:rPr>
              <a:t>0</a:t>
            </a:r>
            <a:r>
              <a:rPr sz="2400" b="1" spc="-5" dirty="0">
                <a:solidFill>
                  <a:srgbClr val="244060"/>
                </a:solidFill>
                <a:latin typeface="Roboto"/>
                <a:cs typeface="Roboto"/>
              </a:rPr>
              <a:t>MM </a:t>
            </a:r>
            <a:r>
              <a:rPr sz="2400" b="1" spc="-5" dirty="0">
                <a:latin typeface="Roboto"/>
                <a:cs typeface="Roboto"/>
              </a:rPr>
              <a:t>em</a:t>
            </a:r>
            <a:r>
              <a:rPr sz="2400" b="1" spc="-30" dirty="0">
                <a:latin typeface="Roboto"/>
                <a:cs typeface="Roboto"/>
              </a:rPr>
              <a:t> </a:t>
            </a:r>
            <a:r>
              <a:rPr sz="2400" b="1" dirty="0">
                <a:latin typeface="Roboto"/>
                <a:cs typeface="Roboto"/>
              </a:rPr>
              <a:t>FIIs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1729" y="283844"/>
            <a:ext cx="4320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Alocação </a:t>
            </a:r>
            <a:r>
              <a:rPr spc="-5" dirty="0"/>
              <a:t>de </a:t>
            </a:r>
            <a:r>
              <a:rPr spc="-15" dirty="0"/>
              <a:t>Recursos </a:t>
            </a:r>
            <a:r>
              <a:rPr spc="-10" dirty="0"/>
              <a:t>em</a:t>
            </a:r>
            <a:r>
              <a:rPr spc="25" dirty="0"/>
              <a:t> </a:t>
            </a:r>
            <a:r>
              <a:rPr spc="-5" dirty="0"/>
              <a:t>FIIs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8764" y="1084765"/>
            <a:ext cx="9095740" cy="88900"/>
            <a:chOff x="48764" y="1084765"/>
            <a:chExt cx="9095740" cy="88900"/>
          </a:xfrm>
        </p:grpSpPr>
        <p:sp>
          <p:nvSpPr>
            <p:cNvPr id="6" name="object 6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904536" y="1428617"/>
            <a:ext cx="3366160" cy="322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7670" y="1340561"/>
            <a:ext cx="872807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75F92"/>
                </a:solidFill>
                <a:latin typeface="Roboto"/>
                <a:cs typeface="Roboto"/>
              </a:rPr>
              <a:t>Problema de</a:t>
            </a:r>
            <a:r>
              <a:rPr sz="2400" b="1" spc="-15" dirty="0">
                <a:solidFill>
                  <a:srgbClr val="375F92"/>
                </a:solidFill>
                <a:latin typeface="Roboto"/>
                <a:cs typeface="Roboto"/>
              </a:rPr>
              <a:t> </a:t>
            </a:r>
            <a:r>
              <a:rPr sz="2400" b="1" spc="-5" dirty="0">
                <a:solidFill>
                  <a:srgbClr val="375F92"/>
                </a:solidFill>
                <a:latin typeface="Roboto"/>
                <a:cs typeface="Roboto"/>
              </a:rPr>
              <a:t>Otimização</a:t>
            </a:r>
            <a:endParaRPr sz="2400" dirty="0">
              <a:latin typeface="Roboto"/>
              <a:cs typeface="Roboto"/>
            </a:endParaRPr>
          </a:p>
          <a:p>
            <a:pPr marL="469900" marR="5080" indent="-457200">
              <a:lnSpc>
                <a:spcPct val="100000"/>
              </a:lnSpc>
              <a:spcBef>
                <a:spcPts val="2165"/>
              </a:spcBef>
              <a:buFont typeface="Wingdings"/>
              <a:buChar char=""/>
              <a:tabLst>
                <a:tab pos="469265" algn="l"/>
                <a:tab pos="469900" algn="l"/>
                <a:tab pos="1078865" algn="l"/>
                <a:tab pos="2557780" algn="l"/>
                <a:tab pos="3308985" algn="l"/>
                <a:tab pos="4953635" algn="l"/>
                <a:tab pos="5741670" algn="l"/>
                <a:tab pos="7800975" algn="l"/>
                <a:tab pos="8108950" algn="l"/>
              </a:tabLst>
            </a:pPr>
            <a:r>
              <a:rPr sz="2400" dirty="0">
                <a:latin typeface="RobotoRegular"/>
                <a:cs typeface="RobotoRegular"/>
              </a:rPr>
              <a:t>Um	</a:t>
            </a:r>
            <a:r>
              <a:rPr sz="2400" spc="-5" dirty="0">
                <a:latin typeface="RobotoRegular"/>
                <a:cs typeface="RobotoRegular"/>
              </a:rPr>
              <a:t>inve</a:t>
            </a:r>
            <a:r>
              <a:rPr sz="2400" spc="5" dirty="0">
                <a:latin typeface="RobotoRegular"/>
                <a:cs typeface="RobotoRegular"/>
              </a:rPr>
              <a:t>s</a:t>
            </a:r>
            <a:r>
              <a:rPr sz="2400" spc="-5" dirty="0">
                <a:latin typeface="RobotoRegular"/>
                <a:cs typeface="RobotoRegular"/>
              </a:rPr>
              <a:t>tido</a:t>
            </a:r>
            <a:r>
              <a:rPr sz="2400" dirty="0">
                <a:latin typeface="RobotoRegular"/>
                <a:cs typeface="RobotoRegular"/>
              </a:rPr>
              <a:t>r	</a:t>
            </a:r>
            <a:r>
              <a:rPr sz="2400" spc="-5" dirty="0">
                <a:latin typeface="RobotoRegular"/>
                <a:cs typeface="RobotoRegular"/>
              </a:rPr>
              <a:t>que</a:t>
            </a:r>
            <a:r>
              <a:rPr sz="2400" dirty="0">
                <a:latin typeface="RobotoRegular"/>
                <a:cs typeface="RobotoRegular"/>
              </a:rPr>
              <a:t>r	divers</a:t>
            </a:r>
            <a:r>
              <a:rPr sz="2400" spc="5" dirty="0">
                <a:latin typeface="RobotoRegular"/>
                <a:cs typeface="RobotoRegular"/>
              </a:rPr>
              <a:t>i</a:t>
            </a:r>
            <a:r>
              <a:rPr sz="2400" dirty="0">
                <a:latin typeface="RobotoRegular"/>
                <a:cs typeface="RobotoRegular"/>
              </a:rPr>
              <a:t>f</a:t>
            </a:r>
            <a:r>
              <a:rPr sz="2400" spc="10" dirty="0">
                <a:latin typeface="RobotoRegular"/>
                <a:cs typeface="RobotoRegular"/>
              </a:rPr>
              <a:t>i</a:t>
            </a:r>
            <a:r>
              <a:rPr sz="2400" dirty="0">
                <a:latin typeface="RobotoRegular"/>
                <a:cs typeface="RobotoRegular"/>
              </a:rPr>
              <a:t>car	</a:t>
            </a:r>
            <a:r>
              <a:rPr sz="2400" spc="-5" dirty="0">
                <a:latin typeface="RobotoRegular"/>
                <a:cs typeface="RobotoRegular"/>
              </a:rPr>
              <a:t>seu</a:t>
            </a:r>
            <a:r>
              <a:rPr sz="2400" dirty="0">
                <a:latin typeface="RobotoRegular"/>
                <a:cs typeface="RobotoRegular"/>
              </a:rPr>
              <a:t>s	</a:t>
            </a:r>
            <a:r>
              <a:rPr sz="2400" spc="-5" dirty="0">
                <a:latin typeface="RobotoRegular"/>
                <a:cs typeface="RobotoRegular"/>
              </a:rPr>
              <a:t>inv</a:t>
            </a:r>
            <a:r>
              <a:rPr sz="2400" spc="10" dirty="0">
                <a:latin typeface="RobotoRegular"/>
                <a:cs typeface="RobotoRegular"/>
              </a:rPr>
              <a:t>e</a:t>
            </a:r>
            <a:r>
              <a:rPr sz="2400" spc="5" dirty="0">
                <a:latin typeface="RobotoRegular"/>
                <a:cs typeface="RobotoRegular"/>
              </a:rPr>
              <a:t>s</a:t>
            </a:r>
            <a:r>
              <a:rPr sz="2400" spc="-5" dirty="0">
                <a:latin typeface="RobotoRegular"/>
                <a:cs typeface="RobotoRegular"/>
              </a:rPr>
              <a:t>timent</a:t>
            </a:r>
            <a:r>
              <a:rPr sz="2400" spc="5" dirty="0">
                <a:latin typeface="RobotoRegular"/>
                <a:cs typeface="RobotoRegular"/>
              </a:rPr>
              <a:t>o</a:t>
            </a:r>
            <a:r>
              <a:rPr sz="2400" dirty="0">
                <a:latin typeface="RobotoRegular"/>
                <a:cs typeface="RobotoRegular"/>
              </a:rPr>
              <a:t>s	e	</a:t>
            </a:r>
            <a:r>
              <a:rPr sz="2400" spc="-5" dirty="0">
                <a:latin typeface="RobotoRegular"/>
                <a:cs typeface="RobotoRegular"/>
              </a:rPr>
              <a:t>quer  </a:t>
            </a:r>
            <a:r>
              <a:rPr sz="2400" dirty="0">
                <a:latin typeface="RobotoRegular"/>
                <a:cs typeface="RobotoRegular"/>
              </a:rPr>
              <a:t>alocar </a:t>
            </a:r>
            <a:r>
              <a:rPr sz="2400" spc="-5" dirty="0">
                <a:latin typeface="RobotoRegular"/>
                <a:cs typeface="RobotoRegular"/>
              </a:rPr>
              <a:t>recursos em </a:t>
            </a:r>
            <a:r>
              <a:rPr sz="2400" dirty="0">
                <a:latin typeface="RobotoRegular"/>
                <a:cs typeface="RobotoRegular"/>
              </a:rPr>
              <a:t>Fundos de </a:t>
            </a:r>
            <a:r>
              <a:rPr sz="2400" spc="-5" dirty="0">
                <a:latin typeface="RobotoRegular"/>
                <a:cs typeface="RobotoRegular"/>
              </a:rPr>
              <a:t>Investimento Imobiliário</a:t>
            </a:r>
            <a:r>
              <a:rPr sz="2400" spc="120" dirty="0">
                <a:latin typeface="RobotoRegular"/>
                <a:cs typeface="RobotoRegular"/>
              </a:rPr>
              <a:t> </a:t>
            </a:r>
            <a:r>
              <a:rPr sz="2400" spc="-10" dirty="0">
                <a:latin typeface="RobotoRegular"/>
                <a:cs typeface="RobotoRegular"/>
              </a:rPr>
              <a:t>(FII)</a:t>
            </a:r>
            <a:endParaRPr sz="24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250" dirty="0">
              <a:latin typeface="RobotoRegular"/>
              <a:cs typeface="RobotoRegular"/>
            </a:endParaRPr>
          </a:p>
          <a:p>
            <a:pPr marL="546100" marR="332740" lvl="1" indent="-457200" algn="just">
              <a:lnSpc>
                <a:spcPct val="99600"/>
              </a:lnSpc>
              <a:buFont typeface="Wingdings"/>
              <a:buChar char=""/>
              <a:tabLst>
                <a:tab pos="546100" algn="l"/>
              </a:tabLst>
            </a:pPr>
            <a:r>
              <a:rPr sz="2400" spc="-5" dirty="0">
                <a:latin typeface="RobotoRegular"/>
                <a:cs typeface="RobotoRegular"/>
              </a:rPr>
              <a:t>Mas existem centenas </a:t>
            </a:r>
            <a:r>
              <a:rPr sz="2400" dirty="0">
                <a:latin typeface="RobotoRegular"/>
                <a:cs typeface="RobotoRegular"/>
              </a:rPr>
              <a:t>de </a:t>
            </a:r>
            <a:r>
              <a:rPr sz="2400" spc="-5" dirty="0">
                <a:latin typeface="RobotoRegular"/>
                <a:cs typeface="RobotoRegular"/>
              </a:rPr>
              <a:t>FIIs </a:t>
            </a:r>
            <a:r>
              <a:rPr sz="2400" dirty="0">
                <a:latin typeface="RobotoRegular"/>
                <a:cs typeface="RobotoRegular"/>
              </a:rPr>
              <a:t>a escolher, com </a:t>
            </a:r>
            <a:r>
              <a:rPr sz="2400" dirty="0" err="1">
                <a:latin typeface="RobotoRegular"/>
                <a:cs typeface="RobotoRegular"/>
              </a:rPr>
              <a:t>retorno</a:t>
            </a:r>
            <a:r>
              <a:rPr lang="pt-BR" sz="2400" dirty="0">
                <a:latin typeface="RobotoRegular"/>
                <a:cs typeface="RobotoRegular"/>
              </a:rPr>
              <a:t> </a:t>
            </a:r>
            <a:r>
              <a:rPr sz="2400" dirty="0">
                <a:latin typeface="RobotoRegular"/>
                <a:cs typeface="RobotoRegular"/>
              </a:rPr>
              <a:t>e  </a:t>
            </a:r>
            <a:r>
              <a:rPr sz="2400" spc="-5" dirty="0">
                <a:latin typeface="RobotoRegular"/>
                <a:cs typeface="RobotoRegular"/>
              </a:rPr>
              <a:t>volatidade diferentes (fora outras variáveis como  segmento, gestor,</a:t>
            </a:r>
            <a:r>
              <a:rPr sz="2400" spc="60" dirty="0">
                <a:latin typeface="RobotoRegular"/>
                <a:cs typeface="RobotoRegular"/>
              </a:rPr>
              <a:t> </a:t>
            </a:r>
            <a:r>
              <a:rPr sz="2400" dirty="0">
                <a:latin typeface="RobotoRegular"/>
                <a:cs typeface="RobotoRegular"/>
              </a:rPr>
              <a:t>liquidez...)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96280" y="4976621"/>
            <a:ext cx="2698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F6128"/>
                </a:solidFill>
                <a:latin typeface="Roboto"/>
                <a:cs typeface="Roboto"/>
              </a:rPr>
              <a:t>Retorno </a:t>
            </a:r>
            <a:r>
              <a:rPr sz="2400" b="1" spc="-5" dirty="0">
                <a:solidFill>
                  <a:srgbClr val="4F6128"/>
                </a:solidFill>
                <a:latin typeface="Roboto"/>
                <a:cs typeface="Roboto"/>
              </a:rPr>
              <a:t>da</a:t>
            </a:r>
            <a:r>
              <a:rPr sz="2400" b="1" spc="-95" dirty="0">
                <a:solidFill>
                  <a:srgbClr val="4F6128"/>
                </a:solidFill>
                <a:latin typeface="Roboto"/>
                <a:cs typeface="Roboto"/>
              </a:rPr>
              <a:t> </a:t>
            </a:r>
            <a:r>
              <a:rPr sz="2400" b="1" spc="-5" dirty="0">
                <a:solidFill>
                  <a:srgbClr val="4F6128"/>
                </a:solidFill>
                <a:latin typeface="Roboto"/>
                <a:cs typeface="Roboto"/>
              </a:rPr>
              <a:t>Carteira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6280" y="5708396"/>
            <a:ext cx="165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75F92"/>
                </a:solidFill>
                <a:latin typeface="Roboto"/>
                <a:cs typeface="Roboto"/>
              </a:rPr>
              <a:t>Volatilidade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45472" y="4893610"/>
            <a:ext cx="750808" cy="588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45408" y="5695301"/>
            <a:ext cx="757065" cy="583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044" y="4598321"/>
            <a:ext cx="8315325" cy="1748155"/>
          </a:xfrm>
          <a:custGeom>
            <a:avLst/>
            <a:gdLst/>
            <a:ahLst/>
            <a:cxnLst/>
            <a:rect l="l" t="t" r="r" b="b"/>
            <a:pathLst>
              <a:path w="8315325" h="1748154">
                <a:moveTo>
                  <a:pt x="8167878" y="0"/>
                </a:moveTo>
                <a:lnTo>
                  <a:pt x="147078" y="0"/>
                </a:lnTo>
                <a:lnTo>
                  <a:pt x="100590" y="7491"/>
                </a:lnTo>
                <a:lnTo>
                  <a:pt x="60215" y="28358"/>
                </a:lnTo>
                <a:lnTo>
                  <a:pt x="28377" y="60185"/>
                </a:lnTo>
                <a:lnTo>
                  <a:pt x="7498" y="100559"/>
                </a:lnTo>
                <a:lnTo>
                  <a:pt x="0" y="147065"/>
                </a:lnTo>
                <a:lnTo>
                  <a:pt x="0" y="1600949"/>
                </a:lnTo>
                <a:lnTo>
                  <a:pt x="7498" y="1647437"/>
                </a:lnTo>
                <a:lnTo>
                  <a:pt x="28377" y="1687812"/>
                </a:lnTo>
                <a:lnTo>
                  <a:pt x="60215" y="1719650"/>
                </a:lnTo>
                <a:lnTo>
                  <a:pt x="100590" y="1740529"/>
                </a:lnTo>
                <a:lnTo>
                  <a:pt x="147078" y="1748027"/>
                </a:lnTo>
                <a:lnTo>
                  <a:pt x="8167878" y="1748027"/>
                </a:lnTo>
                <a:lnTo>
                  <a:pt x="8214384" y="1740529"/>
                </a:lnTo>
                <a:lnTo>
                  <a:pt x="8254758" y="1719650"/>
                </a:lnTo>
                <a:lnTo>
                  <a:pt x="8286585" y="1687812"/>
                </a:lnTo>
                <a:lnTo>
                  <a:pt x="8307452" y="1647437"/>
                </a:lnTo>
                <a:lnTo>
                  <a:pt x="8314943" y="1600949"/>
                </a:lnTo>
                <a:lnTo>
                  <a:pt x="8314943" y="147065"/>
                </a:lnTo>
                <a:lnTo>
                  <a:pt x="8307452" y="100559"/>
                </a:lnTo>
                <a:lnTo>
                  <a:pt x="8286585" y="60185"/>
                </a:lnTo>
                <a:lnTo>
                  <a:pt x="8254758" y="28358"/>
                </a:lnTo>
                <a:lnTo>
                  <a:pt x="8214384" y="7491"/>
                </a:lnTo>
                <a:lnTo>
                  <a:pt x="8167878" y="0"/>
                </a:lnTo>
                <a:close/>
              </a:path>
            </a:pathLst>
          </a:custGeom>
          <a:solidFill>
            <a:srgbClr val="FFC000">
              <a:alpha val="1490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23216" y="4650510"/>
            <a:ext cx="8315325" cy="1748155"/>
          </a:xfrm>
          <a:custGeom>
            <a:avLst/>
            <a:gdLst/>
            <a:ahLst/>
            <a:cxnLst/>
            <a:rect l="l" t="t" r="r" b="b"/>
            <a:pathLst>
              <a:path w="8315325" h="1748154">
                <a:moveTo>
                  <a:pt x="0" y="147065"/>
                </a:moveTo>
                <a:lnTo>
                  <a:pt x="7498" y="100559"/>
                </a:lnTo>
                <a:lnTo>
                  <a:pt x="28377" y="60185"/>
                </a:lnTo>
                <a:lnTo>
                  <a:pt x="60215" y="28358"/>
                </a:lnTo>
                <a:lnTo>
                  <a:pt x="100590" y="7491"/>
                </a:lnTo>
                <a:lnTo>
                  <a:pt x="147078" y="0"/>
                </a:lnTo>
                <a:lnTo>
                  <a:pt x="8167878" y="0"/>
                </a:lnTo>
                <a:lnTo>
                  <a:pt x="8214384" y="7491"/>
                </a:lnTo>
                <a:lnTo>
                  <a:pt x="8254758" y="28358"/>
                </a:lnTo>
                <a:lnTo>
                  <a:pt x="8286585" y="60185"/>
                </a:lnTo>
                <a:lnTo>
                  <a:pt x="8307452" y="100559"/>
                </a:lnTo>
                <a:lnTo>
                  <a:pt x="8314943" y="147065"/>
                </a:lnTo>
                <a:lnTo>
                  <a:pt x="8314943" y="1600949"/>
                </a:lnTo>
                <a:lnTo>
                  <a:pt x="8307452" y="1647437"/>
                </a:lnTo>
                <a:lnTo>
                  <a:pt x="8286585" y="1687812"/>
                </a:lnTo>
                <a:lnTo>
                  <a:pt x="8254758" y="1719650"/>
                </a:lnTo>
                <a:lnTo>
                  <a:pt x="8214384" y="1740529"/>
                </a:lnTo>
                <a:lnTo>
                  <a:pt x="8167878" y="1748027"/>
                </a:lnTo>
                <a:lnTo>
                  <a:pt x="147078" y="1748027"/>
                </a:lnTo>
                <a:lnTo>
                  <a:pt x="100590" y="1740529"/>
                </a:lnTo>
                <a:lnTo>
                  <a:pt x="60215" y="1719650"/>
                </a:lnTo>
                <a:lnTo>
                  <a:pt x="28377" y="1687812"/>
                </a:lnTo>
                <a:lnTo>
                  <a:pt x="7498" y="1647437"/>
                </a:lnTo>
                <a:lnTo>
                  <a:pt x="0" y="1600949"/>
                </a:lnTo>
                <a:lnTo>
                  <a:pt x="0" y="147065"/>
                </a:lnTo>
                <a:close/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</a:t>
            </a:r>
            <a:r>
              <a:rPr spc="-25" dirty="0"/>
              <a:t>e</a:t>
            </a:r>
            <a:r>
              <a:rPr spc="-30" dirty="0"/>
              <a:t>t</a:t>
            </a:r>
            <a:r>
              <a:rPr spc="-5" dirty="0"/>
              <a:t>od</a:t>
            </a:r>
            <a:r>
              <a:rPr spc="-20" dirty="0"/>
              <a:t>o</a:t>
            </a:r>
            <a:r>
              <a:rPr spc="-5" dirty="0"/>
              <a:t>lo</a:t>
            </a:r>
            <a:r>
              <a:rPr spc="-20" dirty="0"/>
              <a:t>g</a:t>
            </a:r>
            <a:r>
              <a:rPr spc="-5" dirty="0"/>
              <a:t>ia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4" y="1084765"/>
            <a:ext cx="9095740" cy="949960"/>
            <a:chOff x="48764" y="1084765"/>
            <a:chExt cx="9095740" cy="949960"/>
          </a:xfrm>
        </p:grpSpPr>
        <p:sp>
          <p:nvSpPr>
            <p:cNvPr id="5" name="object 5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8" y="1098295"/>
              <a:ext cx="9046210" cy="26670"/>
            </a:xfrm>
            <a:custGeom>
              <a:avLst/>
              <a:gdLst/>
              <a:ahLst/>
              <a:cxnLst/>
              <a:rect l="l" t="t" r="r" b="b"/>
              <a:pathLst>
                <a:path w="9046210" h="26669">
                  <a:moveTo>
                    <a:pt x="9046083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3462"/>
                  </a:lnTo>
                  <a:lnTo>
                    <a:pt x="0" y="26162"/>
                  </a:lnTo>
                  <a:lnTo>
                    <a:pt x="9046083" y="26162"/>
                  </a:lnTo>
                  <a:lnTo>
                    <a:pt x="9046083" y="13462"/>
                  </a:lnTo>
                  <a:lnTo>
                    <a:pt x="9046083" y="12700"/>
                  </a:lnTo>
                  <a:lnTo>
                    <a:pt x="9046083" y="0"/>
                  </a:lnTo>
                  <a:close/>
                </a:path>
              </a:pathLst>
            </a:custGeom>
            <a:solidFill>
              <a:srgbClr val="4F6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536" y="1110995"/>
              <a:ext cx="8712835" cy="923925"/>
            </a:xfrm>
            <a:custGeom>
              <a:avLst/>
              <a:gdLst/>
              <a:ahLst/>
              <a:cxnLst/>
              <a:rect l="l" t="t" r="r" b="b"/>
              <a:pathLst>
                <a:path w="8712835" h="923925">
                  <a:moveTo>
                    <a:pt x="8712708" y="0"/>
                  </a:moveTo>
                  <a:lnTo>
                    <a:pt x="0" y="0"/>
                  </a:lnTo>
                  <a:lnTo>
                    <a:pt x="0" y="923543"/>
                  </a:lnTo>
                  <a:lnTo>
                    <a:pt x="8712708" y="923543"/>
                  </a:lnTo>
                  <a:lnTo>
                    <a:pt x="8712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6580" y="1404620"/>
            <a:ext cx="286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1800" b="1" spc="-5" dirty="0">
                <a:solidFill>
                  <a:srgbClr val="222222"/>
                </a:solidFill>
                <a:latin typeface="Roboto"/>
                <a:cs typeface="Roboto"/>
              </a:rPr>
              <a:t>Benchmark </a:t>
            </a:r>
            <a:r>
              <a:rPr sz="1800" b="1" spc="10" dirty="0">
                <a:solidFill>
                  <a:srgbClr val="222222"/>
                </a:solidFill>
                <a:latin typeface="Roboto"/>
                <a:cs typeface="Roboto"/>
              </a:rPr>
              <a:t>- </a:t>
            </a:r>
            <a:r>
              <a:rPr sz="1800" dirty="0">
                <a:solidFill>
                  <a:srgbClr val="222222"/>
                </a:solidFill>
                <a:latin typeface="RobotoRegular"/>
                <a:cs typeface="RobotoRegular"/>
              </a:rPr>
              <a:t>Índice</a:t>
            </a:r>
            <a:r>
              <a:rPr sz="1800" spc="-70" dirty="0">
                <a:solidFill>
                  <a:srgbClr val="222222"/>
                </a:solidFill>
                <a:latin typeface="RobotoRegular"/>
                <a:cs typeface="RobotoRegular"/>
              </a:rPr>
              <a:t> </a:t>
            </a:r>
            <a:r>
              <a:rPr sz="1800" b="1" spc="-5" dirty="0">
                <a:solidFill>
                  <a:srgbClr val="222222"/>
                </a:solidFill>
                <a:latin typeface="Roboto"/>
                <a:cs typeface="Roboto"/>
              </a:rPr>
              <a:t>IFX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296" y="2020823"/>
            <a:ext cx="9062085" cy="4335780"/>
            <a:chOff x="82296" y="2020823"/>
            <a:chExt cx="9062085" cy="4335780"/>
          </a:xfrm>
        </p:grpSpPr>
        <p:sp>
          <p:nvSpPr>
            <p:cNvPr id="10" name="object 10"/>
            <p:cNvSpPr/>
            <p:nvPr/>
          </p:nvSpPr>
          <p:spPr>
            <a:xfrm>
              <a:off x="82296" y="2020823"/>
              <a:ext cx="9061704" cy="4335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7363" y="4774691"/>
              <a:ext cx="4326636" cy="7254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31794" y="1381125"/>
            <a:ext cx="49136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i="1" spc="-35" dirty="0">
                <a:latin typeface="Arial"/>
                <a:cs typeface="Arial"/>
              </a:rPr>
              <a:t>calculado</a:t>
            </a:r>
            <a:r>
              <a:rPr sz="1400" i="1" spc="-125" dirty="0">
                <a:latin typeface="Arial"/>
                <a:cs typeface="Arial"/>
              </a:rPr>
              <a:t> </a:t>
            </a:r>
            <a:r>
              <a:rPr sz="1400" i="1" spc="-30" dirty="0">
                <a:latin typeface="Arial"/>
                <a:cs typeface="Arial"/>
              </a:rPr>
              <a:t>pela</a:t>
            </a:r>
            <a:r>
              <a:rPr sz="1400" i="1" spc="-125" dirty="0">
                <a:latin typeface="Arial"/>
                <a:cs typeface="Arial"/>
              </a:rPr>
              <a:t> </a:t>
            </a:r>
            <a:r>
              <a:rPr sz="1400" i="1" spc="-110" dirty="0">
                <a:latin typeface="Arial"/>
                <a:cs typeface="Arial"/>
              </a:rPr>
              <a:t>B3</a:t>
            </a:r>
            <a:r>
              <a:rPr sz="1400" i="1" spc="-114" dirty="0">
                <a:latin typeface="Arial"/>
                <a:cs typeface="Arial"/>
              </a:rPr>
              <a:t> </a:t>
            </a:r>
            <a:r>
              <a:rPr sz="1400" i="1" spc="-105" dirty="0">
                <a:latin typeface="Arial"/>
                <a:cs typeface="Arial"/>
              </a:rPr>
              <a:t>e</a:t>
            </a:r>
            <a:r>
              <a:rPr sz="1400" i="1" spc="-114" dirty="0">
                <a:latin typeface="Arial"/>
                <a:cs typeface="Arial"/>
              </a:rPr>
              <a:t> </a:t>
            </a:r>
            <a:r>
              <a:rPr sz="1400" i="1" spc="-30" dirty="0">
                <a:latin typeface="Arial"/>
                <a:cs typeface="Arial"/>
              </a:rPr>
              <a:t>reflete</a:t>
            </a:r>
            <a:r>
              <a:rPr sz="1400" i="1" spc="-114" dirty="0">
                <a:latin typeface="Arial"/>
                <a:cs typeface="Arial"/>
              </a:rPr>
              <a:t> </a:t>
            </a:r>
            <a:r>
              <a:rPr sz="1400" i="1" spc="-60" dirty="0">
                <a:latin typeface="Arial"/>
                <a:cs typeface="Arial"/>
              </a:rPr>
              <a:t>o</a:t>
            </a:r>
            <a:r>
              <a:rPr sz="1400" i="1" spc="-105" dirty="0">
                <a:latin typeface="Arial"/>
                <a:cs typeface="Arial"/>
              </a:rPr>
              <a:t> </a:t>
            </a:r>
            <a:r>
              <a:rPr sz="1400" i="1" spc="-75" dirty="0">
                <a:latin typeface="Arial"/>
                <a:cs typeface="Arial"/>
              </a:rPr>
              <a:t>desempenho</a:t>
            </a:r>
            <a:r>
              <a:rPr sz="1400" i="1" spc="-120" dirty="0">
                <a:latin typeface="Arial"/>
                <a:cs typeface="Arial"/>
              </a:rPr>
              <a:t> </a:t>
            </a:r>
            <a:r>
              <a:rPr sz="1400" i="1" spc="-75" dirty="0">
                <a:latin typeface="Arial"/>
                <a:cs typeface="Arial"/>
              </a:rPr>
              <a:t>dos</a:t>
            </a:r>
            <a:r>
              <a:rPr sz="1400" i="1" spc="-114" dirty="0">
                <a:latin typeface="Arial"/>
                <a:cs typeface="Arial"/>
              </a:rPr>
              <a:t> </a:t>
            </a:r>
            <a:r>
              <a:rPr sz="1400" i="1" spc="-30" dirty="0">
                <a:latin typeface="Arial"/>
                <a:cs typeface="Arial"/>
              </a:rPr>
              <a:t>principais</a:t>
            </a:r>
            <a:r>
              <a:rPr sz="1400" i="1" spc="-114" dirty="0">
                <a:latin typeface="Arial"/>
                <a:cs typeface="Arial"/>
              </a:rPr>
              <a:t> </a:t>
            </a:r>
            <a:r>
              <a:rPr sz="1400" i="1" spc="-105" dirty="0">
                <a:latin typeface="Arial"/>
                <a:cs typeface="Arial"/>
              </a:rPr>
              <a:t>103</a:t>
            </a:r>
            <a:r>
              <a:rPr sz="1400" i="1" spc="-114" dirty="0">
                <a:latin typeface="Arial"/>
                <a:cs typeface="Arial"/>
              </a:rPr>
              <a:t> </a:t>
            </a:r>
            <a:r>
              <a:rPr sz="1400" i="1" spc="-50" dirty="0">
                <a:latin typeface="Arial"/>
                <a:cs typeface="Arial"/>
              </a:rPr>
              <a:t>fundos  </a:t>
            </a:r>
            <a:r>
              <a:rPr sz="1400" i="1" spc="-20" dirty="0">
                <a:latin typeface="Arial"/>
                <a:cs typeface="Arial"/>
              </a:rPr>
              <a:t>imobiliários</a:t>
            </a:r>
            <a:r>
              <a:rPr sz="1400" i="1" spc="-125" dirty="0">
                <a:latin typeface="Arial"/>
                <a:cs typeface="Arial"/>
              </a:rPr>
              <a:t> </a:t>
            </a:r>
            <a:r>
              <a:rPr sz="1400" i="1" spc="-65" dirty="0">
                <a:latin typeface="Arial"/>
                <a:cs typeface="Arial"/>
              </a:rPr>
              <a:t>com</a:t>
            </a:r>
            <a:r>
              <a:rPr sz="1400" i="1" spc="-125" dirty="0">
                <a:latin typeface="Arial"/>
                <a:cs typeface="Arial"/>
              </a:rPr>
              <a:t> </a:t>
            </a:r>
            <a:r>
              <a:rPr sz="1400" i="1" spc="-50" dirty="0">
                <a:latin typeface="Arial"/>
                <a:cs typeface="Arial"/>
              </a:rPr>
              <a:t>cotas</a:t>
            </a:r>
            <a:r>
              <a:rPr sz="1400" i="1" spc="-120" dirty="0">
                <a:latin typeface="Arial"/>
                <a:cs typeface="Arial"/>
              </a:rPr>
              <a:t> </a:t>
            </a:r>
            <a:r>
              <a:rPr sz="1400" i="1" spc="-55" dirty="0">
                <a:latin typeface="Arial"/>
                <a:cs typeface="Arial"/>
              </a:rPr>
              <a:t>negociadas</a:t>
            </a:r>
            <a:r>
              <a:rPr sz="1400" i="1" spc="-120" dirty="0">
                <a:latin typeface="Arial"/>
                <a:cs typeface="Arial"/>
              </a:rPr>
              <a:t> </a:t>
            </a:r>
            <a:r>
              <a:rPr sz="1400" i="1" spc="-40" dirty="0">
                <a:latin typeface="Arial"/>
                <a:cs typeface="Arial"/>
              </a:rPr>
              <a:t>na</a:t>
            </a:r>
            <a:r>
              <a:rPr sz="1400" i="1" spc="-114" dirty="0">
                <a:latin typeface="Arial"/>
                <a:cs typeface="Arial"/>
              </a:rPr>
              <a:t> </a:t>
            </a:r>
            <a:r>
              <a:rPr sz="1400" i="1" spc="-110" dirty="0">
                <a:latin typeface="Arial"/>
                <a:cs typeface="Arial"/>
              </a:rPr>
              <a:t>B3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</a:t>
            </a:r>
            <a:r>
              <a:rPr spc="-25" dirty="0"/>
              <a:t>e</a:t>
            </a:r>
            <a:r>
              <a:rPr spc="-30" dirty="0"/>
              <a:t>t</a:t>
            </a:r>
            <a:r>
              <a:rPr spc="-5" dirty="0"/>
              <a:t>od</a:t>
            </a:r>
            <a:r>
              <a:rPr spc="-20" dirty="0"/>
              <a:t>o</a:t>
            </a:r>
            <a:r>
              <a:rPr spc="-5" dirty="0"/>
              <a:t>lo</a:t>
            </a:r>
            <a:r>
              <a:rPr spc="-20" dirty="0"/>
              <a:t>g</a:t>
            </a:r>
            <a:r>
              <a:rPr spc="-5" dirty="0"/>
              <a:t>ia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764" y="1084765"/>
            <a:ext cx="9095740" cy="88900"/>
            <a:chOff x="48764" y="1084765"/>
            <a:chExt cx="9095740" cy="88900"/>
          </a:xfrm>
        </p:grpSpPr>
        <p:sp>
          <p:nvSpPr>
            <p:cNvPr id="4" name="object 4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6580" y="1718564"/>
            <a:ext cx="117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1800" b="1" spc="-10" dirty="0">
                <a:solidFill>
                  <a:srgbClr val="222222"/>
                </a:solidFill>
                <a:latin typeface="Roboto"/>
                <a:cs typeface="Roboto"/>
              </a:rPr>
              <a:t>Etapas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3429000"/>
            <a:ext cx="8296909" cy="1464945"/>
          </a:xfrm>
          <a:custGeom>
            <a:avLst/>
            <a:gdLst/>
            <a:ahLst/>
            <a:cxnLst/>
            <a:rect l="l" t="t" r="r" b="b"/>
            <a:pathLst>
              <a:path w="8296909" h="1464945">
                <a:moveTo>
                  <a:pt x="7564374" y="0"/>
                </a:moveTo>
                <a:lnTo>
                  <a:pt x="7564374" y="366141"/>
                </a:lnTo>
                <a:lnTo>
                  <a:pt x="0" y="366141"/>
                </a:lnTo>
                <a:lnTo>
                  <a:pt x="366141" y="732282"/>
                </a:lnTo>
                <a:lnTo>
                  <a:pt x="0" y="1098423"/>
                </a:lnTo>
                <a:lnTo>
                  <a:pt x="7564374" y="1098423"/>
                </a:lnTo>
                <a:lnTo>
                  <a:pt x="7564374" y="1464564"/>
                </a:lnTo>
                <a:lnTo>
                  <a:pt x="8296656" y="732282"/>
                </a:lnTo>
                <a:lnTo>
                  <a:pt x="7564374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2276" y="3084957"/>
            <a:ext cx="1515745" cy="6299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635" algn="ctr">
              <a:lnSpc>
                <a:spcPct val="91500"/>
              </a:lnSpc>
              <a:spcBef>
                <a:spcPts val="245"/>
              </a:spcBef>
            </a:pPr>
            <a:r>
              <a:rPr sz="1400" spc="-5" dirty="0">
                <a:latin typeface="Carlito"/>
                <a:cs typeface="Carlito"/>
              </a:rPr>
              <a:t>Selecionar </a:t>
            </a:r>
            <a:r>
              <a:rPr sz="1400" dirty="0">
                <a:latin typeface="Carlito"/>
                <a:cs typeface="Carlito"/>
              </a:rPr>
              <a:t>as  </a:t>
            </a:r>
            <a:r>
              <a:rPr sz="1400" spc="-10" dirty="0">
                <a:latin typeface="Carlito"/>
                <a:cs typeface="Carlito"/>
              </a:rPr>
              <a:t>informações </a:t>
            </a:r>
            <a:r>
              <a:rPr sz="1400" spc="-5" dirty="0">
                <a:latin typeface="Carlito"/>
                <a:cs typeface="Carlito"/>
              </a:rPr>
              <a:t>de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cada  </a:t>
            </a:r>
            <a:r>
              <a:rPr sz="1400" spc="-5" dirty="0">
                <a:latin typeface="Carlito"/>
                <a:cs typeface="Carlito"/>
              </a:rPr>
              <a:t>FII no IFX no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B3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354505" y="3964939"/>
            <a:ext cx="6052820" cy="393065"/>
            <a:chOff x="1355089" y="3983990"/>
            <a:chExt cx="6052820" cy="393065"/>
          </a:xfrm>
        </p:grpSpPr>
        <p:sp>
          <p:nvSpPr>
            <p:cNvPr id="10" name="object 10"/>
            <p:cNvSpPr/>
            <p:nvPr/>
          </p:nvSpPr>
          <p:spPr>
            <a:xfrm>
              <a:off x="1367789" y="399669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7789" y="399669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1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2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8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2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2"/>
                  </a:lnTo>
                  <a:lnTo>
                    <a:pt x="53768" y="313515"/>
                  </a:lnTo>
                  <a:lnTo>
                    <a:pt x="25061" y="276351"/>
                  </a:lnTo>
                  <a:lnTo>
                    <a:pt x="6556" y="232478"/>
                  </a:lnTo>
                  <a:lnTo>
                    <a:pt x="0" y="1836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6025" y="3996690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60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56025" y="3996690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1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60" y="183642"/>
                  </a:lnTo>
                  <a:lnTo>
                    <a:pt x="359224" y="232478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2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2"/>
                  </a:lnTo>
                  <a:lnTo>
                    <a:pt x="53578" y="313515"/>
                  </a:lnTo>
                  <a:lnTo>
                    <a:pt x="24976" y="276351"/>
                  </a:lnTo>
                  <a:lnTo>
                    <a:pt x="6535" y="232478"/>
                  </a:lnTo>
                  <a:lnTo>
                    <a:pt x="0" y="1836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42737" y="3996690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60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2737" y="3996690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1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60" y="183642"/>
                  </a:lnTo>
                  <a:lnTo>
                    <a:pt x="359224" y="232478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2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2"/>
                  </a:lnTo>
                  <a:lnTo>
                    <a:pt x="53578" y="313515"/>
                  </a:lnTo>
                  <a:lnTo>
                    <a:pt x="24976" y="276351"/>
                  </a:lnTo>
                  <a:lnTo>
                    <a:pt x="6535" y="232478"/>
                  </a:lnTo>
                  <a:lnTo>
                    <a:pt x="0" y="1836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29449" y="3996690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9449" y="3996690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1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8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2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2"/>
                  </a:lnTo>
                  <a:lnTo>
                    <a:pt x="53578" y="313515"/>
                  </a:lnTo>
                  <a:lnTo>
                    <a:pt x="24976" y="276351"/>
                  </a:lnTo>
                  <a:lnTo>
                    <a:pt x="6535" y="232478"/>
                  </a:lnTo>
                  <a:lnTo>
                    <a:pt x="0" y="1836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36901" y="4603241"/>
            <a:ext cx="1600200" cy="9010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065" marR="5080" indent="1270" algn="ctr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latin typeface="Carlito"/>
                <a:cs typeface="Carlito"/>
              </a:rPr>
              <a:t>Apurar </a:t>
            </a:r>
            <a:r>
              <a:rPr sz="1400" dirty="0">
                <a:latin typeface="Carlito"/>
                <a:cs typeface="Carlito"/>
              </a:rPr>
              <a:t>o </a:t>
            </a:r>
            <a:r>
              <a:rPr sz="1400" spc="-15" dirty="0">
                <a:latin typeface="Carlito"/>
                <a:cs typeface="Carlito"/>
              </a:rPr>
              <a:t>Retono,  </a:t>
            </a:r>
            <a:r>
              <a:rPr sz="1400" spc="-10" dirty="0">
                <a:latin typeface="Carlito"/>
                <a:cs typeface="Carlito"/>
              </a:rPr>
              <a:t>Volatilidade </a:t>
            </a:r>
            <a:r>
              <a:rPr sz="1400" dirty="0">
                <a:latin typeface="Carlito"/>
                <a:cs typeface="Carlito"/>
              </a:rPr>
              <a:t>% </a:t>
            </a:r>
            <a:r>
              <a:rPr sz="1400" spc="-5" dirty="0">
                <a:latin typeface="Carlito"/>
                <a:cs typeface="Carlito"/>
              </a:rPr>
              <a:t>IFX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dos  </a:t>
            </a:r>
            <a:r>
              <a:rPr sz="1400" dirty="0">
                <a:latin typeface="Carlito"/>
                <a:cs typeface="Carlito"/>
              </a:rPr>
              <a:t>6 </a:t>
            </a:r>
            <a:r>
              <a:rPr sz="1400" spc="-5" dirty="0">
                <a:latin typeface="Carlito"/>
                <a:cs typeface="Carlito"/>
              </a:rPr>
              <a:t>últimos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meses</a:t>
            </a:r>
          </a:p>
          <a:p>
            <a:pPr marL="4445" algn="ctr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latin typeface="Carlito"/>
                <a:cs typeface="Carlito"/>
              </a:rPr>
              <a:t>(abr-set/21)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9741" y="2618358"/>
            <a:ext cx="1570990" cy="10966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ctr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latin typeface="Carlito"/>
                <a:cs typeface="Carlito"/>
              </a:rPr>
              <a:t>Modelar e</a:t>
            </a:r>
            <a:r>
              <a:rPr sz="1400" spc="-1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Configurar  </a:t>
            </a:r>
            <a:r>
              <a:rPr sz="1400" dirty="0">
                <a:latin typeface="Carlito"/>
                <a:cs typeface="Carlito"/>
              </a:rPr>
              <a:t>Modelo </a:t>
            </a:r>
            <a:r>
              <a:rPr sz="1400" spc="-5" dirty="0">
                <a:latin typeface="Carlito"/>
                <a:cs typeface="Carlito"/>
              </a:rPr>
              <a:t>de  Otimização  </a:t>
            </a:r>
            <a:r>
              <a:rPr sz="1400" spc="-10" dirty="0">
                <a:latin typeface="Carlito"/>
                <a:cs typeface="Carlito"/>
              </a:rPr>
              <a:t>(ferramenta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Solver</a:t>
            </a:r>
            <a:endParaRPr sz="1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latin typeface="Carlito"/>
                <a:cs typeface="Carlito"/>
              </a:rPr>
              <a:t>LP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Simplex)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0365" y="4545939"/>
            <a:ext cx="96583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0815">
              <a:lnSpc>
                <a:spcPct val="127099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Re-teste  (</a:t>
            </a:r>
            <a:r>
              <a:rPr sz="1400" spc="-5" dirty="0">
                <a:latin typeface="Carlito"/>
                <a:cs typeface="Carlito"/>
              </a:rPr>
              <a:t>1</a:t>
            </a:r>
            <a:r>
              <a:rPr sz="1400" dirty="0">
                <a:latin typeface="Carlito"/>
                <a:cs typeface="Carlito"/>
              </a:rPr>
              <a:t>-1</a:t>
            </a:r>
            <a:r>
              <a:rPr sz="1400" spc="-10" dirty="0">
                <a:latin typeface="Carlito"/>
                <a:cs typeface="Carlito"/>
              </a:rPr>
              <a:t>5</a:t>
            </a:r>
            <a:r>
              <a:rPr sz="1400" spc="-30" dirty="0">
                <a:latin typeface="Carlito"/>
                <a:cs typeface="Carlito"/>
              </a:rPr>
              <a:t>/</a:t>
            </a:r>
            <a:r>
              <a:rPr sz="1400" spc="-5" dirty="0">
                <a:latin typeface="Carlito"/>
                <a:cs typeface="Carlito"/>
              </a:rPr>
              <a:t>out</a:t>
            </a:r>
            <a:r>
              <a:rPr sz="1400" spc="-10" dirty="0">
                <a:latin typeface="Carlito"/>
                <a:cs typeface="Carlito"/>
              </a:rPr>
              <a:t>/</a:t>
            </a:r>
            <a:r>
              <a:rPr sz="1400" dirty="0">
                <a:latin typeface="Carlito"/>
                <a:cs typeface="Carlito"/>
              </a:rPr>
              <a:t>21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069" y="121361"/>
            <a:ext cx="668464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Resultado </a:t>
            </a:r>
            <a:r>
              <a:rPr spc="-5" dirty="0"/>
              <a:t>dos 6 últimos meses por </a:t>
            </a:r>
            <a:r>
              <a:rPr spc="-15" dirty="0"/>
              <a:t>segmento  </a:t>
            </a:r>
            <a:r>
              <a:rPr spc="-5" dirty="0"/>
              <a:t>(abr-set/21)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4" y="1084765"/>
            <a:ext cx="9095740" cy="88900"/>
            <a:chOff x="48764" y="1084765"/>
            <a:chExt cx="9095740" cy="88900"/>
          </a:xfrm>
        </p:grpSpPr>
        <p:sp>
          <p:nvSpPr>
            <p:cNvPr id="5" name="object 5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13458" y="1592021"/>
            <a:ext cx="5852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1800" b="1" spc="-285" dirty="0">
                <a:latin typeface="Verdana"/>
                <a:cs typeface="Verdana"/>
              </a:rPr>
              <a:t>No </a:t>
            </a:r>
            <a:r>
              <a:rPr sz="1800" b="1" spc="-200" dirty="0">
                <a:latin typeface="Verdana"/>
                <a:cs typeface="Verdana"/>
              </a:rPr>
              <a:t>período, </a:t>
            </a:r>
            <a:r>
              <a:rPr sz="1800" b="1" spc="-240" dirty="0">
                <a:latin typeface="Verdana"/>
                <a:cs typeface="Verdana"/>
              </a:rPr>
              <a:t>o </a:t>
            </a:r>
            <a:r>
              <a:rPr sz="1800" b="1" spc="-340" dirty="0">
                <a:latin typeface="Verdana"/>
                <a:cs typeface="Verdana"/>
              </a:rPr>
              <a:t>IFX </a:t>
            </a:r>
            <a:r>
              <a:rPr sz="1800" b="1" spc="-210" dirty="0">
                <a:latin typeface="Verdana"/>
                <a:cs typeface="Verdana"/>
              </a:rPr>
              <a:t>atingiu </a:t>
            </a:r>
            <a:r>
              <a:rPr sz="1800" b="1" spc="-215" dirty="0">
                <a:latin typeface="Verdana"/>
                <a:cs typeface="Verdana"/>
              </a:rPr>
              <a:t>retorno </a:t>
            </a:r>
            <a:r>
              <a:rPr sz="1800" b="1" spc="-355" dirty="0">
                <a:latin typeface="Verdana"/>
                <a:cs typeface="Verdana"/>
              </a:rPr>
              <a:t>-4,78% </a:t>
            </a:r>
            <a:r>
              <a:rPr sz="1800" b="1" spc="-630" dirty="0">
                <a:latin typeface="Verdana"/>
                <a:cs typeface="Verdana"/>
              </a:rPr>
              <a:t>/</a:t>
            </a:r>
            <a:r>
              <a:rPr sz="1800" b="1" spc="-260" dirty="0">
                <a:latin typeface="Verdana"/>
                <a:cs typeface="Verdana"/>
              </a:rPr>
              <a:t> </a:t>
            </a:r>
            <a:r>
              <a:rPr sz="1800" b="1" spc="-195" dirty="0">
                <a:latin typeface="Verdana"/>
                <a:cs typeface="Verdana"/>
              </a:rPr>
              <a:t>vol</a:t>
            </a:r>
            <a:r>
              <a:rPr sz="1800" b="1" spc="-85" dirty="0">
                <a:latin typeface="Verdana"/>
                <a:cs typeface="Verdana"/>
              </a:rPr>
              <a:t> </a:t>
            </a:r>
            <a:r>
              <a:rPr sz="1800" b="1" spc="-365" dirty="0">
                <a:latin typeface="Verdana"/>
                <a:cs typeface="Verdana"/>
              </a:rPr>
              <a:t>13,79%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84069" y="2298217"/>
          <a:ext cx="4648834" cy="396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1750" b="1" spc="10" dirty="0">
                          <a:latin typeface="Carlito"/>
                          <a:cs typeface="Carlito"/>
                        </a:rPr>
                        <a:t>Segmento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750" b="1" spc="-5" dirty="0">
                          <a:latin typeface="Carlito"/>
                          <a:cs typeface="Carlito"/>
                        </a:rPr>
                        <a:t>Abr-set/21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750" b="1" spc="10" dirty="0">
                          <a:latin typeface="Carlito"/>
                          <a:cs typeface="Carlito"/>
                        </a:rPr>
                        <a:t>%</a:t>
                      </a:r>
                      <a:r>
                        <a:rPr sz="175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50" b="1" spc="-5" dirty="0">
                          <a:latin typeface="Carlito"/>
                          <a:cs typeface="Carlito"/>
                        </a:rPr>
                        <a:t>Retorno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750" b="1" spc="10" dirty="0">
                          <a:latin typeface="Carlito"/>
                          <a:cs typeface="Carlito"/>
                        </a:rPr>
                        <a:t>%</a:t>
                      </a:r>
                      <a:r>
                        <a:rPr sz="175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50" b="1" spc="5" dirty="0">
                          <a:latin typeface="Carlito"/>
                          <a:cs typeface="Carlito"/>
                        </a:rPr>
                        <a:t>Vol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4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50" b="1" dirty="0">
                          <a:latin typeface="Carlito"/>
                          <a:cs typeface="Carlito"/>
                        </a:rPr>
                        <a:t>Agências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50" b="1" spc="-30" dirty="0">
                          <a:latin typeface="Carlito"/>
                          <a:cs typeface="Carlito"/>
                        </a:rPr>
                        <a:t>-11,11%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50" b="1" spc="-40" dirty="0">
                          <a:latin typeface="Carlito"/>
                          <a:cs typeface="Carlito"/>
                        </a:rPr>
                        <a:t>10,38%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9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50" b="1" spc="-15" dirty="0">
                          <a:latin typeface="Carlito"/>
                          <a:cs typeface="Carlito"/>
                        </a:rPr>
                        <a:t>CRI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25" dirty="0">
                          <a:latin typeface="Carlito"/>
                          <a:cs typeface="Carlito"/>
                        </a:rPr>
                        <a:t>-1,64%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40" dirty="0">
                          <a:latin typeface="Carlito"/>
                          <a:cs typeface="Carlito"/>
                        </a:rPr>
                        <a:t>12,08%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69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50" b="1" spc="5" dirty="0">
                          <a:latin typeface="Carlito"/>
                          <a:cs typeface="Carlito"/>
                        </a:rPr>
                        <a:t>Fund </a:t>
                      </a:r>
                      <a:r>
                        <a:rPr sz="175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750" b="1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50" b="1" dirty="0">
                          <a:latin typeface="Carlito"/>
                          <a:cs typeface="Carlito"/>
                        </a:rPr>
                        <a:t>Funds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750" b="1" spc="-30" dirty="0">
                          <a:latin typeface="Carlito"/>
                          <a:cs typeface="Carlito"/>
                        </a:rPr>
                        <a:t>-12,30%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750" b="1" spc="-40" dirty="0">
                          <a:latin typeface="Carlito"/>
                          <a:cs typeface="Carlito"/>
                        </a:rPr>
                        <a:t>15,69%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6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50" b="1" spc="-5" dirty="0">
                          <a:latin typeface="Carlito"/>
                          <a:cs typeface="Carlito"/>
                        </a:rPr>
                        <a:t>Logística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25" dirty="0">
                          <a:latin typeface="Carlito"/>
                          <a:cs typeface="Carlito"/>
                        </a:rPr>
                        <a:t>-6,75%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40" dirty="0">
                          <a:latin typeface="Carlito"/>
                          <a:cs typeface="Carlito"/>
                        </a:rPr>
                        <a:t>13,52%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89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50" b="1" spc="-15" dirty="0">
                          <a:latin typeface="Carlito"/>
                          <a:cs typeface="Carlito"/>
                        </a:rPr>
                        <a:t>Laje</a:t>
                      </a:r>
                      <a:r>
                        <a:rPr sz="175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50" b="1" spc="-10" dirty="0">
                          <a:latin typeface="Carlito"/>
                          <a:cs typeface="Carlito"/>
                        </a:rPr>
                        <a:t>Corporativa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25" dirty="0">
                          <a:latin typeface="Carlito"/>
                          <a:cs typeface="Carlito"/>
                        </a:rPr>
                        <a:t>-6,95%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40" dirty="0">
                          <a:latin typeface="Carlito"/>
                          <a:cs typeface="Carlito"/>
                        </a:rPr>
                        <a:t>16,73%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64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50" b="1" spc="5" dirty="0">
                          <a:latin typeface="Carlito"/>
                          <a:cs typeface="Carlito"/>
                        </a:rPr>
                        <a:t>Malls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25" dirty="0">
                          <a:latin typeface="Carlito"/>
                          <a:cs typeface="Carlito"/>
                        </a:rPr>
                        <a:t>-6,06%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40" dirty="0">
                          <a:latin typeface="Carlito"/>
                          <a:cs typeface="Carlito"/>
                        </a:rPr>
                        <a:t>14,44%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64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50" b="1" spc="-10" dirty="0">
                          <a:latin typeface="Carlito"/>
                          <a:cs typeface="Carlito"/>
                        </a:rPr>
                        <a:t>Outros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25" dirty="0">
                          <a:latin typeface="Carlito"/>
                          <a:cs typeface="Carlito"/>
                        </a:rPr>
                        <a:t>-4,56%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40" dirty="0">
                          <a:latin typeface="Carlito"/>
                          <a:cs typeface="Carlito"/>
                        </a:rPr>
                        <a:t>16,79%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89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50" b="1" dirty="0">
                          <a:latin typeface="Carlito"/>
                          <a:cs typeface="Carlito"/>
                        </a:rPr>
                        <a:t>Renda</a:t>
                      </a:r>
                      <a:r>
                        <a:rPr sz="1750" b="1" spc="-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50" b="1" spc="-10" dirty="0">
                          <a:latin typeface="Carlito"/>
                          <a:cs typeface="Carlito"/>
                        </a:rPr>
                        <a:t>Urbana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25" dirty="0">
                          <a:latin typeface="Carlito"/>
                          <a:cs typeface="Carlito"/>
                        </a:rPr>
                        <a:t>-2,34%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b="1" spc="-40" dirty="0">
                          <a:latin typeface="Carlito"/>
                          <a:cs typeface="Carlito"/>
                        </a:rPr>
                        <a:t>10,91%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D3D3D3"/>
                      </a:solidFill>
                      <a:prstDash val="solid"/>
                    </a:lnL>
                    <a:lnR w="1905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954">
                <a:tc gridSpan="3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2039620" algn="l"/>
                          <a:tab pos="3549650" algn="l"/>
                        </a:tabLst>
                      </a:pPr>
                      <a:r>
                        <a:rPr sz="2625" b="1" spc="-30" baseline="3174" dirty="0">
                          <a:latin typeface="Carlito"/>
                          <a:cs typeface="Carlito"/>
                        </a:rPr>
                        <a:t>TOTAL	</a:t>
                      </a:r>
                      <a:r>
                        <a:rPr sz="1750" b="1" spc="-25" dirty="0">
                          <a:latin typeface="Carlito"/>
                          <a:cs typeface="Carlito"/>
                        </a:rPr>
                        <a:t>-4,78%	</a:t>
                      </a:r>
                      <a:r>
                        <a:rPr sz="1750" b="1" spc="-40" dirty="0">
                          <a:latin typeface="Carlito"/>
                          <a:cs typeface="Carlito"/>
                        </a:rPr>
                        <a:t>13,79%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108" y="325069"/>
            <a:ext cx="3502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Modelos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0" dirty="0"/>
              <a:t>Otimização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4" y="1084765"/>
            <a:ext cx="9095740" cy="88900"/>
            <a:chOff x="48764" y="1084765"/>
            <a:chExt cx="9095740" cy="88900"/>
          </a:xfrm>
        </p:grpSpPr>
        <p:sp>
          <p:nvSpPr>
            <p:cNvPr id="5" name="object 5"/>
            <p:cNvSpPr/>
            <p:nvPr/>
          </p:nvSpPr>
          <p:spPr>
            <a:xfrm>
              <a:off x="48764" y="1084765"/>
              <a:ext cx="9095235" cy="88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7" y="1111757"/>
              <a:ext cx="9046210" cy="0"/>
            </a:xfrm>
            <a:custGeom>
              <a:avLst/>
              <a:gdLst/>
              <a:ahLst/>
              <a:cxnLst/>
              <a:rect l="l" t="t" r="r" b="b"/>
              <a:pathLst>
                <a:path w="9046210">
                  <a:moveTo>
                    <a:pt x="0" y="0"/>
                  </a:moveTo>
                  <a:lnTo>
                    <a:pt x="9046083" y="0"/>
                  </a:lnTo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9391" y="1622806"/>
            <a:ext cx="499427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000" b="1" spc="-254" dirty="0">
                <a:latin typeface="Verdana"/>
                <a:cs typeface="Verdana"/>
              </a:rPr>
              <a:t>Alocação: </a:t>
            </a:r>
            <a:r>
              <a:rPr sz="2000" b="1" spc="-350" dirty="0">
                <a:latin typeface="Verdana"/>
                <a:cs typeface="Verdana"/>
              </a:rPr>
              <a:t>R$ </a:t>
            </a:r>
            <a:r>
              <a:rPr sz="2000" b="1" spc="-365" dirty="0">
                <a:latin typeface="Verdana"/>
                <a:cs typeface="Verdana"/>
              </a:rPr>
              <a:t>1</a:t>
            </a:r>
            <a:r>
              <a:rPr lang="pt-BR" sz="2000" b="1" spc="-365" dirty="0">
                <a:latin typeface="Verdana"/>
                <a:cs typeface="Verdana"/>
              </a:rPr>
              <a:t>0</a:t>
            </a:r>
            <a:r>
              <a:rPr sz="2000" b="1" spc="-275" dirty="0">
                <a:latin typeface="Verdana"/>
                <a:cs typeface="Verdana"/>
              </a:rPr>
              <a:t> </a:t>
            </a:r>
            <a:r>
              <a:rPr sz="2000" b="1" spc="-370" dirty="0">
                <a:latin typeface="Verdana"/>
                <a:cs typeface="Verdana"/>
              </a:rPr>
              <a:t>MM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950" dirty="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000" b="1" spc="-250" dirty="0">
                <a:latin typeface="Verdana"/>
                <a:cs typeface="Verdana"/>
              </a:rPr>
              <a:t>Restrições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950" dirty="0">
              <a:latin typeface="Verdana"/>
              <a:cs typeface="Verdana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0" dirty="0">
                <a:latin typeface="Arial"/>
                <a:cs typeface="Arial"/>
              </a:rPr>
              <a:t>1: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carteira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totalmente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alocada</a:t>
            </a:r>
            <a:r>
              <a:rPr sz="2000" spc="-175" dirty="0">
                <a:latin typeface="Arial"/>
                <a:cs typeface="Arial"/>
              </a:rPr>
              <a:t> =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100%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050" dirty="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0" dirty="0">
                <a:latin typeface="Arial"/>
                <a:cs typeface="Arial"/>
              </a:rPr>
              <a:t>2: </a:t>
            </a:r>
            <a:r>
              <a:rPr sz="2000" spc="-10" dirty="0">
                <a:latin typeface="Arial"/>
                <a:cs typeface="Arial"/>
              </a:rPr>
              <a:t>volatilidade </a:t>
            </a:r>
            <a:r>
              <a:rPr sz="2000" spc="-50" dirty="0">
                <a:latin typeface="Arial"/>
                <a:cs typeface="Arial"/>
              </a:rPr>
              <a:t>máxima </a:t>
            </a:r>
            <a:r>
              <a:rPr sz="2000" spc="-175" dirty="0">
                <a:latin typeface="Arial"/>
                <a:cs typeface="Arial"/>
              </a:rPr>
              <a:t>=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12,0%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050" dirty="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0" dirty="0">
                <a:latin typeface="Arial"/>
                <a:cs typeface="Arial"/>
              </a:rPr>
              <a:t>3: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alocação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nos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setores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=&lt;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20%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acima)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050" dirty="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spc="-90" dirty="0">
                <a:latin typeface="Arial"/>
                <a:cs typeface="Arial"/>
              </a:rPr>
              <a:t>4: </a:t>
            </a:r>
            <a:r>
              <a:rPr sz="2000" spc="-60" dirty="0">
                <a:latin typeface="Arial"/>
                <a:cs typeface="Arial"/>
              </a:rPr>
              <a:t>alocação </a:t>
            </a:r>
            <a:r>
              <a:rPr sz="2000" spc="-40" dirty="0">
                <a:latin typeface="Arial"/>
                <a:cs typeface="Arial"/>
              </a:rPr>
              <a:t>máximo </a:t>
            </a:r>
            <a:r>
              <a:rPr sz="2000" dirty="0">
                <a:latin typeface="Arial"/>
                <a:cs typeface="Arial"/>
              </a:rPr>
              <a:t>por </a:t>
            </a:r>
            <a:r>
              <a:rPr sz="2000" spc="-35" dirty="0">
                <a:latin typeface="Arial"/>
                <a:cs typeface="Arial"/>
              </a:rPr>
              <a:t>papel </a:t>
            </a:r>
            <a:r>
              <a:rPr sz="2000" spc="-175" dirty="0">
                <a:latin typeface="Arial"/>
                <a:cs typeface="Arial"/>
              </a:rPr>
              <a:t>=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2,5%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22102" y="5500560"/>
            <a:ext cx="788670" cy="1012190"/>
            <a:chOff x="3922102" y="5500560"/>
            <a:chExt cx="788670" cy="1012190"/>
          </a:xfrm>
        </p:grpSpPr>
        <p:sp>
          <p:nvSpPr>
            <p:cNvPr id="9" name="object 9"/>
            <p:cNvSpPr/>
            <p:nvPr/>
          </p:nvSpPr>
          <p:spPr>
            <a:xfrm>
              <a:off x="3929953" y="5508411"/>
              <a:ext cx="772795" cy="996315"/>
            </a:xfrm>
            <a:custGeom>
              <a:avLst/>
              <a:gdLst/>
              <a:ahLst/>
              <a:cxnLst/>
              <a:rect l="l" t="t" r="r" b="b"/>
              <a:pathLst>
                <a:path w="772795" h="996315">
                  <a:moveTo>
                    <a:pt x="0" y="0"/>
                  </a:moveTo>
                  <a:lnTo>
                    <a:pt x="0" y="996005"/>
                  </a:lnTo>
                  <a:lnTo>
                    <a:pt x="772586" y="497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29953" y="5508411"/>
              <a:ext cx="772795" cy="996315"/>
            </a:xfrm>
            <a:custGeom>
              <a:avLst/>
              <a:gdLst/>
              <a:ahLst/>
              <a:cxnLst/>
              <a:rect l="l" t="t" r="r" b="b"/>
              <a:pathLst>
                <a:path w="772795" h="996315">
                  <a:moveTo>
                    <a:pt x="0" y="0"/>
                  </a:moveTo>
                  <a:lnTo>
                    <a:pt x="772586" y="497980"/>
                  </a:lnTo>
                  <a:lnTo>
                    <a:pt x="0" y="996005"/>
                  </a:lnTo>
                  <a:lnTo>
                    <a:pt x="0" y="0"/>
                  </a:lnTo>
                  <a:close/>
                </a:path>
              </a:pathLst>
            </a:custGeom>
            <a:ln w="15703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8652" y="1960540"/>
            <a:ext cx="1896110" cy="2122170"/>
          </a:xfrm>
          <a:custGeom>
            <a:avLst/>
            <a:gdLst/>
            <a:ahLst/>
            <a:cxnLst/>
            <a:rect l="l" t="t" r="r" b="b"/>
            <a:pathLst>
              <a:path w="1896110" h="2122170">
                <a:moveTo>
                  <a:pt x="294525" y="202918"/>
                </a:moveTo>
                <a:lnTo>
                  <a:pt x="88019" y="202918"/>
                </a:lnTo>
                <a:lnTo>
                  <a:pt x="92890" y="245338"/>
                </a:lnTo>
                <a:lnTo>
                  <a:pt x="99214" y="289027"/>
                </a:lnTo>
                <a:lnTo>
                  <a:pt x="106965" y="333835"/>
                </a:lnTo>
                <a:lnTo>
                  <a:pt x="116119" y="379612"/>
                </a:lnTo>
                <a:lnTo>
                  <a:pt x="126650" y="426207"/>
                </a:lnTo>
                <a:lnTo>
                  <a:pt x="138534" y="473469"/>
                </a:lnTo>
                <a:lnTo>
                  <a:pt x="151746" y="521248"/>
                </a:lnTo>
                <a:lnTo>
                  <a:pt x="166262" y="569393"/>
                </a:lnTo>
                <a:lnTo>
                  <a:pt x="182056" y="617754"/>
                </a:lnTo>
                <a:lnTo>
                  <a:pt x="199104" y="666180"/>
                </a:lnTo>
                <a:lnTo>
                  <a:pt x="217381" y="714520"/>
                </a:lnTo>
                <a:lnTo>
                  <a:pt x="236863" y="762624"/>
                </a:lnTo>
                <a:lnTo>
                  <a:pt x="257523" y="810341"/>
                </a:lnTo>
                <a:lnTo>
                  <a:pt x="279339" y="857521"/>
                </a:lnTo>
                <a:lnTo>
                  <a:pt x="302285" y="904013"/>
                </a:lnTo>
                <a:lnTo>
                  <a:pt x="326336" y="949666"/>
                </a:lnTo>
                <a:lnTo>
                  <a:pt x="351467" y="994330"/>
                </a:lnTo>
                <a:lnTo>
                  <a:pt x="377654" y="1037854"/>
                </a:lnTo>
                <a:lnTo>
                  <a:pt x="404872" y="1080088"/>
                </a:lnTo>
                <a:lnTo>
                  <a:pt x="433096" y="1120880"/>
                </a:lnTo>
                <a:lnTo>
                  <a:pt x="462302" y="1160082"/>
                </a:lnTo>
                <a:lnTo>
                  <a:pt x="492464" y="1197540"/>
                </a:lnTo>
                <a:lnTo>
                  <a:pt x="523558" y="1233106"/>
                </a:lnTo>
                <a:lnTo>
                  <a:pt x="555559" y="1266629"/>
                </a:lnTo>
                <a:lnTo>
                  <a:pt x="588443" y="1297958"/>
                </a:lnTo>
                <a:lnTo>
                  <a:pt x="622184" y="1326942"/>
                </a:lnTo>
                <a:lnTo>
                  <a:pt x="656757" y="1353430"/>
                </a:lnTo>
                <a:lnTo>
                  <a:pt x="622170" y="1379919"/>
                </a:lnTo>
                <a:lnTo>
                  <a:pt x="588391" y="1408903"/>
                </a:lnTo>
                <a:lnTo>
                  <a:pt x="555448" y="1440232"/>
                </a:lnTo>
                <a:lnTo>
                  <a:pt x="523368" y="1473754"/>
                </a:lnTo>
                <a:lnTo>
                  <a:pt x="492180" y="1509320"/>
                </a:lnTo>
                <a:lnTo>
                  <a:pt x="461912" y="1546779"/>
                </a:lnTo>
                <a:lnTo>
                  <a:pt x="432591" y="1585980"/>
                </a:lnTo>
                <a:lnTo>
                  <a:pt x="404245" y="1626773"/>
                </a:lnTo>
                <a:lnTo>
                  <a:pt x="376902" y="1669006"/>
                </a:lnTo>
                <a:lnTo>
                  <a:pt x="350590" y="1712531"/>
                </a:lnTo>
                <a:lnTo>
                  <a:pt x="325337" y="1757194"/>
                </a:lnTo>
                <a:lnTo>
                  <a:pt x="301170" y="1802848"/>
                </a:lnTo>
                <a:lnTo>
                  <a:pt x="278118" y="1849339"/>
                </a:lnTo>
                <a:lnTo>
                  <a:pt x="256209" y="1896519"/>
                </a:lnTo>
                <a:lnTo>
                  <a:pt x="235470" y="1944236"/>
                </a:lnTo>
                <a:lnTo>
                  <a:pt x="215928" y="1992340"/>
                </a:lnTo>
                <a:lnTo>
                  <a:pt x="197613" y="2040680"/>
                </a:lnTo>
                <a:lnTo>
                  <a:pt x="180552" y="2089106"/>
                </a:lnTo>
                <a:lnTo>
                  <a:pt x="169805" y="2122043"/>
                </a:lnTo>
                <a:lnTo>
                  <a:pt x="640731" y="1651353"/>
                </a:lnTo>
                <a:lnTo>
                  <a:pt x="666616" y="1620203"/>
                </a:lnTo>
                <a:lnTo>
                  <a:pt x="696603" y="1587801"/>
                </a:lnTo>
                <a:lnTo>
                  <a:pt x="727186" y="1558572"/>
                </a:lnTo>
                <a:lnTo>
                  <a:pt x="758318" y="1532775"/>
                </a:lnTo>
                <a:lnTo>
                  <a:pt x="794922" y="1496187"/>
                </a:lnTo>
                <a:lnTo>
                  <a:pt x="822640" y="1453254"/>
                </a:lnTo>
                <a:lnTo>
                  <a:pt x="840201" y="1405246"/>
                </a:lnTo>
                <a:lnTo>
                  <a:pt x="846337" y="1353430"/>
                </a:lnTo>
                <a:lnTo>
                  <a:pt x="840201" y="1301615"/>
                </a:lnTo>
                <a:lnTo>
                  <a:pt x="822640" y="1253606"/>
                </a:lnTo>
                <a:lnTo>
                  <a:pt x="794922" y="1210674"/>
                </a:lnTo>
                <a:lnTo>
                  <a:pt x="758318" y="1174086"/>
                </a:lnTo>
                <a:lnTo>
                  <a:pt x="727128" y="1147927"/>
                </a:lnTo>
                <a:lnTo>
                  <a:pt x="696392" y="1118518"/>
                </a:lnTo>
                <a:lnTo>
                  <a:pt x="666187" y="1086088"/>
                </a:lnTo>
                <a:lnTo>
                  <a:pt x="636588" y="1050869"/>
                </a:lnTo>
                <a:lnTo>
                  <a:pt x="607672" y="1013090"/>
                </a:lnTo>
                <a:lnTo>
                  <a:pt x="579515" y="972984"/>
                </a:lnTo>
                <a:lnTo>
                  <a:pt x="552194" y="930780"/>
                </a:lnTo>
                <a:lnTo>
                  <a:pt x="525784" y="886709"/>
                </a:lnTo>
                <a:lnTo>
                  <a:pt x="500363" y="841003"/>
                </a:lnTo>
                <a:lnTo>
                  <a:pt x="476006" y="793891"/>
                </a:lnTo>
                <a:lnTo>
                  <a:pt x="452790" y="745605"/>
                </a:lnTo>
                <a:lnTo>
                  <a:pt x="430791" y="696374"/>
                </a:lnTo>
                <a:lnTo>
                  <a:pt x="410085" y="646431"/>
                </a:lnTo>
                <a:lnTo>
                  <a:pt x="390749" y="596005"/>
                </a:lnTo>
                <a:lnTo>
                  <a:pt x="372859" y="545328"/>
                </a:lnTo>
                <a:lnTo>
                  <a:pt x="356491" y="494629"/>
                </a:lnTo>
                <a:lnTo>
                  <a:pt x="341722" y="444141"/>
                </a:lnTo>
                <a:lnTo>
                  <a:pt x="328628" y="394092"/>
                </a:lnTo>
                <a:lnTo>
                  <a:pt x="317284" y="344715"/>
                </a:lnTo>
                <a:lnTo>
                  <a:pt x="307769" y="296240"/>
                </a:lnTo>
                <a:lnTo>
                  <a:pt x="300157" y="248897"/>
                </a:lnTo>
                <a:lnTo>
                  <a:pt x="294525" y="202918"/>
                </a:lnTo>
                <a:close/>
              </a:path>
              <a:path w="1896110" h="2122170">
                <a:moveTo>
                  <a:pt x="1804391" y="202918"/>
                </a:moveTo>
                <a:lnTo>
                  <a:pt x="1604655" y="202918"/>
                </a:lnTo>
                <a:lnTo>
                  <a:pt x="1598603" y="248898"/>
                </a:lnTo>
                <a:lnTo>
                  <a:pt x="1590648" y="296240"/>
                </a:lnTo>
                <a:lnTo>
                  <a:pt x="1580863" y="344715"/>
                </a:lnTo>
                <a:lnTo>
                  <a:pt x="1569316" y="394092"/>
                </a:lnTo>
                <a:lnTo>
                  <a:pt x="1556080" y="444141"/>
                </a:lnTo>
                <a:lnTo>
                  <a:pt x="1541224" y="494629"/>
                </a:lnTo>
                <a:lnTo>
                  <a:pt x="1524819" y="545328"/>
                </a:lnTo>
                <a:lnTo>
                  <a:pt x="1506935" y="596005"/>
                </a:lnTo>
                <a:lnTo>
                  <a:pt x="1487644" y="646431"/>
                </a:lnTo>
                <a:lnTo>
                  <a:pt x="1467016" y="696374"/>
                </a:lnTo>
                <a:lnTo>
                  <a:pt x="1445121" y="745605"/>
                </a:lnTo>
                <a:lnTo>
                  <a:pt x="1422029" y="793891"/>
                </a:lnTo>
                <a:lnTo>
                  <a:pt x="1397813" y="841003"/>
                </a:lnTo>
                <a:lnTo>
                  <a:pt x="1372541" y="886710"/>
                </a:lnTo>
                <a:lnTo>
                  <a:pt x="1346285" y="930780"/>
                </a:lnTo>
                <a:lnTo>
                  <a:pt x="1319116" y="972984"/>
                </a:lnTo>
                <a:lnTo>
                  <a:pt x="1318361" y="974064"/>
                </a:lnTo>
                <a:lnTo>
                  <a:pt x="1729528" y="563105"/>
                </a:lnTo>
                <a:lnTo>
                  <a:pt x="1742108" y="521248"/>
                </a:lnTo>
                <a:lnTo>
                  <a:pt x="1755240" y="473469"/>
                </a:lnTo>
                <a:lnTo>
                  <a:pt x="1767008" y="426207"/>
                </a:lnTo>
                <a:lnTo>
                  <a:pt x="1777382" y="379612"/>
                </a:lnTo>
                <a:lnTo>
                  <a:pt x="1786336" y="333835"/>
                </a:lnTo>
                <a:lnTo>
                  <a:pt x="1793840" y="289027"/>
                </a:lnTo>
                <a:lnTo>
                  <a:pt x="1799868" y="245338"/>
                </a:lnTo>
                <a:lnTo>
                  <a:pt x="1804391" y="202918"/>
                </a:lnTo>
                <a:close/>
              </a:path>
              <a:path w="1896110" h="2122170">
                <a:moveTo>
                  <a:pt x="1895795" y="0"/>
                </a:moveTo>
                <a:lnTo>
                  <a:pt x="0" y="0"/>
                </a:lnTo>
                <a:lnTo>
                  <a:pt x="0" y="202918"/>
                </a:lnTo>
                <a:lnTo>
                  <a:pt x="1895795" y="202918"/>
                </a:lnTo>
                <a:lnTo>
                  <a:pt x="1895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2002</Words>
  <Application>Microsoft Office PowerPoint</Application>
  <PresentationFormat>Apresentação na tela (4:3)</PresentationFormat>
  <Paragraphs>798</Paragraphs>
  <Slides>23</Slides>
  <Notes>0</Notes>
  <HiddenSlides>7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Carlito</vt:lpstr>
      <vt:lpstr>Roboto</vt:lpstr>
      <vt:lpstr>RobotoRegular</vt:lpstr>
      <vt:lpstr>Times New Roman</vt:lpstr>
      <vt:lpstr>Verdana</vt:lpstr>
      <vt:lpstr>Wingdings</vt:lpstr>
      <vt:lpstr>Office Theme</vt:lpstr>
      <vt:lpstr>Alocação em Fundos Investimento Imobiliários (FIIs)</vt:lpstr>
      <vt:lpstr>FII – Fundo de Investimentos Imobiliários</vt:lpstr>
      <vt:lpstr>FII – Fundo de Investimentos Imobiliários</vt:lpstr>
      <vt:lpstr>Alocação de Recursos em FIIs</vt:lpstr>
      <vt:lpstr>Metodologia</vt:lpstr>
      <vt:lpstr>Metodologia</vt:lpstr>
      <vt:lpstr>Resultado dos 6 últimos meses por segmento  (abr-set/21)</vt:lpstr>
      <vt:lpstr>Modelos de Otimização</vt:lpstr>
      <vt:lpstr>Apresentação do PowerPoint</vt:lpstr>
      <vt:lpstr>Otimização x Resultado (abr-set/21)</vt:lpstr>
      <vt:lpstr>Resultado dos 6 últimos meses por segmento  (abr-set/21)</vt:lpstr>
      <vt:lpstr>Resultado dos 6 últimos meses por segmento  (abr-set/21)</vt:lpstr>
      <vt:lpstr>Resultado dos 6 últimos meses por segmento  (abr-set/21)</vt:lpstr>
      <vt:lpstr>Modelos de Otimização</vt:lpstr>
      <vt:lpstr>Apresentação do PowerPoint</vt:lpstr>
      <vt:lpstr>Otimização x Resultado (01 a 15 de outubro/21)</vt:lpstr>
      <vt:lpstr>Análises</vt:lpstr>
      <vt:lpstr>IFX x Selic (antes Impostos)</vt:lpstr>
      <vt:lpstr>IFX x NTN-B</vt:lpstr>
      <vt:lpstr>Efeito Eleições Presidenciais</vt:lpstr>
      <vt:lpstr>Análises</vt:lpstr>
      <vt:lpstr>Análise da Nossa Carteira 2014-2021</vt:lpstr>
      <vt:lpstr>Análise da Nossa Carteira 2014-2021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Povoa</dc:creator>
  <cp:lastModifiedBy>TIAGO POVOA</cp:lastModifiedBy>
  <cp:revision>31</cp:revision>
  <dcterms:created xsi:type="dcterms:W3CDTF">2022-03-10T01:00:09Z</dcterms:created>
  <dcterms:modified xsi:type="dcterms:W3CDTF">2022-03-14T23:44:10Z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2022-03-10T00:00:00Z</vt:filetime>
  </property>
</Properties>
</file>