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73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zhuYdknhIEGyAALmjiSej4Dj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B73E20-6360-4AB4-84C8-4D15BA28C617}">
  <a:tblStyle styleId="{9AB73E20-6360-4AB4-84C8-4D15BA28C6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d1d420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d1d420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f637a20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ff637a20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22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621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29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876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548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711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2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10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8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1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3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47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6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9020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133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d1d420e1_1_0"/>
          <p:cNvSpPr txBox="1">
            <a:spLocks noGrp="1"/>
          </p:cNvSpPr>
          <p:nvPr>
            <p:ph type="subTitle" idx="1"/>
          </p:nvPr>
        </p:nvSpPr>
        <p:spPr>
          <a:xfrm>
            <a:off x="0" y="1171074"/>
            <a:ext cx="12192000" cy="3160294"/>
          </a:xfrm>
          <a:prstGeom prst="rect">
            <a:avLst/>
          </a:prstGeom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8000" i="1" dirty="0" err="1"/>
              <a:t>RefoodLink</a:t>
            </a:r>
            <a:endParaRPr sz="8000" i="1" dirty="0"/>
          </a:p>
        </p:txBody>
      </p:sp>
      <p:sp>
        <p:nvSpPr>
          <p:cNvPr id="85" name="Google Shape;85;ga8d1d420e1_1_0"/>
          <p:cNvSpPr txBox="1">
            <a:spLocks noGrp="1"/>
          </p:cNvSpPr>
          <p:nvPr>
            <p:ph type="subTitle" idx="4294967295"/>
          </p:nvPr>
        </p:nvSpPr>
        <p:spPr>
          <a:xfrm>
            <a:off x="8105775" y="4973636"/>
            <a:ext cx="4086225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dirty="0"/>
              <a:t>Tiago Rainho 92984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dirty="0"/>
              <a:t>João Diogo 93301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dirty="0"/>
              <a:t>Roberto Graça 93020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dirty="0"/>
              <a:t>Alexandre Oliveira 93289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208548" y="401053"/>
            <a:ext cx="12292012" cy="93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pt-PT" sz="5400" dirty="0">
                <a:solidFill>
                  <a:srgbClr val="FFFFFF"/>
                </a:solidFill>
              </a:rPr>
              <a:t>Arquitetura</a:t>
            </a:r>
            <a:endParaRPr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208548" y="5286375"/>
            <a:ext cx="4161402" cy="157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dirty="0">
                <a:solidFill>
                  <a:schemeClr val="lt1"/>
                </a:solidFill>
              </a:rPr>
              <a:t>. </a:t>
            </a:r>
            <a:r>
              <a:rPr lang="pt-PT" sz="2000" dirty="0">
                <a:solidFill>
                  <a:schemeClr val="lt1"/>
                </a:solidFill>
              </a:rPr>
              <a:t>Objetivos Gerais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sz="2000" dirty="0">
                <a:solidFill>
                  <a:schemeClr val="lt1"/>
                </a:solidFill>
              </a:rPr>
              <a:t>. Tecnologias Usadas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sz="2000" dirty="0">
                <a:solidFill>
                  <a:schemeClr val="lt1"/>
                </a:solidFill>
              </a:rPr>
              <a:t>. Decisões Tomadas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t-PT" sz="2000" dirty="0">
                <a:solidFill>
                  <a:schemeClr val="lt1"/>
                </a:solidFill>
              </a:rPr>
              <a:t>. Arquitetura Proposta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AC5ED70-9625-416C-B8E4-BB13644B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0"/>
            <a:ext cx="8775178" cy="1326052"/>
          </a:xfrm>
        </p:spPr>
        <p:txBody>
          <a:bodyPr/>
          <a:lstStyle/>
          <a:p>
            <a:r>
              <a:rPr lang="pt-PT" dirty="0"/>
              <a:t>Tecnologias</a:t>
            </a:r>
          </a:p>
        </p:txBody>
      </p:sp>
      <p:sp>
        <p:nvSpPr>
          <p:cNvPr id="100" name="Google Shape;100;g9ff637a20d_2_0"/>
          <p:cNvSpPr txBox="1">
            <a:spLocks noGrp="1"/>
          </p:cNvSpPr>
          <p:nvPr>
            <p:ph type="subTitle" idx="1"/>
          </p:nvPr>
        </p:nvSpPr>
        <p:spPr>
          <a:xfrm>
            <a:off x="1524000" y="976216"/>
            <a:ext cx="9144000" cy="3495118"/>
          </a:xfrm>
          <a:prstGeom prst="rect">
            <a:avLst/>
          </a:prstGeom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indent="0"/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Usamos o framework </a:t>
            </a:r>
            <a:r>
              <a:rPr lang="pt-BR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0" indent="0"/>
            <a:br>
              <a:rPr lang="pt-BR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Usamos </a:t>
            </a:r>
            <a:r>
              <a:rPr lang="pt-BR" sz="2800" b="0" i="0" u="none" strike="noStrike" dirty="0" err="1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Blade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 para </a:t>
            </a:r>
            <a:r>
              <a:rPr lang="pt-BR" sz="2800" b="0" i="0" u="none" strike="noStrike" dirty="0" err="1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frontend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.</a:t>
            </a:r>
          </a:p>
          <a:p>
            <a:pPr marL="0" indent="0"/>
            <a:br>
              <a:rPr lang="pt-BR" sz="2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</a:b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 Nova" panose="020B0504020202020204" pitchFamily="34" charset="0"/>
              </a:rPr>
              <a:t>C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omo full-stack utilizamos Livewire.</a:t>
            </a:r>
          </a:p>
          <a:p>
            <a:pPr marL="0" indent="0"/>
            <a:r>
              <a:rPr lang="pt-B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br>
              <a:rPr lang="pt-PT" dirty="0"/>
            </a:b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53956E-88CF-4C2D-A4E2-91E4DC83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70" y="4998358"/>
            <a:ext cx="1698893" cy="17668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206F2F-AD37-4EBD-9AE1-D794F7804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655" y="5114193"/>
            <a:ext cx="1535175" cy="1535175"/>
          </a:xfrm>
          <a:prstGeom prst="rect">
            <a:avLst/>
          </a:prstGeom>
        </p:spPr>
      </p:pic>
      <p:sp>
        <p:nvSpPr>
          <p:cNvPr id="8" name="Seta: da Esquerda para a Direita 7">
            <a:extLst>
              <a:ext uri="{FF2B5EF4-FFF2-40B4-BE49-F238E27FC236}">
                <a16:creationId xmlns:a16="http://schemas.microsoft.com/office/drawing/2014/main" id="{4C447620-BDAD-455E-A35E-1F9297851705}"/>
              </a:ext>
            </a:extLst>
          </p:cNvPr>
          <p:cNvSpPr/>
          <p:nvPr/>
        </p:nvSpPr>
        <p:spPr>
          <a:xfrm>
            <a:off x="5178424" y="5633129"/>
            <a:ext cx="1835152" cy="4973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E4906-7569-4711-B556-A9A639E1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Decisões Tomadas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BA0E8E-FB25-451C-8322-FA73716F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597981"/>
            <a:ext cx="10554574" cy="5930283"/>
          </a:xfrm>
        </p:spPr>
        <p:txBody>
          <a:bodyPr>
            <a:normAutofit/>
          </a:bodyPr>
          <a:lstStyle/>
          <a:p>
            <a:pPr marL="137147" algn="just" rtl="0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Usamos o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framework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Laravel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para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backend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que é baseado em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Symphony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  (PHP) e usa um modelo MVC. O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Laravel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facilita o controlo do fluxo de informação. A aplicação terá diferentes controladores que ficam responsáveis por controlar e comunicar com os diferentes tipos de objetos. </a:t>
            </a:r>
          </a:p>
          <a:p>
            <a:pPr marL="137147" algn="just" rtl="0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Usamos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Livewire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para facilitar a iteração com o </a:t>
            </a:r>
            <a:r>
              <a:rPr lang="pt-PT" sz="2000" dirty="0" err="1">
                <a:latin typeface="Calibri" panose="020F0502020204030204" pitchFamily="34" charset="0"/>
              </a:rPr>
              <a:t>B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lade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e </a:t>
            </a:r>
            <a:r>
              <a:rPr lang="pt-PT" sz="2000" dirty="0" err="1">
                <a:latin typeface="Calibri" panose="020F0502020204030204" pitchFamily="34" charset="0"/>
              </a:rPr>
              <a:t>L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aravel</a:t>
            </a:r>
            <a:endParaRPr lang="pt-PT" sz="2000" b="0" i="0" u="none" strike="noStrike" dirty="0">
              <a:effectLst/>
              <a:latin typeface="Calibri" panose="020F0502020204030204" pitchFamily="34" charset="0"/>
            </a:endParaRPr>
          </a:p>
          <a:p>
            <a:pPr marL="137147" algn="just" rtl="0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O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framework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de mapas digitais será o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Mapbox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pt-PT" sz="2000" dirty="0">
                <a:latin typeface="Calibri" panose="020F0502020204030204" pitchFamily="34" charset="0"/>
              </a:rPr>
              <a:t>pois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possui um plano gratuito e ao contrário de outras alternativas, como o Google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Maps</a:t>
            </a:r>
            <a:r>
              <a:rPr lang="pt-PT" sz="2000" dirty="0">
                <a:latin typeface="Calibri" panose="020F0502020204030204" pitchFamily="34" charset="0"/>
              </a:rPr>
              <a:t> e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não mostra. </a:t>
            </a:r>
          </a:p>
          <a:p>
            <a:pPr marL="137147" algn="just" rtl="0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Usamos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mysql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 para base de dados, pois é uma base de dados relacional e recomendada pelo </a:t>
            </a:r>
            <a:r>
              <a:rPr lang="pt-PT" sz="2000" b="0" i="0" u="none" strike="noStrike" dirty="0" err="1">
                <a:effectLst/>
                <a:latin typeface="Calibri" panose="020F0502020204030204" pitchFamily="34" charset="0"/>
              </a:rPr>
              <a:t>Laravel</a:t>
            </a:r>
            <a:r>
              <a:rPr lang="pt-PT" sz="2000" b="0" i="0" u="none" strike="noStrike" dirty="0">
                <a:effectLst/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24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6256-4CF4-484D-940F-54863C1D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Proposta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A7CCE2-F926-4CD9-B123-8A6D6F60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Lógica da solução</a:t>
            </a:r>
          </a:p>
          <a:p>
            <a:r>
              <a:rPr lang="pt-PT" dirty="0"/>
              <a:t>Integrações com sistemas externos</a:t>
            </a:r>
          </a:p>
        </p:txBody>
      </p:sp>
    </p:spTree>
    <p:extLst>
      <p:ext uri="{BB962C8B-B14F-4D97-AF65-F5344CB8AC3E}">
        <p14:creationId xmlns:p14="http://schemas.microsoft.com/office/powerpoint/2010/main" val="32541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BB0D95-8700-41F8-ACBB-0940A96C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75B2F-C5E8-4ADD-8816-9D910361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9DAE042-848F-43C2-8CA1-2FFD1A33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26572" y="0"/>
            <a:ext cx="12583886" cy="6858000"/>
          </a:xfrm>
        </p:spPr>
      </p:pic>
    </p:spTree>
    <p:extLst>
      <p:ext uri="{BB962C8B-B14F-4D97-AF65-F5344CB8AC3E}">
        <p14:creationId xmlns:p14="http://schemas.microsoft.com/office/powerpoint/2010/main" val="3341223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156</TotalTime>
  <Words>166</Words>
  <Application>Microsoft Office PowerPoint</Application>
  <PresentationFormat>Ecrã Panorâmico</PresentationFormat>
  <Paragraphs>24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Calibri</vt:lpstr>
      <vt:lpstr>Century Gothic</vt:lpstr>
      <vt:lpstr>Wingdings 2</vt:lpstr>
      <vt:lpstr>Citação</vt:lpstr>
      <vt:lpstr>Apresentação do PowerPoint</vt:lpstr>
      <vt:lpstr>Arquitetura</vt:lpstr>
      <vt:lpstr>Tecnologias</vt:lpstr>
      <vt:lpstr>Decisões Tomadas</vt:lpstr>
      <vt:lpstr>Arquitetura Proposta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Oliveira</dc:creator>
  <cp:lastModifiedBy>Alexandre Oliveira</cp:lastModifiedBy>
  <cp:revision>14</cp:revision>
  <dcterms:created xsi:type="dcterms:W3CDTF">2020-11-06T20:11:47Z</dcterms:created>
  <dcterms:modified xsi:type="dcterms:W3CDTF">2021-01-04T11:26:05Z</dcterms:modified>
</cp:coreProperties>
</file>