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6"/>
  </p:notesMasterIdLst>
  <p:sldIdLst>
    <p:sldId id="256" r:id="rId2"/>
    <p:sldId id="265" r:id="rId3"/>
    <p:sldId id="268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zhuYdknhIEGyAALmjiSej4Dj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B73E20-6360-4AB4-84C8-4D15BA28C617}">
  <a:tblStyle styleId="{9AB73E20-6360-4AB4-84C8-4D15BA28C6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d1d420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d1d420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2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621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29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876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54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11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1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8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3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6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902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13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d1d420e1_1_0"/>
          <p:cNvSpPr txBox="1">
            <a:spLocks noGrp="1"/>
          </p:cNvSpPr>
          <p:nvPr>
            <p:ph type="subTitle" idx="1"/>
          </p:nvPr>
        </p:nvSpPr>
        <p:spPr>
          <a:xfrm>
            <a:off x="0" y="1171074"/>
            <a:ext cx="12192000" cy="3160294"/>
          </a:xfrm>
          <a:prstGeom prst="rect">
            <a:avLst/>
          </a:prstGeom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8000" i="1" dirty="0"/>
              <a:t>Arquitetura</a:t>
            </a:r>
            <a:endParaRPr sz="8000" i="1" dirty="0"/>
          </a:p>
        </p:txBody>
      </p:sp>
      <p:sp>
        <p:nvSpPr>
          <p:cNvPr id="85" name="Google Shape;85;ga8d1d420e1_1_0"/>
          <p:cNvSpPr txBox="1">
            <a:spLocks noGrp="1"/>
          </p:cNvSpPr>
          <p:nvPr>
            <p:ph type="subTitle" idx="4294967295"/>
          </p:nvPr>
        </p:nvSpPr>
        <p:spPr>
          <a:xfrm>
            <a:off x="8105775" y="4973636"/>
            <a:ext cx="4086225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Tiago Rainho 92984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João Diogo 93301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Roberto Graça 93020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Alexandre Oliveira 93289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B6C37-1C65-4366-808F-713F23CF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604462"/>
            <a:ext cx="10528567" cy="564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75B2F-C5E8-4ADD-8816-9D910361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C02A6C2D-8034-40EE-9BDB-44CFA0D2D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521" y="0"/>
            <a:ext cx="11157315" cy="6858000"/>
          </a:xfrm>
        </p:spPr>
      </p:pic>
    </p:spTree>
    <p:extLst>
      <p:ext uri="{BB962C8B-B14F-4D97-AF65-F5344CB8AC3E}">
        <p14:creationId xmlns:p14="http://schemas.microsoft.com/office/powerpoint/2010/main" val="334122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B5829-6ED9-4995-890C-3DB96A2E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foi implementado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F58520-05A9-4735-8893-70810FDC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299317"/>
            <a:ext cx="11115834" cy="5131293"/>
          </a:xfrm>
        </p:spPr>
        <p:txBody>
          <a:bodyPr>
            <a:normAutofit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     Para vendedores:</a:t>
            </a:r>
            <a:endParaRPr lang="pt-BR" b="0" dirty="0">
              <a:effectLst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Funcionalidade básica de adicionar um novo estabelecimento e sua gestão, adicionar novos produtos, editar catálogo, editar informações gerais e consultar histórico de pedidos.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Fazer confirmação de pedidos.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 i="0" u="none" strike="noStrike" dirty="0">
                <a:effectLst/>
                <a:latin typeface="Calibri" panose="020F0502020204030204" pitchFamily="34" charset="0"/>
              </a:rPr>
            </a:b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	  Para consumidores:</a:t>
            </a:r>
            <a:endParaRPr lang="pt-BR" b="0" dirty="0">
              <a:effectLst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Processo de procura de estabelecimentos, de acordo com a posição geográfica do cliente.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Lista de favoritos.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Processo de compra de um produto (exclui-se o processo de pagamento).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Histórico de compras.</a:t>
            </a:r>
          </a:p>
          <a:p>
            <a:pPr marL="5715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dirty="0">
              <a:effectLst/>
              <a:latin typeface="Calibri" panose="020F0502020204030204" pitchFamily="34" charset="0"/>
            </a:endParaRPr>
          </a:p>
          <a:p>
            <a:pPr marL="5715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Integrações com MapBox: </a:t>
            </a:r>
            <a:endParaRPr lang="pt-BR" b="0" dirty="0">
              <a:effectLst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Mapa com direções a localização geográfica dos estabelecimentos.</a:t>
            </a:r>
          </a:p>
          <a:p>
            <a:pPr marL="5715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dirty="0">
              <a:effectLst/>
              <a:latin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           Persistência de dados:</a:t>
            </a:r>
            <a:endParaRPr lang="pt-BR" b="0" dirty="0">
              <a:effectLst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Calibri" panose="020F0502020204030204" pitchFamily="34" charset="0"/>
              </a:rPr>
              <a:t>Implementação da base de dados do sistema</a:t>
            </a:r>
          </a:p>
          <a:p>
            <a:pPr marL="5715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marL="571500" indent="0" algn="ctr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797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197</TotalTime>
  <Words>120</Words>
  <Application>Microsoft Office PowerPoint</Application>
  <PresentationFormat>Ecrã Panorâmico</PresentationFormat>
  <Paragraphs>21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Citação</vt:lpstr>
      <vt:lpstr>Apresentação do PowerPoint</vt:lpstr>
      <vt:lpstr>Apresentação do PowerPoint</vt:lpstr>
      <vt:lpstr>Apresentação do PowerPoint</vt:lpstr>
      <vt:lpstr>O que foi implementado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Oliveira</dc:creator>
  <cp:lastModifiedBy>Alexandre Oliveira</cp:lastModifiedBy>
  <cp:revision>18</cp:revision>
  <dcterms:created xsi:type="dcterms:W3CDTF">2020-11-06T20:11:47Z</dcterms:created>
  <dcterms:modified xsi:type="dcterms:W3CDTF">2021-01-17T20:26:04Z</dcterms:modified>
</cp:coreProperties>
</file>