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78" r:id="rId4"/>
    <p:sldId id="27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75C62-CFCB-4D10-BD24-9458212D433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3174-793B-4EFB-BD5E-A39EA1B83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35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5420BB-3788-4EA3-B78A-76AB0DA0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42989A9-6C7B-4DC5-91C4-379479249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59FBB06-118D-4322-BBBB-B93A4C84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B43C196-D44E-436D-9800-91C838CC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89A3523-4B8E-485C-89AE-6BD26804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8DD72D-827F-4FE2-8D70-4A6F09D9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28BC430-7EF8-451B-960F-1083450C6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5020A6-E8C4-42E9-956A-27820BFF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BBBE132-C292-469B-973A-E52E3692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0ADF239-C9D0-4908-B8F9-D1E13F04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59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3C61DC3-E321-45C7-89E0-978960CCF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B0B73C7-DD4B-41F3-BD88-14F2762CC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B2AB099-D2BA-4A31-826D-EC1ACC3C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FEB900-76C2-47E2-A4B7-21B62BBC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AA864F7-D1ED-413B-A4E5-F697C5E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40C461-4DD8-483B-8FFD-F778C70A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8B882CF-6BE0-47EC-894C-81F70A7D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5B238D3-EB7D-4095-97D9-CB1A9DC1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987CEC7-B92E-407E-80A7-76FD9CEF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7A6C54C-8CDD-4BFC-B7C1-8CEF676C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8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3B3327-FB1E-4D84-A65C-0A0A07A5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C7D4D82-B012-4F9A-9309-BB41A29B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DBB9C42-907B-4ED6-9F9A-44296A36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CC12716-C707-418A-8DD3-7A278DEE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A0CF450-E850-49B8-813C-1640A38D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3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9B4C76-7DEF-4CE5-95FC-8E27CD72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A55F669-A47B-4B13-B296-452D2A9D2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7D4DBFB-1BAE-4FC3-98FB-0699FCF84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0EFA193-5B15-4A5F-8AEC-845EA5F5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196A452-E98F-4D5D-9FE2-09D54587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8B1BA12-1D92-4738-B199-CC8ECAD3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51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E648BF-5A12-4366-B120-929C3D23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D89F961-5ED6-4473-A65B-9EE3688E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A444B69-6D29-446A-9C52-C34465CE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747957C-C8AC-4EC1-8E3D-6F1D7279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749D107-FC80-4685-AE52-C1EFFA356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83C6543-41BF-4A49-95F9-A83277AB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9D849075-B1F7-42DF-B44C-8CD38DD1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DF4460DB-47FC-448F-B3EC-B8D1BCC7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7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ED437-A84D-4934-AA5B-9D335A39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B60EE18-4BF5-4BF5-9853-B2B4DDA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F8CCFB4-4ACF-45A2-BF5E-C0730AB4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09DF6AB-A509-4AA5-8943-C64BB715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04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B13055A2-A856-44B9-8DB2-2F844BF2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F38BF75-9B7D-470C-AD45-EA6DEE5A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A1C23EF-9EE7-4490-81C2-3B6D0926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1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20DE9E-FFCB-46AC-8C49-46B38368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229D37D-4ED4-4358-A205-56B13CD9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08C9A51-FE8F-4CDE-82C8-429CA2C2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410585A-B808-4F11-9482-EAB6D16E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74696CA-47AA-4DDF-965A-A83852F2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A94A915-E9C6-4C20-B293-384A2B95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92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0FD885-DF56-4029-9E4C-D3D2B379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C5136AD-8580-427F-B954-E410EB67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4968F52-FC86-486F-84DC-9B19ECD9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FB8C733-462B-4863-BE7A-FBD4F4EC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E562639-B6BE-43E0-81CA-F7ABD00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1F150C5-2F14-4A3B-AE24-AA09B7BB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49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63778D5C-58B7-47B7-B51F-54F401A5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4EB9D09-D4D4-4E9E-96BE-31A215EE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BBF487F-C3BB-42DB-BB50-D582426E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31832-9719-4117-B2B5-76B5143960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2700308-B05D-4431-8E80-E255EAB32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BBBF0E3-4CF1-423F-8D12-F4F8955DC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243E-8626-4202-939F-D80F0C569BA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9e8492c9d21f96ad64c4bcf" descr="{&quot;HashCode&quot;:891313737,&quot;Placement&quot;:&quot;Footer&quot;,&quot;Top&quot;:519.343,&quot;Left&quot;:384.723541}">
            <a:extLst>
              <a:ext uri="{FF2B5EF4-FFF2-40B4-BE49-F238E27FC236}">
                <a16:creationId xmlns:a16="http://schemas.microsoft.com/office/drawing/2014/main" xmlns="" id="{C886543D-EAD3-497B-94B3-69DD4AF2D8E9}"/>
              </a:ext>
            </a:extLst>
          </p:cNvPr>
          <p:cNvSpPr txBox="1"/>
          <p:nvPr userDrawn="1"/>
        </p:nvSpPr>
        <p:spPr>
          <a:xfrm>
            <a:off x="4885989" y="6595656"/>
            <a:ext cx="2420021" cy="262344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41626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26" y="-14985"/>
            <a:ext cx="6892604" cy="68926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11C478D-8559-405F-AC29-54EC58D1E03C}"/>
              </a:ext>
            </a:extLst>
          </p:cNvPr>
          <p:cNvSpPr txBox="1"/>
          <p:nvPr/>
        </p:nvSpPr>
        <p:spPr>
          <a:xfrm>
            <a:off x="1182867" y="-14985"/>
            <a:ext cx="10034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 b="1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Sprint Review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5AA22BE3-6EE5-49CD-8A41-70DF0DDE9CCB}"/>
              </a:ext>
            </a:extLst>
          </p:cNvPr>
          <p:cNvSpPr txBox="1"/>
          <p:nvPr/>
        </p:nvSpPr>
        <p:spPr>
          <a:xfrm>
            <a:off x="-195507" y="1723157"/>
            <a:ext cx="4050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 b="1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Sprint </a:t>
            </a:r>
            <a:r>
              <a:rPr lang="pt-BR" dirty="0" smtClean="0"/>
              <a:t>08</a:t>
            </a:r>
            <a:endParaRPr lang="pt-BR" dirty="0"/>
          </a:p>
          <a:p>
            <a:r>
              <a:rPr lang="pt-BR" dirty="0" smtClean="0"/>
              <a:t>05/05 </a:t>
            </a:r>
          </a:p>
          <a:p>
            <a:r>
              <a:rPr lang="pt-BR" dirty="0" smtClean="0"/>
              <a:t>à </a:t>
            </a:r>
          </a:p>
          <a:p>
            <a:r>
              <a:rPr lang="pt-BR" dirty="0" smtClean="0"/>
              <a:t>15/05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A0DF5F7-ABDA-4372-A8B6-645D528A5FD1}"/>
              </a:ext>
            </a:extLst>
          </p:cNvPr>
          <p:cNvSpPr txBox="1"/>
          <p:nvPr/>
        </p:nvSpPr>
        <p:spPr>
          <a:xfrm>
            <a:off x="8514414" y="2093250"/>
            <a:ext cx="3677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 b="1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2 semanas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C79D40F-4E70-477D-B3B4-8AC3CBB42F79}"/>
              </a:ext>
            </a:extLst>
          </p:cNvPr>
          <p:cNvSpPr txBox="1"/>
          <p:nvPr/>
        </p:nvSpPr>
        <p:spPr>
          <a:xfrm>
            <a:off x="905937" y="5435297"/>
            <a:ext cx="10034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 b="1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pt-BR" dirty="0" smtClean="0"/>
              <a:t>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0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26" y="-14985"/>
            <a:ext cx="6892604" cy="689260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8BDCA57-32DC-43F0-B1E6-F37D8F668E1A}"/>
              </a:ext>
            </a:extLst>
          </p:cNvPr>
          <p:cNvSpPr txBox="1"/>
          <p:nvPr/>
        </p:nvSpPr>
        <p:spPr>
          <a:xfrm>
            <a:off x="3030346" y="70014"/>
            <a:ext cx="6470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 b="1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Meta da Sprint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1B7C2C03-6A73-4340-B69A-0BF7085C1159}"/>
              </a:ext>
            </a:extLst>
          </p:cNvPr>
          <p:cNvSpPr txBox="1"/>
          <p:nvPr/>
        </p:nvSpPr>
        <p:spPr>
          <a:xfrm>
            <a:off x="3549820" y="1390377"/>
            <a:ext cx="5051740" cy="129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Planejado e Realizado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26" y="-14985"/>
            <a:ext cx="6892604" cy="689260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CCAAC6DC-5D0D-45C7-85A4-4AE0AE61AF3F}"/>
              </a:ext>
            </a:extLst>
          </p:cNvPr>
          <p:cNvSpPr txBox="1"/>
          <p:nvPr/>
        </p:nvSpPr>
        <p:spPr>
          <a:xfrm>
            <a:off x="1413202" y="463813"/>
            <a:ext cx="958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 b="1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Dificuldades da Sprint	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C0048A82-AA2D-4F46-B857-65F0EF7F150C}"/>
              </a:ext>
            </a:extLst>
          </p:cNvPr>
          <p:cNvSpPr/>
          <p:nvPr/>
        </p:nvSpPr>
        <p:spPr>
          <a:xfrm>
            <a:off x="2370575" y="1596068"/>
            <a:ext cx="745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">
              <a:buFont typeface="Arial" panose="020B0604020202020204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5B9276BE-E562-4C2E-96C4-AB01F1B1D4F4}"/>
              </a:ext>
            </a:extLst>
          </p:cNvPr>
          <p:cNvSpPr/>
          <p:nvPr/>
        </p:nvSpPr>
        <p:spPr>
          <a:xfrm>
            <a:off x="2686929" y="1463040"/>
            <a:ext cx="645707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banco de dados – desenvolvimento/produção</a:t>
            </a:r>
          </a:p>
        </p:txBody>
      </p:sp>
    </p:spTree>
    <p:extLst>
      <p:ext uri="{BB962C8B-B14F-4D97-AF65-F5344CB8AC3E}">
        <p14:creationId xmlns:p14="http://schemas.microsoft.com/office/powerpoint/2010/main" val="283201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26" y="-14985"/>
            <a:ext cx="6892604" cy="689260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34CB7AF-FF47-400B-96B6-3BFBC4583BD9}"/>
              </a:ext>
            </a:extLst>
          </p:cNvPr>
          <p:cNvSpPr txBox="1"/>
          <p:nvPr/>
        </p:nvSpPr>
        <p:spPr>
          <a:xfrm>
            <a:off x="850899" y="2389397"/>
            <a:ext cx="1004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  <a:latin typeface="Arial Black" panose="020B0A04020102020204" pitchFamily="34" charset="0"/>
              </a:rPr>
              <a:t>Apresentação dos </a:t>
            </a:r>
            <a:r>
              <a:rPr lang="pt-BR" sz="5400" b="1" dirty="0" err="1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  <a:latin typeface="Arial Black" panose="020B0A04020102020204" pitchFamily="34" charset="0"/>
              </a:rPr>
              <a:t>Dashs</a:t>
            </a:r>
            <a:endParaRPr lang="pt-BR" sz="5400" b="1" dirty="0">
              <a:ln w="22225">
                <a:solidFill>
                  <a:schemeClr val="bg1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800" dist="50800" dir="5400000" algn="ctr" rotWithShape="0">
                  <a:srgbClr val="FF0000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19D269F6-6BC3-4B15-8858-9DC50A12AEFD}"/>
              </a:ext>
            </a:extLst>
          </p:cNvPr>
          <p:cNvSpPr txBox="1"/>
          <p:nvPr/>
        </p:nvSpPr>
        <p:spPr>
          <a:xfrm>
            <a:off x="850899" y="3687588"/>
            <a:ext cx="9905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 b="1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7519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27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Joice Schwanck Hahn</dc:creator>
  <cp:lastModifiedBy>Tiago.Dutra</cp:lastModifiedBy>
  <cp:revision>195</cp:revision>
  <dcterms:created xsi:type="dcterms:W3CDTF">2018-02-28T17:27:35Z</dcterms:created>
  <dcterms:modified xsi:type="dcterms:W3CDTF">2019-05-15T12:58:57Z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iteId">
    <vt:lpwstr>3223964c-6e1f-48ba-b705-423351281a8c</vt:lpwstr>
  </property>
  <property fmtid="{D5CDD505-2E9C-101B-9397-08002B2CF9AE}" pid="4" name="MSIP_Label_99deea41-824f-4c3c-afd5-7afdfc16eee8_Ref">
    <vt:lpwstr>https://api.informationprotection.azure.com/api/3223964c-6e1f-48ba-b705-423351281a8c</vt:lpwstr>
  </property>
  <property fmtid="{D5CDD505-2E9C-101B-9397-08002B2CF9AE}" pid="5" name="MSIP_Label_99deea41-824f-4c3c-afd5-7afdfc16eee8_SetBy">
    <vt:lpwstr>joice_hahn@sicredi.com.br</vt:lpwstr>
  </property>
  <property fmtid="{D5CDD505-2E9C-101B-9397-08002B2CF9AE}" pid="6" name="MSIP_Label_99deea41-824f-4c3c-afd5-7afdfc16eee8_SetDate">
    <vt:lpwstr>2018-02-28T14:34:04.9049263-03:00</vt:lpwstr>
  </property>
  <property fmtid="{D5CDD505-2E9C-101B-9397-08002B2CF9AE}" pid="7" name="MSIP_Label_99deea41-824f-4c3c-afd5-7afdfc16eee8_Name">
    <vt:lpwstr>Uso Interno</vt:lpwstr>
  </property>
  <property fmtid="{D5CDD505-2E9C-101B-9397-08002B2CF9AE}" pid="8" name="MSIP_Label_99deea41-824f-4c3c-afd5-7afdfc16eee8_Application">
    <vt:lpwstr>Microsoft Azure Information Protection</vt:lpwstr>
  </property>
  <property fmtid="{D5CDD505-2E9C-101B-9397-08002B2CF9AE}" pid="9" name="MSIP_Label_99deea41-824f-4c3c-afd5-7afdfc16eee8_Extended_MSFT_Method">
    <vt:lpwstr>Automatic</vt:lpwstr>
  </property>
  <property fmtid="{D5CDD505-2E9C-101B-9397-08002B2CF9AE}" pid="10" name="Sensitivity">
    <vt:lpwstr>Uso Interno</vt:lpwstr>
  </property>
</Properties>
</file>