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571fecb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571fecb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571fecb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571fecb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571fecb4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571fecb4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19075"/>
            <a:ext cx="8520600" cy="21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80"/>
              <a:t>Previsão de retenção de associados e alocação de recursos durante a Pandemia de COVID-19</a:t>
            </a:r>
            <a:endParaRPr b="1" sz="328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5475" l="84149" r="807" t="48318"/>
          <a:stretch/>
        </p:blipFill>
        <p:spPr>
          <a:xfrm>
            <a:off x="3610075" y="489525"/>
            <a:ext cx="1923826" cy="16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0834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Caso</a:t>
            </a:r>
            <a:endParaRPr b="1" sz="26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656150"/>
            <a:ext cx="8520600" cy="18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Durante e após o período da pandemia, a empresa enfrentou desafios significativos na retenção de associados, com padrões de cancelamento e mudanças contratuais que diferiam bastante dos cenários habituais.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0834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Solução</a:t>
            </a:r>
            <a:endParaRPr b="1" sz="26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656150"/>
            <a:ext cx="8520600" cy="27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40"/>
              <a:t>Para abordar essa situação, reconstruímos nosso modelo de previsão de churn, adaptando-o ao contexto específico da pandemia.</a:t>
            </a:r>
            <a:endParaRPr sz="16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640"/>
              <a:t>Também i</a:t>
            </a:r>
            <a:r>
              <a:rPr lang="en" sz="1640"/>
              <a:t>mplementamos uma previsão sazonal de demanda para otimizar a alocação de recursos em períodos de alta e baixa procura. Esse modelo permitiu antecipar variações nos serviços, como picos durante feriados e períodos críticos da pandemia, garantindo que a disponibilidade de equipe e insumos estivesse alinhada às necessidades reais de atendimento.</a:t>
            </a:r>
            <a:endParaRPr sz="16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0834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Resultado</a:t>
            </a:r>
            <a:endParaRPr b="1" sz="26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656150"/>
            <a:ext cx="85206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640"/>
              <a:t>Por meio de campanhas segmentadas e direcionadas aos associados com maior risco de cancelamento, conseguimos aumentar a retenção em 17%. Com a previsão sazonal de demanda, reduzimos os custos operacionais em até 15% ao evitar tanto o excesso quanto a falta de recursos, promovendo uma operação mais enxuta e eficiente.</a:t>
            </a:r>
            <a:endParaRPr sz="16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