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62" r:id="rId6"/>
    <p:sldId id="263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1" autoAdjust="0"/>
    <p:restoredTop sz="94660"/>
  </p:normalViewPr>
  <p:slideViewPr>
    <p:cSldViewPr snapToGrid="0">
      <p:cViewPr varScale="1">
        <p:scale>
          <a:sx n="60" d="100"/>
          <a:sy n="60" d="100"/>
        </p:scale>
        <p:origin x="20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Rocha de Almeida" userId="990b9cdcc4270a65" providerId="LiveId" clId="{E7494B38-E6C1-499D-9566-B3249F48BEBE}"/>
    <pc:docChg chg="undo custSel addSld delSld modSld sldOrd">
      <pc:chgData name="Tiago Rocha de Almeida" userId="990b9cdcc4270a65" providerId="LiveId" clId="{E7494B38-E6C1-499D-9566-B3249F48BEBE}" dt="2025-01-17T15:22:18.914" v="4361" actId="13926"/>
      <pc:docMkLst>
        <pc:docMk/>
      </pc:docMkLst>
      <pc:sldChg chg="addSp delSp modSp ord setBg">
        <pc:chgData name="Tiago Rocha de Almeida" userId="990b9cdcc4270a65" providerId="LiveId" clId="{E7494B38-E6C1-499D-9566-B3249F48BEBE}" dt="2025-01-17T15:18:35.001" v="4295" actId="20577"/>
        <pc:sldMkLst>
          <pc:docMk/>
          <pc:sldMk cId="1915553906" sldId="256"/>
        </pc:sldMkLst>
        <pc:spChg chg="del">
          <ac:chgData name="Tiago Rocha de Almeida" userId="990b9cdcc4270a65" providerId="LiveId" clId="{E7494B38-E6C1-499D-9566-B3249F48BEBE}" dt="2025-01-17T11:33:16.199" v="1" actId="478"/>
          <ac:spMkLst>
            <pc:docMk/>
            <pc:sldMk cId="1915553906" sldId="256"/>
            <ac:spMk id="2" creationId="{577B6DC9-F0EB-48E7-9168-429AA31A5BEB}"/>
          </ac:spMkLst>
        </pc:spChg>
        <pc:spChg chg="del">
          <ac:chgData name="Tiago Rocha de Almeida" userId="990b9cdcc4270a65" providerId="LiveId" clId="{E7494B38-E6C1-499D-9566-B3249F48BEBE}" dt="2025-01-17T11:33:20.201" v="2" actId="478"/>
          <ac:spMkLst>
            <pc:docMk/>
            <pc:sldMk cId="1915553906" sldId="256"/>
            <ac:spMk id="3" creationId="{1B3C7369-D512-4905-805C-534F7C3BD5EA}"/>
          </ac:spMkLst>
        </pc:spChg>
        <pc:spChg chg="add mod">
          <ac:chgData name="Tiago Rocha de Almeida" userId="990b9cdcc4270a65" providerId="LiveId" clId="{E7494B38-E6C1-499D-9566-B3249F48BEBE}" dt="2025-01-17T14:40:19.885" v="3364" actId="20577"/>
          <ac:spMkLst>
            <pc:docMk/>
            <pc:sldMk cId="1915553906" sldId="256"/>
            <ac:spMk id="6" creationId="{FACEE391-A4F3-4A8B-93C9-919807A8B282}"/>
          </ac:spMkLst>
        </pc:spChg>
        <pc:spChg chg="add del">
          <ac:chgData name="Tiago Rocha de Almeida" userId="990b9cdcc4270a65" providerId="LiveId" clId="{E7494B38-E6C1-499D-9566-B3249F48BEBE}" dt="2025-01-17T11:43:28.166" v="66"/>
          <ac:spMkLst>
            <pc:docMk/>
            <pc:sldMk cId="1915553906" sldId="256"/>
            <ac:spMk id="7" creationId="{F15C2418-7BBA-4505-A619-0CB3C15181C6}"/>
          </ac:spMkLst>
        </pc:spChg>
        <pc:spChg chg="add mod">
          <ac:chgData name="Tiago Rocha de Almeida" userId="990b9cdcc4270a65" providerId="LiveId" clId="{E7494B38-E6C1-499D-9566-B3249F48BEBE}" dt="2025-01-17T15:18:35.001" v="4295" actId="20577"/>
          <ac:spMkLst>
            <pc:docMk/>
            <pc:sldMk cId="1915553906" sldId="256"/>
            <ac:spMk id="8" creationId="{B705EA68-4D0E-4BB7-BDE9-0AFAC3C3A75F}"/>
          </ac:spMkLst>
        </pc:spChg>
        <pc:spChg chg="add mod">
          <ac:chgData name="Tiago Rocha de Almeida" userId="990b9cdcc4270a65" providerId="LiveId" clId="{E7494B38-E6C1-499D-9566-B3249F48BEBE}" dt="2025-01-17T15:00:27.274" v="3792" actId="1076"/>
          <ac:spMkLst>
            <pc:docMk/>
            <pc:sldMk cId="1915553906" sldId="256"/>
            <ac:spMk id="9" creationId="{E5D06630-3545-4DB0-B2E7-EADCE28C0535}"/>
          </ac:spMkLst>
        </pc:spChg>
        <pc:spChg chg="add del">
          <ac:chgData name="Tiago Rocha de Almeida" userId="990b9cdcc4270a65" providerId="LiveId" clId="{E7494B38-E6C1-499D-9566-B3249F48BEBE}" dt="2025-01-17T15:01:19.517" v="3796" actId="21"/>
          <ac:spMkLst>
            <pc:docMk/>
            <pc:sldMk cId="1915553906" sldId="256"/>
            <ac:spMk id="10" creationId="{103624A7-E0A1-42C6-9014-1EC5E10197F2}"/>
          </ac:spMkLst>
        </pc:spChg>
        <pc:spChg chg="add del">
          <ac:chgData name="Tiago Rocha de Almeida" userId="990b9cdcc4270a65" providerId="LiveId" clId="{E7494B38-E6C1-499D-9566-B3249F48BEBE}" dt="2025-01-17T15:01:19.517" v="3796" actId="21"/>
          <ac:spMkLst>
            <pc:docMk/>
            <pc:sldMk cId="1915553906" sldId="256"/>
            <ac:spMk id="11" creationId="{6AD9C1D0-D5CB-4009-BBE1-A0D60D22A7BB}"/>
          </ac:spMkLst>
        </pc:spChg>
        <pc:picChg chg="mod">
          <ac:chgData name="Tiago Rocha de Almeida" userId="990b9cdcc4270a65" providerId="LiveId" clId="{E7494B38-E6C1-499D-9566-B3249F48BEBE}" dt="2025-01-17T12:11:41.055" v="1107" actId="1076"/>
          <ac:picMkLst>
            <pc:docMk/>
            <pc:sldMk cId="1915553906" sldId="256"/>
            <ac:picMk id="5" creationId="{353D81D1-704F-4435-A2B3-88B12EF3031C}"/>
          </ac:picMkLst>
        </pc:picChg>
        <pc:picChg chg="add">
          <ac:chgData name="Tiago Rocha de Almeida" userId="990b9cdcc4270a65" providerId="LiveId" clId="{E7494B38-E6C1-499D-9566-B3249F48BEBE}" dt="2025-01-17T14:57:58.604" v="3758"/>
          <ac:picMkLst>
            <pc:docMk/>
            <pc:sldMk cId="1915553906" sldId="256"/>
            <ac:picMk id="12" creationId="{607897D3-FFA2-4DA6-A47F-84CCDB05AA1F}"/>
          </ac:picMkLst>
        </pc:picChg>
      </pc:sldChg>
      <pc:sldChg chg="addSp delSp modSp new setBg">
        <pc:chgData name="Tiago Rocha de Almeida" userId="990b9cdcc4270a65" providerId="LiveId" clId="{E7494B38-E6C1-499D-9566-B3249F48BEBE}" dt="2025-01-17T15:21:29.153" v="4359"/>
        <pc:sldMkLst>
          <pc:docMk/>
          <pc:sldMk cId="3159547185" sldId="257"/>
        </pc:sldMkLst>
        <pc:spChg chg="del">
          <ac:chgData name="Tiago Rocha de Almeida" userId="990b9cdcc4270a65" providerId="LiveId" clId="{E7494B38-E6C1-499D-9566-B3249F48BEBE}" dt="2025-01-17T11:43:41.447" v="68" actId="478"/>
          <ac:spMkLst>
            <pc:docMk/>
            <pc:sldMk cId="3159547185" sldId="257"/>
            <ac:spMk id="2" creationId="{E5BE062E-2F3A-464C-B03A-2ADEE87520F7}"/>
          </ac:spMkLst>
        </pc:spChg>
        <pc:spChg chg="del">
          <ac:chgData name="Tiago Rocha de Almeida" userId="990b9cdcc4270a65" providerId="LiveId" clId="{E7494B38-E6C1-499D-9566-B3249F48BEBE}" dt="2025-01-17T11:43:41.447" v="68" actId="478"/>
          <ac:spMkLst>
            <pc:docMk/>
            <pc:sldMk cId="3159547185" sldId="257"/>
            <ac:spMk id="3" creationId="{0C1D5EA3-1133-4BB2-96D2-FD882C63F7FB}"/>
          </ac:spMkLst>
        </pc:spChg>
        <pc:spChg chg="add mod">
          <ac:chgData name="Tiago Rocha de Almeida" userId="990b9cdcc4270a65" providerId="LiveId" clId="{E7494B38-E6C1-499D-9566-B3249F48BEBE}" dt="2025-01-17T13:44:49.497" v="2670" actId="20577"/>
          <ac:spMkLst>
            <pc:docMk/>
            <pc:sldMk cId="3159547185" sldId="257"/>
            <ac:spMk id="4" creationId="{023E7B26-269D-4E4A-80D0-C58A67550B51}"/>
          </ac:spMkLst>
        </pc:spChg>
        <pc:spChg chg="add del mod">
          <ac:chgData name="Tiago Rocha de Almeida" userId="990b9cdcc4270a65" providerId="LiveId" clId="{E7494B38-E6C1-499D-9566-B3249F48BEBE}" dt="2025-01-17T15:21:28.573" v="4358" actId="478"/>
          <ac:spMkLst>
            <pc:docMk/>
            <pc:sldMk cId="3159547185" sldId="257"/>
            <ac:spMk id="11" creationId="{35C3C04F-E9E0-42D6-A2E3-FB192F9C0136}"/>
          </ac:spMkLst>
        </pc:spChg>
        <pc:spChg chg="add">
          <ac:chgData name="Tiago Rocha de Almeida" userId="990b9cdcc4270a65" providerId="LiveId" clId="{E7494B38-E6C1-499D-9566-B3249F48BEBE}" dt="2025-01-17T15:21:29.153" v="4359"/>
          <ac:spMkLst>
            <pc:docMk/>
            <pc:sldMk cId="3159547185" sldId="257"/>
            <ac:spMk id="18" creationId="{54E5A672-FD62-4B24-890C-556E3685DBE6}"/>
          </ac:spMkLst>
        </pc:spChg>
        <pc:grpChg chg="add del mod">
          <ac:chgData name="Tiago Rocha de Almeida" userId="990b9cdcc4270a65" providerId="LiveId" clId="{E7494B38-E6C1-499D-9566-B3249F48BEBE}" dt="2025-01-17T15:17:57.383" v="4290" actId="478"/>
          <ac:grpSpMkLst>
            <pc:docMk/>
            <pc:sldMk cId="3159547185" sldId="257"/>
            <ac:grpSpMk id="12" creationId="{1D77E638-6EBD-4495-AFBA-4C8D9354E9C2}"/>
          </ac:grpSpMkLst>
        </pc:grpChg>
        <pc:grpChg chg="add">
          <ac:chgData name="Tiago Rocha de Almeida" userId="990b9cdcc4270a65" providerId="LiveId" clId="{E7494B38-E6C1-499D-9566-B3249F48BEBE}" dt="2025-01-17T15:17:54.904" v="4289"/>
          <ac:grpSpMkLst>
            <pc:docMk/>
            <pc:sldMk cId="3159547185" sldId="257"/>
            <ac:grpSpMk id="15" creationId="{E15B9FE5-621B-4FE3-B6A3-2A6C7A059879}"/>
          </ac:grpSpMkLst>
        </pc:grpChg>
        <pc:picChg chg="add del mod">
          <ac:chgData name="Tiago Rocha de Almeida" userId="990b9cdcc4270a65" providerId="LiveId" clId="{E7494B38-E6C1-499D-9566-B3249F48BEBE}" dt="2025-01-17T12:39:38.555" v="1296" actId="478"/>
          <ac:picMkLst>
            <pc:docMk/>
            <pc:sldMk cId="3159547185" sldId="257"/>
            <ac:picMk id="6" creationId="{7E2E80FB-D37D-425E-8FDB-567AA723611C}"/>
          </ac:picMkLst>
        </pc:picChg>
        <pc:picChg chg="add del mod">
          <ac:chgData name="Tiago Rocha de Almeida" userId="990b9cdcc4270a65" providerId="LiveId" clId="{E7494B38-E6C1-499D-9566-B3249F48BEBE}" dt="2025-01-17T13:00:30.564" v="1374" actId="478"/>
          <ac:picMkLst>
            <pc:docMk/>
            <pc:sldMk cId="3159547185" sldId="257"/>
            <ac:picMk id="8" creationId="{87D8C5B9-2DB1-41A3-9947-BCDE43F71724}"/>
          </ac:picMkLst>
        </pc:picChg>
        <pc:picChg chg="add mod modCrop">
          <ac:chgData name="Tiago Rocha de Almeida" userId="990b9cdcc4270a65" providerId="LiveId" clId="{E7494B38-E6C1-499D-9566-B3249F48BEBE}" dt="2025-01-17T14:52:33.944" v="3679" actId="1076"/>
          <ac:picMkLst>
            <pc:docMk/>
            <pc:sldMk cId="3159547185" sldId="257"/>
            <ac:picMk id="10" creationId="{CE229CEB-4A02-42DB-BF5D-51D230A37379}"/>
          </ac:picMkLst>
        </pc:picChg>
      </pc:sldChg>
      <pc:sldChg chg="add del setBg">
        <pc:chgData name="Tiago Rocha de Almeida" userId="990b9cdcc4270a65" providerId="LiveId" clId="{E7494B38-E6C1-499D-9566-B3249F48BEBE}" dt="2025-01-17T12:14:38.444" v="1119" actId="47"/>
        <pc:sldMkLst>
          <pc:docMk/>
          <pc:sldMk cId="703987432" sldId="258"/>
        </pc:sldMkLst>
      </pc:sldChg>
      <pc:sldChg chg="add del setBg">
        <pc:chgData name="Tiago Rocha de Almeida" userId="990b9cdcc4270a65" providerId="LiveId" clId="{E7494B38-E6C1-499D-9566-B3249F48BEBE}" dt="2025-01-17T12:14:38.858" v="1120" actId="47"/>
        <pc:sldMkLst>
          <pc:docMk/>
          <pc:sldMk cId="2687173224" sldId="259"/>
        </pc:sldMkLst>
      </pc:sldChg>
      <pc:sldChg chg="addSp delSp modSp add ord setBg">
        <pc:chgData name="Tiago Rocha de Almeida" userId="990b9cdcc4270a65" providerId="LiveId" clId="{E7494B38-E6C1-499D-9566-B3249F48BEBE}" dt="2025-01-17T15:22:18.914" v="4361" actId="13926"/>
        <pc:sldMkLst>
          <pc:docMk/>
          <pc:sldMk cId="2660590662" sldId="260"/>
        </pc:sldMkLst>
        <pc:spChg chg="add del mod">
          <ac:chgData name="Tiago Rocha de Almeida" userId="990b9cdcc4270a65" providerId="LiveId" clId="{E7494B38-E6C1-499D-9566-B3249F48BEBE}" dt="2025-01-17T14:00:06.115" v="2852" actId="478"/>
          <ac:spMkLst>
            <pc:docMk/>
            <pc:sldMk cId="2660590662" sldId="260"/>
            <ac:spMk id="3" creationId="{AF7EA26D-EEF5-44CC-8210-2B3B36B76B0B}"/>
          </ac:spMkLst>
        </pc:spChg>
        <pc:spChg chg="add del mod">
          <ac:chgData name="Tiago Rocha de Almeida" userId="990b9cdcc4270a65" providerId="LiveId" clId="{E7494B38-E6C1-499D-9566-B3249F48BEBE}" dt="2025-01-17T12:56:17.078" v="1361" actId="478"/>
          <ac:spMkLst>
            <pc:docMk/>
            <pc:sldMk cId="2660590662" sldId="260"/>
            <ac:spMk id="4" creationId="{EE9BEB76-8A4E-448A-8C62-467B0151AB32}"/>
          </ac:spMkLst>
        </pc:spChg>
        <pc:spChg chg="add mod ord">
          <ac:chgData name="Tiago Rocha de Almeida" userId="990b9cdcc4270a65" providerId="LiveId" clId="{E7494B38-E6C1-499D-9566-B3249F48BEBE}" dt="2025-01-17T13:57:56.986" v="2846" actId="164"/>
          <ac:spMkLst>
            <pc:docMk/>
            <pc:sldMk cId="2660590662" sldId="260"/>
            <ac:spMk id="5" creationId="{D99A1D61-E54C-471B-8EE6-3CC9E1D1A47F}"/>
          </ac:spMkLst>
        </pc:spChg>
        <pc:spChg chg="add mod">
          <ac:chgData name="Tiago Rocha de Almeida" userId="990b9cdcc4270a65" providerId="LiveId" clId="{E7494B38-E6C1-499D-9566-B3249F48BEBE}" dt="2025-01-17T14:38:51.259" v="3295" actId="20577"/>
          <ac:spMkLst>
            <pc:docMk/>
            <pc:sldMk cId="2660590662" sldId="260"/>
            <ac:spMk id="7" creationId="{6AD34E0E-155F-4769-AE76-98D27607D0AD}"/>
          </ac:spMkLst>
        </pc:spChg>
        <pc:spChg chg="add del mod">
          <ac:chgData name="Tiago Rocha de Almeida" userId="990b9cdcc4270a65" providerId="LiveId" clId="{E7494B38-E6C1-499D-9566-B3249F48BEBE}" dt="2025-01-17T14:00:06.115" v="2852" actId="478"/>
          <ac:spMkLst>
            <pc:docMk/>
            <pc:sldMk cId="2660590662" sldId="260"/>
            <ac:spMk id="8" creationId="{E7199514-7CEE-4199-A7BE-EBF8E36E0ED9}"/>
          </ac:spMkLst>
        </pc:spChg>
        <pc:spChg chg="add del">
          <ac:chgData name="Tiago Rocha de Almeida" userId="990b9cdcc4270a65" providerId="LiveId" clId="{E7494B38-E6C1-499D-9566-B3249F48BEBE}" dt="2025-01-17T14:00:06.115" v="2852" actId="478"/>
          <ac:spMkLst>
            <pc:docMk/>
            <pc:sldMk cId="2660590662" sldId="260"/>
            <ac:spMk id="9" creationId="{956A6E8E-A58B-4FB6-B05A-9317C85D5DD4}"/>
          </ac:spMkLst>
        </pc:spChg>
        <pc:spChg chg="add mod">
          <ac:chgData name="Tiago Rocha de Almeida" userId="990b9cdcc4270a65" providerId="LiveId" clId="{E7494B38-E6C1-499D-9566-B3249F48BEBE}" dt="2025-01-17T13:57:56.986" v="2846" actId="164"/>
          <ac:spMkLst>
            <pc:docMk/>
            <pc:sldMk cId="2660590662" sldId="260"/>
            <ac:spMk id="10" creationId="{613A08F7-EBE3-4FC1-B4AF-9B0A8DDE28FB}"/>
          </ac:spMkLst>
        </pc:spChg>
        <pc:spChg chg="add del mod">
          <ac:chgData name="Tiago Rocha de Almeida" userId="990b9cdcc4270a65" providerId="LiveId" clId="{E7494B38-E6C1-499D-9566-B3249F48BEBE}" dt="2025-01-17T13:55:32.333" v="2700"/>
          <ac:spMkLst>
            <pc:docMk/>
            <pc:sldMk cId="2660590662" sldId="260"/>
            <ac:spMk id="11" creationId="{C9356F91-3AF0-41D2-A22C-9FF12021CE55}"/>
          </ac:spMkLst>
        </pc:spChg>
        <pc:spChg chg="add del mod">
          <ac:chgData name="Tiago Rocha de Almeida" userId="990b9cdcc4270a65" providerId="LiveId" clId="{E7494B38-E6C1-499D-9566-B3249F48BEBE}" dt="2025-01-17T14:53:59.629" v="3681" actId="478"/>
          <ac:spMkLst>
            <pc:docMk/>
            <pc:sldMk cId="2660590662" sldId="260"/>
            <ac:spMk id="13" creationId="{B9786A2F-510C-4EF7-A9E7-4FB2E42AAEC6}"/>
          </ac:spMkLst>
        </pc:spChg>
        <pc:spChg chg="add del mod">
          <ac:chgData name="Tiago Rocha de Almeida" userId="990b9cdcc4270a65" providerId="LiveId" clId="{E7494B38-E6C1-499D-9566-B3249F48BEBE}" dt="2025-01-17T14:53:59.629" v="3681" actId="478"/>
          <ac:spMkLst>
            <pc:docMk/>
            <pc:sldMk cId="2660590662" sldId="260"/>
            <ac:spMk id="15" creationId="{292CBD92-AB4A-473E-98D1-8074972FC36E}"/>
          </ac:spMkLst>
        </pc:spChg>
        <pc:spChg chg="add del mod">
          <ac:chgData name="Tiago Rocha de Almeida" userId="990b9cdcc4270a65" providerId="LiveId" clId="{E7494B38-E6C1-499D-9566-B3249F48BEBE}" dt="2025-01-17T14:53:59.629" v="3681" actId="478"/>
          <ac:spMkLst>
            <pc:docMk/>
            <pc:sldMk cId="2660590662" sldId="260"/>
            <ac:spMk id="16" creationId="{CAF433B9-EA3F-491C-AD60-19A26CFC6F4A}"/>
          </ac:spMkLst>
        </pc:spChg>
        <pc:spChg chg="add mod">
          <ac:chgData name="Tiago Rocha de Almeida" userId="990b9cdcc4270a65" providerId="LiveId" clId="{E7494B38-E6C1-499D-9566-B3249F48BEBE}" dt="2025-01-17T15:22:18.914" v="4361" actId="13926"/>
          <ac:spMkLst>
            <pc:docMk/>
            <pc:sldMk cId="2660590662" sldId="260"/>
            <ac:spMk id="17" creationId="{76700345-A1E0-4001-842A-E8D12988FDD5}"/>
          </ac:spMkLst>
        </pc:spChg>
        <pc:spChg chg="add mod">
          <ac:chgData name="Tiago Rocha de Almeida" userId="990b9cdcc4270a65" providerId="LiveId" clId="{E7494B38-E6C1-499D-9566-B3249F48BEBE}" dt="2025-01-17T14:57:54.712" v="3757" actId="1076"/>
          <ac:spMkLst>
            <pc:docMk/>
            <pc:sldMk cId="2660590662" sldId="260"/>
            <ac:spMk id="18" creationId="{3098BD77-530A-4B5B-A10F-BBAD049FCD07}"/>
          </ac:spMkLst>
        </pc:spChg>
        <pc:spChg chg="add mod">
          <ac:chgData name="Tiago Rocha de Almeida" userId="990b9cdcc4270a65" providerId="LiveId" clId="{E7494B38-E6C1-499D-9566-B3249F48BEBE}" dt="2025-01-17T14:57:54.712" v="3757" actId="1076"/>
          <ac:spMkLst>
            <pc:docMk/>
            <pc:sldMk cId="2660590662" sldId="260"/>
            <ac:spMk id="19" creationId="{A03CC876-3F52-4943-B92B-11BEB9D818C2}"/>
          </ac:spMkLst>
        </pc:spChg>
        <pc:spChg chg="add mod">
          <ac:chgData name="Tiago Rocha de Almeida" userId="990b9cdcc4270a65" providerId="LiveId" clId="{E7494B38-E6C1-499D-9566-B3249F48BEBE}" dt="2025-01-17T14:57:54.712" v="3757" actId="1076"/>
          <ac:spMkLst>
            <pc:docMk/>
            <pc:sldMk cId="2660590662" sldId="260"/>
            <ac:spMk id="20" creationId="{C6C47EED-B566-419D-9AF9-A14E34771FA5}"/>
          </ac:spMkLst>
        </pc:spChg>
        <pc:spChg chg="add mod">
          <ac:chgData name="Tiago Rocha de Almeida" userId="990b9cdcc4270a65" providerId="LiveId" clId="{E7494B38-E6C1-499D-9566-B3249F48BEBE}" dt="2025-01-17T14:57:54.712" v="3757" actId="1076"/>
          <ac:spMkLst>
            <pc:docMk/>
            <pc:sldMk cId="2660590662" sldId="260"/>
            <ac:spMk id="21" creationId="{E7249502-6F42-4ADE-BB7C-A4D07CC87034}"/>
          </ac:spMkLst>
        </pc:spChg>
        <pc:spChg chg="add mod">
          <ac:chgData name="Tiago Rocha de Almeida" userId="990b9cdcc4270a65" providerId="LiveId" clId="{E7494B38-E6C1-499D-9566-B3249F48BEBE}" dt="2025-01-17T14:57:54.712" v="3757" actId="1076"/>
          <ac:spMkLst>
            <pc:docMk/>
            <pc:sldMk cId="2660590662" sldId="260"/>
            <ac:spMk id="22" creationId="{1813C485-256D-4B93-8885-0F9D157E6159}"/>
          </ac:spMkLst>
        </pc:spChg>
        <pc:spChg chg="add del">
          <ac:chgData name="Tiago Rocha de Almeida" userId="990b9cdcc4270a65" providerId="LiveId" clId="{E7494B38-E6C1-499D-9566-B3249F48BEBE}" dt="2025-01-17T14:57:10.147" v="3736" actId="21"/>
          <ac:spMkLst>
            <pc:docMk/>
            <pc:sldMk cId="2660590662" sldId="260"/>
            <ac:spMk id="23" creationId="{0E9F242B-81E6-4300-B369-473B64173555}"/>
          </ac:spMkLst>
        </pc:spChg>
        <pc:spChg chg="add del mod">
          <ac:chgData name="Tiago Rocha de Almeida" userId="990b9cdcc4270a65" providerId="LiveId" clId="{E7494B38-E6C1-499D-9566-B3249F48BEBE}" dt="2025-01-17T14:56:33.699" v="3734" actId="478"/>
          <ac:spMkLst>
            <pc:docMk/>
            <pc:sldMk cId="2660590662" sldId="260"/>
            <ac:spMk id="24" creationId="{6B7E0441-3E81-4C72-A314-E942A289228C}"/>
          </ac:spMkLst>
        </pc:spChg>
        <pc:spChg chg="add del">
          <ac:chgData name="Tiago Rocha de Almeida" userId="990b9cdcc4270a65" providerId="LiveId" clId="{E7494B38-E6C1-499D-9566-B3249F48BEBE}" dt="2025-01-17T14:57:10.147" v="3736" actId="21"/>
          <ac:spMkLst>
            <pc:docMk/>
            <pc:sldMk cId="2660590662" sldId="260"/>
            <ac:spMk id="25" creationId="{1912D2A5-E244-44F2-9F2B-6D6DB86075FC}"/>
          </ac:spMkLst>
        </pc:spChg>
        <pc:spChg chg="add del">
          <ac:chgData name="Tiago Rocha de Almeida" userId="990b9cdcc4270a65" providerId="LiveId" clId="{E7494B38-E6C1-499D-9566-B3249F48BEBE}" dt="2025-01-17T15:01:19.030" v="3795"/>
          <ac:spMkLst>
            <pc:docMk/>
            <pc:sldMk cId="2660590662" sldId="260"/>
            <ac:spMk id="28" creationId="{9B0BD5BF-7A8D-4AB5-960C-D8B871D76583}"/>
          </ac:spMkLst>
        </pc:spChg>
        <pc:spChg chg="add del">
          <ac:chgData name="Tiago Rocha de Almeida" userId="990b9cdcc4270a65" providerId="LiveId" clId="{E7494B38-E6C1-499D-9566-B3249F48BEBE}" dt="2025-01-17T15:01:19.030" v="3795"/>
          <ac:spMkLst>
            <pc:docMk/>
            <pc:sldMk cId="2660590662" sldId="260"/>
            <ac:spMk id="29" creationId="{9BC5D94A-3272-4300-844B-0516C4E9B547}"/>
          </ac:spMkLst>
        </pc:spChg>
        <pc:grpChg chg="add mod">
          <ac:chgData name="Tiago Rocha de Almeida" userId="990b9cdcc4270a65" providerId="LiveId" clId="{E7494B38-E6C1-499D-9566-B3249F48BEBE}" dt="2025-01-17T14:59:23.827" v="3790" actId="1076"/>
          <ac:grpSpMkLst>
            <pc:docMk/>
            <pc:sldMk cId="2660590662" sldId="260"/>
            <ac:grpSpMk id="12" creationId="{3DAFA31F-38DB-408B-93FD-10AB0809EE98}"/>
          </ac:grpSpMkLst>
        </pc:grpChg>
        <pc:picChg chg="add del mod">
          <ac:chgData name="Tiago Rocha de Almeida" userId="990b9cdcc4270a65" providerId="LiveId" clId="{E7494B38-E6C1-499D-9566-B3249F48BEBE}" dt="2025-01-17T13:59:59.360" v="2851" actId="478"/>
          <ac:picMkLst>
            <pc:docMk/>
            <pc:sldMk cId="2660590662" sldId="260"/>
            <ac:picMk id="2" creationId="{46C79048-341B-4204-9128-6BDAC5737615}"/>
          </ac:picMkLst>
        </pc:picChg>
        <pc:picChg chg="add del mod modCrop">
          <ac:chgData name="Tiago Rocha de Almeida" userId="990b9cdcc4270a65" providerId="LiveId" clId="{E7494B38-E6C1-499D-9566-B3249F48BEBE}" dt="2025-01-17T14:00:06.115" v="2852" actId="478"/>
          <ac:picMkLst>
            <pc:docMk/>
            <pc:sldMk cId="2660590662" sldId="260"/>
            <ac:picMk id="6" creationId="{33ACE4CE-A3E6-4D6E-AFBA-497DF85C41A3}"/>
          </ac:picMkLst>
        </pc:picChg>
        <pc:picChg chg="add del mod">
          <ac:chgData name="Tiago Rocha de Almeida" userId="990b9cdcc4270a65" providerId="LiveId" clId="{E7494B38-E6C1-499D-9566-B3249F48BEBE}" dt="2025-01-17T14:53:59.629" v="3681" actId="478"/>
          <ac:picMkLst>
            <pc:docMk/>
            <pc:sldMk cId="2660590662" sldId="260"/>
            <ac:picMk id="14" creationId="{3378DDAC-1EB8-4EFA-B6DA-136D3BBA8974}"/>
          </ac:picMkLst>
        </pc:picChg>
        <pc:picChg chg="add del">
          <ac:chgData name="Tiago Rocha de Almeida" userId="990b9cdcc4270a65" providerId="LiveId" clId="{E7494B38-E6C1-499D-9566-B3249F48BEBE}" dt="2025-01-17T14:57:10.147" v="3736" actId="21"/>
          <ac:picMkLst>
            <pc:docMk/>
            <pc:sldMk cId="2660590662" sldId="260"/>
            <ac:picMk id="26" creationId="{91B21B9B-C0F4-46B7-87D6-31AF2A6497BA}"/>
          </ac:picMkLst>
        </pc:picChg>
        <pc:picChg chg="add">
          <ac:chgData name="Tiago Rocha de Almeida" userId="990b9cdcc4270a65" providerId="LiveId" clId="{E7494B38-E6C1-499D-9566-B3249F48BEBE}" dt="2025-01-17T14:58:34.466" v="3760"/>
          <ac:picMkLst>
            <pc:docMk/>
            <pc:sldMk cId="2660590662" sldId="260"/>
            <ac:picMk id="27" creationId="{ADEAAB3D-BE37-4542-9B59-1C21B01E8EC5}"/>
          </ac:picMkLst>
        </pc:picChg>
      </pc:sldChg>
      <pc:sldChg chg="addSp delSp modSp add setBg">
        <pc:chgData name="Tiago Rocha de Almeida" userId="990b9cdcc4270a65" providerId="LiveId" clId="{E7494B38-E6C1-499D-9566-B3249F48BEBE}" dt="2025-01-17T15:21:23.130" v="4357"/>
        <pc:sldMkLst>
          <pc:docMk/>
          <pc:sldMk cId="2621729596" sldId="261"/>
        </pc:sldMkLst>
        <pc:spChg chg="add mod">
          <ac:chgData name="Tiago Rocha de Almeida" userId="990b9cdcc4270a65" providerId="LiveId" clId="{E7494B38-E6C1-499D-9566-B3249F48BEBE}" dt="2025-01-17T13:44:35.947" v="2654" actId="20577"/>
          <ac:spMkLst>
            <pc:docMk/>
            <pc:sldMk cId="2621729596" sldId="261"/>
            <ac:spMk id="2" creationId="{FCF71B04-28F0-4EB5-AC61-A5373E1217DF}"/>
          </ac:spMkLst>
        </pc:spChg>
        <pc:spChg chg="add del mod">
          <ac:chgData name="Tiago Rocha de Almeida" userId="990b9cdcc4270a65" providerId="LiveId" clId="{E7494B38-E6C1-499D-9566-B3249F48BEBE}" dt="2025-01-17T15:21:22.560" v="4356" actId="478"/>
          <ac:spMkLst>
            <pc:docMk/>
            <pc:sldMk cId="2621729596" sldId="261"/>
            <ac:spMk id="8" creationId="{8B323081-3B74-47F5-866C-87A86F98563F}"/>
          </ac:spMkLst>
        </pc:spChg>
        <pc:spChg chg="add">
          <ac:chgData name="Tiago Rocha de Almeida" userId="990b9cdcc4270a65" providerId="LiveId" clId="{E7494B38-E6C1-499D-9566-B3249F48BEBE}" dt="2025-01-17T15:21:23.130" v="4357"/>
          <ac:spMkLst>
            <pc:docMk/>
            <pc:sldMk cId="2621729596" sldId="261"/>
            <ac:spMk id="12" creationId="{1E3DDDDB-01F0-4358-B748-FD2DC6DE7FBC}"/>
          </ac:spMkLst>
        </pc:spChg>
        <pc:grpChg chg="add">
          <ac:chgData name="Tiago Rocha de Almeida" userId="990b9cdcc4270a65" providerId="LiveId" clId="{E7494B38-E6C1-499D-9566-B3249F48BEBE}" dt="2025-01-17T15:17:50.618" v="4288"/>
          <ac:grpSpMkLst>
            <pc:docMk/>
            <pc:sldMk cId="2621729596" sldId="261"/>
            <ac:grpSpMk id="9" creationId="{EC2ACB47-AF79-46A1-9662-4D5A1630E126}"/>
          </ac:grpSpMkLst>
        </pc:grpChg>
        <pc:picChg chg="add del mod">
          <ac:chgData name="Tiago Rocha de Almeida" userId="990b9cdcc4270a65" providerId="LiveId" clId="{E7494B38-E6C1-499D-9566-B3249F48BEBE}" dt="2025-01-17T12:42:52.358" v="1316" actId="478"/>
          <ac:picMkLst>
            <pc:docMk/>
            <pc:sldMk cId="2621729596" sldId="261"/>
            <ac:picMk id="3" creationId="{9653C9B6-DD6E-4E7B-BF1A-7A8C97257EFE}"/>
          </ac:picMkLst>
        </pc:picChg>
        <pc:picChg chg="add del mod">
          <ac:chgData name="Tiago Rocha de Almeida" userId="990b9cdcc4270a65" providerId="LiveId" clId="{E7494B38-E6C1-499D-9566-B3249F48BEBE}" dt="2025-01-17T12:41:35.324" v="1309" actId="478"/>
          <ac:picMkLst>
            <pc:docMk/>
            <pc:sldMk cId="2621729596" sldId="261"/>
            <ac:picMk id="4" creationId="{3D05AD0E-3879-4BF3-8C07-1CFBC4B33F9A}"/>
          </ac:picMkLst>
        </pc:picChg>
        <pc:picChg chg="add del">
          <ac:chgData name="Tiago Rocha de Almeida" userId="990b9cdcc4270a65" providerId="LiveId" clId="{E7494B38-E6C1-499D-9566-B3249F48BEBE}" dt="2025-01-17T12:42:54.059" v="1317" actId="478"/>
          <ac:picMkLst>
            <pc:docMk/>
            <pc:sldMk cId="2621729596" sldId="261"/>
            <ac:picMk id="5" creationId="{FC2DB489-931F-4DAF-B4AA-AB5BED1E311C}"/>
          </ac:picMkLst>
        </pc:picChg>
        <pc:picChg chg="add mod">
          <ac:chgData name="Tiago Rocha de Almeida" userId="990b9cdcc4270a65" providerId="LiveId" clId="{E7494B38-E6C1-499D-9566-B3249F48BEBE}" dt="2025-01-17T14:51:55.721" v="3668" actId="1076"/>
          <ac:picMkLst>
            <pc:docMk/>
            <pc:sldMk cId="2621729596" sldId="261"/>
            <ac:picMk id="7" creationId="{ED4BB082-8CB9-4B7D-9339-9AA580D716B4}"/>
          </ac:picMkLst>
        </pc:picChg>
      </pc:sldChg>
      <pc:sldChg chg="add del setBg">
        <pc:chgData name="Tiago Rocha de Almeida" userId="990b9cdcc4270a65" providerId="LiveId" clId="{E7494B38-E6C1-499D-9566-B3249F48BEBE}" dt="2025-01-17T12:13:14.049" v="1116" actId="47"/>
        <pc:sldMkLst>
          <pc:docMk/>
          <pc:sldMk cId="4014191193" sldId="261"/>
        </pc:sldMkLst>
      </pc:sldChg>
      <pc:sldChg chg="addSp delSp modSp add setBg">
        <pc:chgData name="Tiago Rocha de Almeida" userId="990b9cdcc4270a65" providerId="LiveId" clId="{E7494B38-E6C1-499D-9566-B3249F48BEBE}" dt="2025-01-17T15:19:14.808" v="4301" actId="21"/>
        <pc:sldMkLst>
          <pc:docMk/>
          <pc:sldMk cId="932078511" sldId="262"/>
        </pc:sldMkLst>
        <pc:spChg chg="add mod">
          <ac:chgData name="Tiago Rocha de Almeida" userId="990b9cdcc4270a65" providerId="LiveId" clId="{E7494B38-E6C1-499D-9566-B3249F48BEBE}" dt="2025-01-17T13:45:06.543" v="2676" actId="20577"/>
          <ac:spMkLst>
            <pc:docMk/>
            <pc:sldMk cId="932078511" sldId="262"/>
            <ac:spMk id="2" creationId="{A54126FD-EFAF-47BF-B8DE-B4DA1E231C7D}"/>
          </ac:spMkLst>
        </pc:spChg>
        <pc:spChg chg="add del">
          <ac:chgData name="Tiago Rocha de Almeida" userId="990b9cdcc4270a65" providerId="LiveId" clId="{E7494B38-E6C1-499D-9566-B3249F48BEBE}" dt="2025-01-17T12:42:01.373" v="1313" actId="478"/>
          <ac:spMkLst>
            <pc:docMk/>
            <pc:sldMk cId="932078511" sldId="262"/>
            <ac:spMk id="3" creationId="{407FEEEE-9166-4CE1-8F64-051474B23AFE}"/>
          </ac:spMkLst>
        </pc:spChg>
        <pc:spChg chg="add mod">
          <ac:chgData name="Tiago Rocha de Almeida" userId="990b9cdcc4270a65" providerId="LiveId" clId="{E7494B38-E6C1-499D-9566-B3249F48BEBE}" dt="2025-01-17T15:17:35.512" v="4285" actId="20577"/>
          <ac:spMkLst>
            <pc:docMk/>
            <pc:sldMk cId="932078511" sldId="262"/>
            <ac:spMk id="13" creationId="{C286A108-3EB5-4191-8D33-2AA7ED65DAC0}"/>
          </ac:spMkLst>
        </pc:spChg>
        <pc:grpChg chg="add">
          <ac:chgData name="Tiago Rocha de Almeida" userId="990b9cdcc4270a65" providerId="LiveId" clId="{E7494B38-E6C1-499D-9566-B3249F48BEBE}" dt="2025-01-17T15:18:01.046" v="4291"/>
          <ac:grpSpMkLst>
            <pc:docMk/>
            <pc:sldMk cId="932078511" sldId="262"/>
            <ac:grpSpMk id="14" creationId="{980B5345-043F-4F87-B670-F024CCDD78FB}"/>
          </ac:grpSpMkLst>
        </pc:grpChg>
        <pc:graphicFrameChg chg="add del modGraphic">
          <ac:chgData name="Tiago Rocha de Almeida" userId="990b9cdcc4270a65" providerId="LiveId" clId="{E7494B38-E6C1-499D-9566-B3249F48BEBE}" dt="2025-01-17T13:01:08.817" v="1381" actId="478"/>
          <ac:graphicFrameMkLst>
            <pc:docMk/>
            <pc:sldMk cId="932078511" sldId="262"/>
            <ac:graphicFrameMk id="12" creationId="{FF7E74E1-66BC-4F31-BB6D-D3354200EAE0}"/>
          </ac:graphicFrameMkLst>
        </pc:graphicFrameChg>
        <pc:picChg chg="add del">
          <ac:chgData name="Tiago Rocha de Almeida" userId="990b9cdcc4270a65" providerId="LiveId" clId="{E7494B38-E6C1-499D-9566-B3249F48BEBE}" dt="2025-01-17T12:42:22.457" v="1314" actId="478"/>
          <ac:picMkLst>
            <pc:docMk/>
            <pc:sldMk cId="932078511" sldId="262"/>
            <ac:picMk id="4" creationId="{7708C4B8-61C9-4F70-94CC-EFD68B37AFC9}"/>
          </ac:picMkLst>
        </pc:picChg>
        <pc:picChg chg="add del">
          <ac:chgData name="Tiago Rocha de Almeida" userId="990b9cdcc4270a65" providerId="LiveId" clId="{E7494B38-E6C1-499D-9566-B3249F48BEBE}" dt="2025-01-17T12:42:24.493" v="1315" actId="478"/>
          <ac:picMkLst>
            <pc:docMk/>
            <pc:sldMk cId="932078511" sldId="262"/>
            <ac:picMk id="5" creationId="{6C9034DB-0A6B-452C-9E68-1A9D16D062FB}"/>
          </ac:picMkLst>
        </pc:picChg>
        <pc:picChg chg="add del mod">
          <ac:chgData name="Tiago Rocha de Almeida" userId="990b9cdcc4270a65" providerId="LiveId" clId="{E7494B38-E6C1-499D-9566-B3249F48BEBE}" dt="2025-01-17T12:44:59.430" v="1333" actId="478"/>
          <ac:picMkLst>
            <pc:docMk/>
            <pc:sldMk cId="932078511" sldId="262"/>
            <ac:picMk id="7" creationId="{EBDB5AAD-8886-4F51-B5D6-9FFCF765ACCE}"/>
          </ac:picMkLst>
        </pc:picChg>
        <pc:picChg chg="add del mod ord">
          <ac:chgData name="Tiago Rocha de Almeida" userId="990b9cdcc4270a65" providerId="LiveId" clId="{E7494B38-E6C1-499D-9566-B3249F48BEBE}" dt="2025-01-17T12:45:01.521" v="1334" actId="478"/>
          <ac:picMkLst>
            <pc:docMk/>
            <pc:sldMk cId="932078511" sldId="262"/>
            <ac:picMk id="8" creationId="{0C19060D-A323-4832-A12F-6AE294ED20A4}"/>
          </ac:picMkLst>
        </pc:picChg>
        <pc:picChg chg="add mod">
          <ac:chgData name="Tiago Rocha de Almeida" userId="990b9cdcc4270a65" providerId="LiveId" clId="{E7494B38-E6C1-499D-9566-B3249F48BEBE}" dt="2025-01-17T14:51:44.845" v="3659" actId="1076"/>
          <ac:picMkLst>
            <pc:docMk/>
            <pc:sldMk cId="932078511" sldId="262"/>
            <ac:picMk id="10" creationId="{D56D7251-9548-4E1D-B43E-12D62F68BC3C}"/>
          </ac:picMkLst>
        </pc:picChg>
        <pc:picChg chg="add del mod">
          <ac:chgData name="Tiago Rocha de Almeida" userId="990b9cdcc4270a65" providerId="LiveId" clId="{E7494B38-E6C1-499D-9566-B3249F48BEBE}" dt="2025-01-17T15:19:14.808" v="4301" actId="21"/>
          <ac:picMkLst>
            <pc:docMk/>
            <pc:sldMk cId="932078511" sldId="262"/>
            <ac:picMk id="17" creationId="{DB0281D8-E7ED-4FA8-A69B-B3406BAD9881}"/>
          </ac:picMkLst>
        </pc:picChg>
      </pc:sldChg>
      <pc:sldChg chg="add del setBg">
        <pc:chgData name="Tiago Rocha de Almeida" userId="990b9cdcc4270a65" providerId="LiveId" clId="{E7494B38-E6C1-499D-9566-B3249F48BEBE}" dt="2025-01-17T12:13:13.529" v="1115" actId="47"/>
        <pc:sldMkLst>
          <pc:docMk/>
          <pc:sldMk cId="3166578303" sldId="262"/>
        </pc:sldMkLst>
      </pc:sldChg>
      <pc:sldChg chg="addSp delSp modSp add del ord setBg">
        <pc:chgData name="Tiago Rocha de Almeida" userId="990b9cdcc4270a65" providerId="LiveId" clId="{E7494B38-E6C1-499D-9566-B3249F48BEBE}" dt="2025-01-17T14:55:59.466" v="3733" actId="47"/>
        <pc:sldMkLst>
          <pc:docMk/>
          <pc:sldMk cId="1387953496" sldId="263"/>
        </pc:sldMkLst>
        <pc:spChg chg="mod">
          <ac:chgData name="Tiago Rocha de Almeida" userId="990b9cdcc4270a65" providerId="LiveId" clId="{E7494B38-E6C1-499D-9566-B3249F48BEBE}" dt="2025-01-17T14:51:05.191" v="3650" actId="1076"/>
          <ac:spMkLst>
            <pc:docMk/>
            <pc:sldMk cId="1387953496" sldId="263"/>
            <ac:spMk id="3" creationId="{AF7EA26D-EEF5-44CC-8210-2B3B36B76B0B}"/>
          </ac:spMkLst>
        </pc:spChg>
        <pc:spChg chg="mod">
          <ac:chgData name="Tiago Rocha de Almeida" userId="990b9cdcc4270a65" providerId="LiveId" clId="{E7494B38-E6C1-499D-9566-B3249F48BEBE}" dt="2025-01-17T14:48:39.682" v="3564" actId="20577"/>
          <ac:spMkLst>
            <pc:docMk/>
            <pc:sldMk cId="1387953496" sldId="263"/>
            <ac:spMk id="7" creationId="{6AD34E0E-155F-4769-AE76-98D27607D0AD}"/>
          </ac:spMkLst>
        </pc:spChg>
        <pc:spChg chg="del mod">
          <ac:chgData name="Tiago Rocha de Almeida" userId="990b9cdcc4270a65" providerId="LiveId" clId="{E7494B38-E6C1-499D-9566-B3249F48BEBE}" dt="2025-01-17T14:55:38.867" v="3732" actId="478"/>
          <ac:spMkLst>
            <pc:docMk/>
            <pc:sldMk cId="1387953496" sldId="263"/>
            <ac:spMk id="8" creationId="{E7199514-7CEE-4199-A7BE-EBF8E36E0ED9}"/>
          </ac:spMkLst>
        </pc:spChg>
        <pc:spChg chg="mod">
          <ac:chgData name="Tiago Rocha de Almeida" userId="990b9cdcc4270a65" providerId="LiveId" clId="{E7494B38-E6C1-499D-9566-B3249F48BEBE}" dt="2025-01-17T14:51:05.191" v="3650" actId="1076"/>
          <ac:spMkLst>
            <pc:docMk/>
            <pc:sldMk cId="1387953496" sldId="263"/>
            <ac:spMk id="9" creationId="{956A6E8E-A58B-4FB6-B05A-9317C85D5DD4}"/>
          </ac:spMkLst>
        </pc:spChg>
        <pc:spChg chg="add">
          <ac:chgData name="Tiago Rocha de Almeida" userId="990b9cdcc4270a65" providerId="LiveId" clId="{E7494B38-E6C1-499D-9566-B3249F48BEBE}" dt="2025-01-17T14:55:34.682" v="3731"/>
          <ac:spMkLst>
            <pc:docMk/>
            <pc:sldMk cId="1387953496" sldId="263"/>
            <ac:spMk id="11" creationId="{7A3CBE31-0D7E-4C6F-A75E-6A3885554860}"/>
          </ac:spMkLst>
        </pc:spChg>
        <pc:grpChg chg="del">
          <ac:chgData name="Tiago Rocha de Almeida" userId="990b9cdcc4270a65" providerId="LiveId" clId="{E7494B38-E6C1-499D-9566-B3249F48BEBE}" dt="2025-01-17T14:01:02.384" v="2856" actId="478"/>
          <ac:grpSpMkLst>
            <pc:docMk/>
            <pc:sldMk cId="1387953496" sldId="263"/>
            <ac:grpSpMk id="12" creationId="{3DAFA31F-38DB-408B-93FD-10AB0809EE98}"/>
          </ac:grpSpMkLst>
        </pc:grpChg>
        <pc:picChg chg="mod">
          <ac:chgData name="Tiago Rocha de Almeida" userId="990b9cdcc4270a65" providerId="LiveId" clId="{E7494B38-E6C1-499D-9566-B3249F48BEBE}" dt="2025-01-17T14:01:09.080" v="2857" actId="1076"/>
          <ac:picMkLst>
            <pc:docMk/>
            <pc:sldMk cId="1387953496" sldId="263"/>
            <ac:picMk id="2" creationId="{46C79048-341B-4204-9128-6BDAC5737615}"/>
          </ac:picMkLst>
        </pc:picChg>
        <pc:picChg chg="mod">
          <ac:chgData name="Tiago Rocha de Almeida" userId="990b9cdcc4270a65" providerId="LiveId" clId="{E7494B38-E6C1-499D-9566-B3249F48BEBE}" dt="2025-01-17T14:51:05.191" v="3650" actId="1076"/>
          <ac:picMkLst>
            <pc:docMk/>
            <pc:sldMk cId="1387953496" sldId="263"/>
            <ac:picMk id="6" creationId="{33ACE4CE-A3E6-4D6E-AFBA-497DF85C41A3}"/>
          </ac:picMkLst>
        </pc:picChg>
      </pc:sldChg>
      <pc:sldChg chg="addSp delSp modSp add setBg">
        <pc:chgData name="Tiago Rocha de Almeida" userId="990b9cdcc4270a65" providerId="LiveId" clId="{E7494B38-E6C1-499D-9566-B3249F48BEBE}" dt="2025-01-17T15:21:15.302" v="4355" actId="20577"/>
        <pc:sldMkLst>
          <pc:docMk/>
          <pc:sldMk cId="3780577913" sldId="263"/>
        </pc:sldMkLst>
        <pc:spChg chg="del mod">
          <ac:chgData name="Tiago Rocha de Almeida" userId="990b9cdcc4270a65" providerId="LiveId" clId="{E7494B38-E6C1-499D-9566-B3249F48BEBE}" dt="2025-01-17T15:05:34.494" v="3932" actId="478"/>
          <ac:spMkLst>
            <pc:docMk/>
            <pc:sldMk cId="3780577913" sldId="263"/>
            <ac:spMk id="6" creationId="{FACEE391-A4F3-4A8B-93C9-919807A8B282}"/>
          </ac:spMkLst>
        </pc:spChg>
        <pc:spChg chg="del mod">
          <ac:chgData name="Tiago Rocha de Almeida" userId="990b9cdcc4270a65" providerId="LiveId" clId="{E7494B38-E6C1-499D-9566-B3249F48BEBE}" dt="2025-01-17T15:05:02.581" v="3904" actId="478"/>
          <ac:spMkLst>
            <pc:docMk/>
            <pc:sldMk cId="3780577913" sldId="263"/>
            <ac:spMk id="8" creationId="{B705EA68-4D0E-4BB7-BDE9-0AFAC3C3A75F}"/>
          </ac:spMkLst>
        </pc:spChg>
        <pc:spChg chg="del">
          <ac:chgData name="Tiago Rocha de Almeida" userId="990b9cdcc4270a65" providerId="LiveId" clId="{E7494B38-E6C1-499D-9566-B3249F48BEBE}" dt="2025-01-17T15:05:08.069" v="3905" actId="478"/>
          <ac:spMkLst>
            <pc:docMk/>
            <pc:sldMk cId="3780577913" sldId="263"/>
            <ac:spMk id="9" creationId="{E5D06630-3545-4DB0-B2E7-EADCE28C0535}"/>
          </ac:spMkLst>
        </pc:spChg>
        <pc:spChg chg="del">
          <ac:chgData name="Tiago Rocha de Almeida" userId="990b9cdcc4270a65" providerId="LiveId" clId="{E7494B38-E6C1-499D-9566-B3249F48BEBE}" dt="2025-01-17T15:05:08.069" v="3905" actId="478"/>
          <ac:spMkLst>
            <pc:docMk/>
            <pc:sldMk cId="3780577913" sldId="263"/>
            <ac:spMk id="10" creationId="{103624A7-E0A1-42C6-9014-1EC5E10197F2}"/>
          </ac:spMkLst>
        </pc:spChg>
        <pc:spChg chg="del">
          <ac:chgData name="Tiago Rocha de Almeida" userId="990b9cdcc4270a65" providerId="LiveId" clId="{E7494B38-E6C1-499D-9566-B3249F48BEBE}" dt="2025-01-17T15:05:08.069" v="3905" actId="478"/>
          <ac:spMkLst>
            <pc:docMk/>
            <pc:sldMk cId="3780577913" sldId="263"/>
            <ac:spMk id="11" creationId="{6AD9C1D0-D5CB-4009-BBE1-A0D60D22A7BB}"/>
          </ac:spMkLst>
        </pc:spChg>
        <pc:spChg chg="add mod">
          <ac:chgData name="Tiago Rocha de Almeida" userId="990b9cdcc4270a65" providerId="LiveId" clId="{E7494B38-E6C1-499D-9566-B3249F48BEBE}" dt="2025-01-17T15:05:31.110" v="3931" actId="20577"/>
          <ac:spMkLst>
            <pc:docMk/>
            <pc:sldMk cId="3780577913" sldId="263"/>
            <ac:spMk id="13" creationId="{5BE12A61-D5B1-4E2C-8693-0AF8F2232CEF}"/>
          </ac:spMkLst>
        </pc:spChg>
        <pc:spChg chg="add mod">
          <ac:chgData name="Tiago Rocha de Almeida" userId="990b9cdcc4270a65" providerId="LiveId" clId="{E7494B38-E6C1-499D-9566-B3249F48BEBE}" dt="2025-01-17T15:21:15.302" v="4355" actId="20577"/>
          <ac:spMkLst>
            <pc:docMk/>
            <pc:sldMk cId="3780577913" sldId="263"/>
            <ac:spMk id="15" creationId="{EE15E00E-A32D-418F-9F5D-3C2442F515A1}"/>
          </ac:spMkLst>
        </pc:spChg>
        <pc:grpChg chg="add">
          <ac:chgData name="Tiago Rocha de Almeida" userId="990b9cdcc4270a65" providerId="LiveId" clId="{E7494B38-E6C1-499D-9566-B3249F48BEBE}" dt="2025-01-17T15:18:06.183" v="4292"/>
          <ac:grpSpMkLst>
            <pc:docMk/>
            <pc:sldMk cId="3780577913" sldId="263"/>
            <ac:grpSpMk id="16" creationId="{D78B2D58-EBE9-4A1E-84A4-C7E1DC16CB43}"/>
          </ac:grpSpMkLst>
        </pc:grpChg>
        <pc:picChg chg="del">
          <ac:chgData name="Tiago Rocha de Almeida" userId="990b9cdcc4270a65" providerId="LiveId" clId="{E7494B38-E6C1-499D-9566-B3249F48BEBE}" dt="2025-01-17T15:05:40.580" v="3933" actId="478"/>
          <ac:picMkLst>
            <pc:docMk/>
            <pc:sldMk cId="3780577913" sldId="263"/>
            <ac:picMk id="5" creationId="{353D81D1-704F-4435-A2B3-88B12EF3031C}"/>
          </ac:picMkLst>
        </pc:picChg>
        <pc:picChg chg="del">
          <ac:chgData name="Tiago Rocha de Almeida" userId="990b9cdcc4270a65" providerId="LiveId" clId="{E7494B38-E6C1-499D-9566-B3249F48BEBE}" dt="2025-01-17T15:05:08.069" v="3905" actId="478"/>
          <ac:picMkLst>
            <pc:docMk/>
            <pc:sldMk cId="3780577913" sldId="263"/>
            <ac:picMk id="12" creationId="{607897D3-FFA2-4DA6-A47F-84CCDB05AA1F}"/>
          </ac:picMkLst>
        </pc:picChg>
        <pc:picChg chg="add del mod">
          <ac:chgData name="Tiago Rocha de Almeida" userId="990b9cdcc4270a65" providerId="LiveId" clId="{E7494B38-E6C1-499D-9566-B3249F48BEBE}" dt="2025-01-17T15:18:57.051" v="4296" actId="21"/>
          <ac:picMkLst>
            <pc:docMk/>
            <pc:sldMk cId="3780577913" sldId="263"/>
            <ac:picMk id="14" creationId="{B0D5F32E-D369-4118-B68F-93438132CB25}"/>
          </ac:picMkLst>
        </pc:picChg>
        <pc:picChg chg="add mod">
          <ac:chgData name="Tiago Rocha de Almeida" userId="990b9cdcc4270a65" providerId="LiveId" clId="{E7494B38-E6C1-499D-9566-B3249F48BEBE}" dt="2025-01-17T15:19:27.768" v="4311" actId="1076"/>
          <ac:picMkLst>
            <pc:docMk/>
            <pc:sldMk cId="3780577913" sldId="263"/>
            <ac:picMk id="19" creationId="{DBA99D3E-94CA-410E-B58D-05D543D48B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9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5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32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074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55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00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13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70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2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5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591D3-9866-424F-B80B-07205658E56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8B35E-A23D-4806-9DDA-AE3DC2C3ED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926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agorochadealmeida" TargetMode="External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tiago-rocha-de-almeida-2252394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iago-rocha-de-almeida-2252394b/" TargetMode="External"/><Relationship Id="rId2" Type="http://schemas.openxmlformats.org/officeDocument/2006/relationships/hyperlink" Target="https://forms.office.com/r/CX48WjQgF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CX48WjQgF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tiago-rocha-de-almeida-2252394b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CX48WjQgF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tiago-rocha-de-almeida-2252394b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CX48WjQgF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tiago-rocha-de-almeida-2252394b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iago-rocha-de-almeida-2252394b/" TargetMode="External"/><Relationship Id="rId2" Type="http://schemas.openxmlformats.org/officeDocument/2006/relationships/hyperlink" Target="https://forms.office.com/r/CX48WjQgFD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53D81D1-704F-4435-A2B3-88B12EF30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661" y="3299353"/>
            <a:ext cx="3514518" cy="330729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CEE391-A4F3-4A8B-93C9-919807A8B282}"/>
              </a:ext>
            </a:extLst>
          </p:cNvPr>
          <p:cNvSpPr txBox="1"/>
          <p:nvPr/>
        </p:nvSpPr>
        <p:spPr>
          <a:xfrm>
            <a:off x="-48260" y="1046135"/>
            <a:ext cx="6944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GOVERNANÇA PARTICIPATIVA</a:t>
            </a:r>
          </a:p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SUSTENTÁVEL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05EA68-4D0E-4BB7-BDE9-0AFAC3C3A75F}"/>
              </a:ext>
            </a:extLst>
          </p:cNvPr>
          <p:cNvSpPr txBox="1"/>
          <p:nvPr/>
        </p:nvSpPr>
        <p:spPr>
          <a:xfrm>
            <a:off x="309880" y="2480520"/>
            <a:ext cx="6228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“Suas dicas para atuação cidadã hoje mesmo.”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D06630-3545-4DB0-B2E7-EADCE28C0535}"/>
              </a:ext>
            </a:extLst>
          </p:cNvPr>
          <p:cNvSpPr txBox="1"/>
          <p:nvPr/>
        </p:nvSpPr>
        <p:spPr>
          <a:xfrm>
            <a:off x="1666661" y="7146024"/>
            <a:ext cx="3494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Organização: Tiago Rocha de Almeida</a:t>
            </a:r>
          </a:p>
          <a:p>
            <a:pPr algn="ctr"/>
            <a:endParaRPr lang="pt-BR" sz="1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pt-BR" sz="1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2025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3624A7-E0A1-42C6-9014-1EC5E10197F2}"/>
              </a:ext>
            </a:extLst>
          </p:cNvPr>
          <p:cNvSpPr/>
          <p:nvPr/>
        </p:nvSpPr>
        <p:spPr>
          <a:xfrm>
            <a:off x="4141896" y="8849756"/>
            <a:ext cx="1089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1" name="Retângulo 10">
            <a:hlinkClick r:id="rId4"/>
            <a:extLst>
              <a:ext uri="{FF2B5EF4-FFF2-40B4-BE49-F238E27FC236}">
                <a16:creationId xmlns:a16="http://schemas.microsoft.com/office/drawing/2014/main" id="{6AD9C1D0-D5CB-4009-BBE1-A0D60D22A7BB}"/>
              </a:ext>
            </a:extLst>
          </p:cNvPr>
          <p:cNvSpPr/>
          <p:nvPr/>
        </p:nvSpPr>
        <p:spPr>
          <a:xfrm>
            <a:off x="1462720" y="8849756"/>
            <a:ext cx="1310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07897D3-FFA2-4DA6-A47F-84CCDB05AA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57" t="20370" r="66191" b="47599"/>
          <a:stretch/>
        </p:blipFill>
        <p:spPr>
          <a:xfrm flipH="1">
            <a:off x="2773679" y="8310378"/>
            <a:ext cx="1310641" cy="123562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1555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6AD34E0E-155F-4769-AE76-98D27607D0AD}"/>
              </a:ext>
            </a:extLst>
          </p:cNvPr>
          <p:cNvSpPr txBox="1"/>
          <p:nvPr/>
        </p:nvSpPr>
        <p:spPr>
          <a:xfrm>
            <a:off x="-48261" y="360000"/>
            <a:ext cx="694436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spc="300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CONVITE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DAFA31F-38DB-408B-93FD-10AB0809EE98}"/>
              </a:ext>
            </a:extLst>
          </p:cNvPr>
          <p:cNvGrpSpPr/>
          <p:nvPr/>
        </p:nvGrpSpPr>
        <p:grpSpPr>
          <a:xfrm>
            <a:off x="4084320" y="7749094"/>
            <a:ext cx="2448241" cy="899160"/>
            <a:chOff x="2199798" y="2572315"/>
            <a:chExt cx="2448241" cy="899160"/>
          </a:xfrm>
        </p:grpSpPr>
        <p:sp>
          <p:nvSpPr>
            <p:cNvPr id="10" name="Retângulo: Biselado 9">
              <a:hlinkClick r:id="rId2"/>
              <a:extLst>
                <a:ext uri="{FF2B5EF4-FFF2-40B4-BE49-F238E27FC236}">
                  <a16:creationId xmlns:a16="http://schemas.microsoft.com/office/drawing/2014/main" id="{613A08F7-EBE3-4FC1-B4AF-9B0A8DDE28FB}"/>
                </a:ext>
              </a:extLst>
            </p:cNvPr>
            <p:cNvSpPr/>
            <p:nvPr/>
          </p:nvSpPr>
          <p:spPr>
            <a:xfrm>
              <a:off x="2199798" y="2572315"/>
              <a:ext cx="2448241" cy="899160"/>
            </a:xfrm>
            <a:prstGeom prst="bevel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hlinkClick r:id="rId3"/>
              <a:extLst>
                <a:ext uri="{FF2B5EF4-FFF2-40B4-BE49-F238E27FC236}">
                  <a16:creationId xmlns:a16="http://schemas.microsoft.com/office/drawing/2014/main" id="{D99A1D61-E54C-471B-8EE6-3CC9E1D1A47F}"/>
                </a:ext>
              </a:extLst>
            </p:cNvPr>
            <p:cNvSpPr/>
            <p:nvPr/>
          </p:nvSpPr>
          <p:spPr>
            <a:xfrm>
              <a:off x="2594666" y="2762614"/>
              <a:ext cx="16585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hlinkClick r:id="rId2"/>
                </a:rPr>
                <a:t>Clique aqui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700345-A1E0-4001-842A-E8D12988FDD5}"/>
              </a:ext>
            </a:extLst>
          </p:cNvPr>
          <p:cNvSpPr txBox="1"/>
          <p:nvPr/>
        </p:nvSpPr>
        <p:spPr>
          <a:xfrm>
            <a:off x="160019" y="1580788"/>
            <a:ext cx="67360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Convido você participar desse e-book, escrevendo até três dicas sobre alguma atuação cidadã que você já tenha no seu dia a dia. </a:t>
            </a:r>
            <a:b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pt-B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Lembro de cinco exemplos para facilitar:</a:t>
            </a:r>
          </a:p>
          <a:p>
            <a:b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Pode ser alguma consciência que você já tenha...</a:t>
            </a:r>
          </a:p>
          <a:p>
            <a:endParaRPr lang="pt-B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Pode ser algum motivador interno que costuma te ajudar </a:t>
            </a: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(um propósito, uma realização, uma posse, </a:t>
            </a: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algo escasso ou alguma perda que te impulsiona, </a:t>
            </a: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uma influência social ou algo que te empodera)...</a:t>
            </a:r>
          </a:p>
          <a:p>
            <a:endParaRPr lang="pt-B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Pode ser algum conhecimento concreto útil para você...</a:t>
            </a:r>
          </a:p>
          <a:p>
            <a:endParaRPr lang="pt-B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Pode ser alguma habilidade que você aprendeu...</a:t>
            </a:r>
          </a:p>
          <a:p>
            <a:endParaRPr lang="pt-BR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		Pode ser algum facilitador ou lembrete ou sinal que 				reforça sua ação...</a:t>
            </a:r>
          </a:p>
          <a:p>
            <a:b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É algo simples assim para você já fazer parte desse e-book!</a:t>
            </a:r>
          </a:p>
          <a:p>
            <a:b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oferecer suas dicas de atuação cidadã </a:t>
            </a:r>
            <a:r>
              <a:rPr lang="pt-BR" dirty="0">
                <a:solidFill>
                  <a:schemeClr val="accent4">
                    <a:lumMod val="75000"/>
                  </a:schemeClr>
                </a:solidFill>
                <a:highlight>
                  <a:srgbClr val="00FF00"/>
                </a:highlight>
                <a:latin typeface="Segoe UI Light" panose="020B0502040204020203" pitchFamily="34" charset="0"/>
                <a:cs typeface="Segoe UI Light" panose="020B0502040204020203" pitchFamily="34" charset="0"/>
              </a:rPr>
              <a:t>até 28/02/2025</a:t>
            </a:r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098BD77-530A-4B5B-A10F-BBAD049FCD07}"/>
              </a:ext>
            </a:extLst>
          </p:cNvPr>
          <p:cNvSpPr txBox="1"/>
          <p:nvPr/>
        </p:nvSpPr>
        <p:spPr>
          <a:xfrm>
            <a:off x="533400" y="2784109"/>
            <a:ext cx="4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3CC876-3F52-4943-B92B-11BEB9D818C2}"/>
              </a:ext>
            </a:extLst>
          </p:cNvPr>
          <p:cNvSpPr txBox="1"/>
          <p:nvPr/>
        </p:nvSpPr>
        <p:spPr>
          <a:xfrm>
            <a:off x="533400" y="3368884"/>
            <a:ext cx="4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C47EED-B566-419D-9AF9-A14E34771FA5}"/>
              </a:ext>
            </a:extLst>
          </p:cNvPr>
          <p:cNvSpPr txBox="1"/>
          <p:nvPr/>
        </p:nvSpPr>
        <p:spPr>
          <a:xfrm>
            <a:off x="533400" y="4690827"/>
            <a:ext cx="4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7249502-6F42-4ADE-BB7C-A4D07CC87034}"/>
              </a:ext>
            </a:extLst>
          </p:cNvPr>
          <p:cNvSpPr txBox="1"/>
          <p:nvPr/>
        </p:nvSpPr>
        <p:spPr>
          <a:xfrm>
            <a:off x="533400" y="5250134"/>
            <a:ext cx="4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813C485-256D-4B93-8885-0F9D157E6159}"/>
              </a:ext>
            </a:extLst>
          </p:cNvPr>
          <p:cNvSpPr txBox="1"/>
          <p:nvPr/>
        </p:nvSpPr>
        <p:spPr>
          <a:xfrm>
            <a:off x="533400" y="5834909"/>
            <a:ext cx="421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5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ADEAAB3D-BE37-4542-9B59-1C21B01E8E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057" t="20370" r="66191" b="47599"/>
          <a:stretch/>
        </p:blipFill>
        <p:spPr>
          <a:xfrm flipH="1">
            <a:off x="2773679" y="8310378"/>
            <a:ext cx="1310641" cy="123562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6059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23E7B26-269D-4E4A-80D0-C58A67550B51}"/>
              </a:ext>
            </a:extLst>
          </p:cNvPr>
          <p:cNvSpPr txBox="1"/>
          <p:nvPr/>
        </p:nvSpPr>
        <p:spPr>
          <a:xfrm>
            <a:off x="-48260" y="360000"/>
            <a:ext cx="694436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spc="300" dirty="0">
                <a:solidFill>
                  <a:schemeClr val="accent6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MIM MESMO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E229CEB-4A02-42DB-BF5D-51D230A37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" b="1276"/>
          <a:stretch/>
        </p:blipFill>
        <p:spPr>
          <a:xfrm>
            <a:off x="2727787" y="8280000"/>
            <a:ext cx="1392265" cy="1359245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15B9FE5-621B-4FE3-B6A3-2A6C7A059879}"/>
              </a:ext>
            </a:extLst>
          </p:cNvPr>
          <p:cNvGrpSpPr/>
          <p:nvPr/>
        </p:nvGrpSpPr>
        <p:grpSpPr>
          <a:xfrm>
            <a:off x="4084320" y="7749094"/>
            <a:ext cx="2448241" cy="899160"/>
            <a:chOff x="2199798" y="2572315"/>
            <a:chExt cx="2448241" cy="899160"/>
          </a:xfrm>
        </p:grpSpPr>
        <p:sp>
          <p:nvSpPr>
            <p:cNvPr id="16" name="Retângulo: Biselado 15">
              <a:hlinkClick r:id="rId3"/>
              <a:extLst>
                <a:ext uri="{FF2B5EF4-FFF2-40B4-BE49-F238E27FC236}">
                  <a16:creationId xmlns:a16="http://schemas.microsoft.com/office/drawing/2014/main" id="{BF9C8B6D-5CEF-4EC4-8255-538C79DF9E86}"/>
                </a:ext>
              </a:extLst>
            </p:cNvPr>
            <p:cNvSpPr/>
            <p:nvPr/>
          </p:nvSpPr>
          <p:spPr>
            <a:xfrm>
              <a:off x="2199798" y="2572315"/>
              <a:ext cx="2448241" cy="899160"/>
            </a:xfrm>
            <a:prstGeom prst="bevel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>
              <a:hlinkClick r:id="rId4"/>
              <a:extLst>
                <a:ext uri="{FF2B5EF4-FFF2-40B4-BE49-F238E27FC236}">
                  <a16:creationId xmlns:a16="http://schemas.microsoft.com/office/drawing/2014/main" id="{1361791D-3F35-475D-9ED7-9024748712C5}"/>
                </a:ext>
              </a:extLst>
            </p:cNvPr>
            <p:cNvSpPr/>
            <p:nvPr/>
          </p:nvSpPr>
          <p:spPr>
            <a:xfrm>
              <a:off x="2594666" y="2762614"/>
              <a:ext cx="16585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hlinkClick r:id="rId3"/>
                </a:rPr>
                <a:t>Clique aqui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54E5A672-FD62-4B24-890C-556E3685DBE6}"/>
              </a:ext>
            </a:extLst>
          </p:cNvPr>
          <p:cNvSpPr/>
          <p:nvPr/>
        </p:nvSpPr>
        <p:spPr>
          <a:xfrm>
            <a:off x="1331058" y="4489277"/>
            <a:ext cx="4637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ELABORAÇÃO</a:t>
            </a:r>
          </a:p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Participe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até 28/02/2025.</a:t>
            </a:r>
            <a:endParaRPr lang="pt-B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4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CF71B04-28F0-4EB5-AC61-A5373E1217DF}"/>
              </a:ext>
            </a:extLst>
          </p:cNvPr>
          <p:cNvSpPr txBox="1"/>
          <p:nvPr/>
        </p:nvSpPr>
        <p:spPr>
          <a:xfrm>
            <a:off x="-48260" y="360000"/>
            <a:ext cx="694436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spc="300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OUTRA PESSOA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4BB082-8CB9-4B7D-9339-9AA580D7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2760" flipH="1">
            <a:off x="2737979" y="8280000"/>
            <a:ext cx="1371880" cy="1371880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EC2ACB47-AF79-46A1-9662-4D5A1630E126}"/>
              </a:ext>
            </a:extLst>
          </p:cNvPr>
          <p:cNvGrpSpPr/>
          <p:nvPr/>
        </p:nvGrpSpPr>
        <p:grpSpPr>
          <a:xfrm>
            <a:off x="4084320" y="7749094"/>
            <a:ext cx="2448241" cy="899160"/>
            <a:chOff x="2199798" y="2572315"/>
            <a:chExt cx="2448241" cy="899160"/>
          </a:xfrm>
        </p:grpSpPr>
        <p:sp>
          <p:nvSpPr>
            <p:cNvPr id="10" name="Retângulo: Biselado 9">
              <a:hlinkClick r:id="rId3"/>
              <a:extLst>
                <a:ext uri="{FF2B5EF4-FFF2-40B4-BE49-F238E27FC236}">
                  <a16:creationId xmlns:a16="http://schemas.microsoft.com/office/drawing/2014/main" id="{24FFFA20-CEBD-425F-B068-EF930828F837}"/>
                </a:ext>
              </a:extLst>
            </p:cNvPr>
            <p:cNvSpPr/>
            <p:nvPr/>
          </p:nvSpPr>
          <p:spPr>
            <a:xfrm>
              <a:off x="2199798" y="2572315"/>
              <a:ext cx="2448241" cy="899160"/>
            </a:xfrm>
            <a:prstGeom prst="bevel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hlinkClick r:id="rId4"/>
              <a:extLst>
                <a:ext uri="{FF2B5EF4-FFF2-40B4-BE49-F238E27FC236}">
                  <a16:creationId xmlns:a16="http://schemas.microsoft.com/office/drawing/2014/main" id="{CD9D6B5D-41F7-4203-A9CE-8DB72259D326}"/>
                </a:ext>
              </a:extLst>
            </p:cNvPr>
            <p:cNvSpPr/>
            <p:nvPr/>
          </p:nvSpPr>
          <p:spPr>
            <a:xfrm>
              <a:off x="2594666" y="2762614"/>
              <a:ext cx="16585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hlinkClick r:id="rId3"/>
                </a:rPr>
                <a:t>Clique aqui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3DDDDB-01F0-4358-B748-FD2DC6DE7FBC}"/>
              </a:ext>
            </a:extLst>
          </p:cNvPr>
          <p:cNvSpPr/>
          <p:nvPr/>
        </p:nvSpPr>
        <p:spPr>
          <a:xfrm>
            <a:off x="1331058" y="4489277"/>
            <a:ext cx="4637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ELABORAÇÃO</a:t>
            </a:r>
          </a:p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Participe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até 28/02/2025.</a:t>
            </a:r>
            <a:endParaRPr lang="pt-BR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2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4126FD-EFAF-47BF-B8DE-B4DA1E231C7D}"/>
              </a:ext>
            </a:extLst>
          </p:cNvPr>
          <p:cNvSpPr txBox="1"/>
          <p:nvPr/>
        </p:nvSpPr>
        <p:spPr>
          <a:xfrm>
            <a:off x="-48260" y="360000"/>
            <a:ext cx="694436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spc="300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O MUNDO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56D7251-9548-4E1D-B43E-12D62F68B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99" y="8280000"/>
            <a:ext cx="1373642" cy="137364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C286A108-3EB5-4191-8D33-2AA7ED65DAC0}"/>
              </a:ext>
            </a:extLst>
          </p:cNvPr>
          <p:cNvSpPr/>
          <p:nvPr/>
        </p:nvSpPr>
        <p:spPr>
          <a:xfrm>
            <a:off x="1331058" y="4489277"/>
            <a:ext cx="4185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ELABORAÇÃO</a:t>
            </a:r>
          </a:p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Período de participação: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até 28/02/2025.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80B5345-043F-4F87-B670-F024CCDD78FB}"/>
              </a:ext>
            </a:extLst>
          </p:cNvPr>
          <p:cNvGrpSpPr/>
          <p:nvPr/>
        </p:nvGrpSpPr>
        <p:grpSpPr>
          <a:xfrm>
            <a:off x="4084320" y="7749094"/>
            <a:ext cx="2448241" cy="899160"/>
            <a:chOff x="2199798" y="2572315"/>
            <a:chExt cx="2448241" cy="899160"/>
          </a:xfrm>
        </p:grpSpPr>
        <p:sp>
          <p:nvSpPr>
            <p:cNvPr id="15" name="Retângulo: Biselado 14">
              <a:hlinkClick r:id="rId3"/>
              <a:extLst>
                <a:ext uri="{FF2B5EF4-FFF2-40B4-BE49-F238E27FC236}">
                  <a16:creationId xmlns:a16="http://schemas.microsoft.com/office/drawing/2014/main" id="{3E029EE3-750C-4619-81D9-B447669C69A4}"/>
                </a:ext>
              </a:extLst>
            </p:cNvPr>
            <p:cNvSpPr/>
            <p:nvPr/>
          </p:nvSpPr>
          <p:spPr>
            <a:xfrm>
              <a:off x="2199798" y="2572315"/>
              <a:ext cx="2448241" cy="899160"/>
            </a:xfrm>
            <a:prstGeom prst="bevel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hlinkClick r:id="rId4"/>
              <a:extLst>
                <a:ext uri="{FF2B5EF4-FFF2-40B4-BE49-F238E27FC236}">
                  <a16:creationId xmlns:a16="http://schemas.microsoft.com/office/drawing/2014/main" id="{9743890C-D057-4E61-B2DB-8CE00D23A35B}"/>
                </a:ext>
              </a:extLst>
            </p:cNvPr>
            <p:cNvSpPr/>
            <p:nvPr/>
          </p:nvSpPr>
          <p:spPr>
            <a:xfrm>
              <a:off x="2594666" y="2762614"/>
              <a:ext cx="16585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hlinkClick r:id="rId3"/>
                </a:rPr>
                <a:t>Clique aqui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207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5BE12A61-D5B1-4E2C-8693-0AF8F2232CEF}"/>
              </a:ext>
            </a:extLst>
          </p:cNvPr>
          <p:cNvSpPr txBox="1"/>
          <p:nvPr/>
        </p:nvSpPr>
        <p:spPr>
          <a:xfrm>
            <a:off x="-48260" y="360000"/>
            <a:ext cx="694436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4000" b="1" spc="300" dirty="0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PARTICIPANTES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E15E00E-A32D-418F-9F5D-3C2442F515A1}"/>
              </a:ext>
            </a:extLst>
          </p:cNvPr>
          <p:cNvSpPr/>
          <p:nvPr/>
        </p:nvSpPr>
        <p:spPr>
          <a:xfrm>
            <a:off x="1331058" y="4489277"/>
            <a:ext cx="46379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 ELABORAÇÃO</a:t>
            </a:r>
          </a:p>
          <a:p>
            <a:pPr algn="ctr"/>
            <a:r>
              <a:rPr lang="pt-BR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Participe </a:t>
            </a:r>
            <a:r>
              <a:rPr lang="pt-BR" b="1" dirty="0">
                <a:solidFill>
                  <a:schemeClr val="accent4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até 28/02/2025.</a:t>
            </a:r>
            <a:endParaRPr lang="pt-B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78B2D58-EBE9-4A1E-84A4-C7E1DC16CB43}"/>
              </a:ext>
            </a:extLst>
          </p:cNvPr>
          <p:cNvGrpSpPr/>
          <p:nvPr/>
        </p:nvGrpSpPr>
        <p:grpSpPr>
          <a:xfrm>
            <a:off x="4084320" y="7749094"/>
            <a:ext cx="2448241" cy="899160"/>
            <a:chOff x="2199798" y="2572315"/>
            <a:chExt cx="2448241" cy="899160"/>
          </a:xfrm>
        </p:grpSpPr>
        <p:sp>
          <p:nvSpPr>
            <p:cNvPr id="17" name="Retângulo: Biselado 16">
              <a:hlinkClick r:id="rId2"/>
              <a:extLst>
                <a:ext uri="{FF2B5EF4-FFF2-40B4-BE49-F238E27FC236}">
                  <a16:creationId xmlns:a16="http://schemas.microsoft.com/office/drawing/2014/main" id="{372CC3DF-65AE-491C-A665-DB5580E07F59}"/>
                </a:ext>
              </a:extLst>
            </p:cNvPr>
            <p:cNvSpPr/>
            <p:nvPr/>
          </p:nvSpPr>
          <p:spPr>
            <a:xfrm>
              <a:off x="2199798" y="2572315"/>
              <a:ext cx="2448241" cy="899160"/>
            </a:xfrm>
            <a:prstGeom prst="bevel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hlinkClick r:id="rId3"/>
              <a:extLst>
                <a:ext uri="{FF2B5EF4-FFF2-40B4-BE49-F238E27FC236}">
                  <a16:creationId xmlns:a16="http://schemas.microsoft.com/office/drawing/2014/main" id="{AFF04898-1C08-43E9-A069-C55C8431DECC}"/>
                </a:ext>
              </a:extLst>
            </p:cNvPr>
            <p:cNvSpPr/>
            <p:nvPr/>
          </p:nvSpPr>
          <p:spPr>
            <a:xfrm>
              <a:off x="2594666" y="2762614"/>
              <a:ext cx="165850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hlinkClick r:id="rId2"/>
                </a:rPr>
                <a:t>Clique aqui</a:t>
              </a:r>
              <a:endParaRPr lang="pt-BR" sz="2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DBA99D3E-94CA-410E-B58D-05D543D48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726" y="8280000"/>
            <a:ext cx="1287968" cy="121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7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88</Words>
  <Application>Microsoft Office PowerPoint</Application>
  <PresentationFormat>Papel A4 (210 x 297 mm)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Rocha de Almeida</dc:creator>
  <cp:lastModifiedBy>Tiago Rocha de Almeida</cp:lastModifiedBy>
  <cp:revision>23</cp:revision>
  <dcterms:created xsi:type="dcterms:W3CDTF">2025-01-17T09:29:02Z</dcterms:created>
  <dcterms:modified xsi:type="dcterms:W3CDTF">2025-01-17T16:15:32Z</dcterms:modified>
</cp:coreProperties>
</file>