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50"/>
  </p:notesMasterIdLst>
  <p:handoutMasterIdLst>
    <p:handoutMasterId r:id="rId51"/>
  </p:handoutMasterIdLst>
  <p:sldIdLst>
    <p:sldId id="276" r:id="rId5"/>
    <p:sldId id="288" r:id="rId6"/>
    <p:sldId id="277" r:id="rId7"/>
    <p:sldId id="263" r:id="rId8"/>
    <p:sldId id="264" r:id="rId9"/>
    <p:sldId id="265" r:id="rId10"/>
    <p:sldId id="262" r:id="rId11"/>
    <p:sldId id="289" r:id="rId12"/>
    <p:sldId id="290" r:id="rId13"/>
    <p:sldId id="291" r:id="rId14"/>
    <p:sldId id="292" r:id="rId15"/>
    <p:sldId id="267" r:id="rId16"/>
    <p:sldId id="293" r:id="rId17"/>
    <p:sldId id="260" r:id="rId18"/>
    <p:sldId id="268" r:id="rId19"/>
    <p:sldId id="294" r:id="rId20"/>
    <p:sldId id="301" r:id="rId21"/>
    <p:sldId id="270" r:id="rId22"/>
    <p:sldId id="296" r:id="rId23"/>
    <p:sldId id="297" r:id="rId24"/>
    <p:sldId id="298" r:id="rId25"/>
    <p:sldId id="299" r:id="rId26"/>
    <p:sldId id="300" r:id="rId27"/>
    <p:sldId id="278" r:id="rId28"/>
    <p:sldId id="279" r:id="rId29"/>
    <p:sldId id="302" r:id="rId30"/>
    <p:sldId id="303" r:id="rId31"/>
    <p:sldId id="305" r:id="rId32"/>
    <p:sldId id="286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295" r:id="rId42"/>
    <p:sldId id="314" r:id="rId43"/>
    <p:sldId id="315" r:id="rId44"/>
    <p:sldId id="316" r:id="rId45"/>
    <p:sldId id="317" r:id="rId46"/>
    <p:sldId id="318" r:id="rId47"/>
    <p:sldId id="319" r:id="rId48"/>
    <p:sldId id="275" r:id="rId4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Quattrocento Sans" panose="020B0502050000020003" pitchFamily="34" charset="0"/>
      <p:regular r:id="rId60"/>
      <p:bold r:id="rId61"/>
      <p:italic r:id="rId62"/>
      <p:boldItalic r:id="rId63"/>
    </p:embeddedFont>
    <p:embeddedFont>
      <p:font typeface="Segoe UI" panose="020B0502040204020203" pitchFamily="34" charset="0"/>
      <p:regular r:id="rId64"/>
      <p:bold r:id="rId65"/>
      <p:italic r:id="rId66"/>
      <p:boldItalic r:id="rId67"/>
    </p:embeddedFont>
    <p:embeddedFont>
      <p:font typeface="Segoe UI Light" panose="020B0502040204020203" pitchFamily="34" charset="0"/>
      <p:regular r:id="rId68"/>
      <p:italic r:id="rId69"/>
    </p:embeddedFont>
    <p:embeddedFont>
      <p:font typeface="Segoe UI Semibold" panose="020B0702040204020203" pitchFamily="34" charset="0"/>
      <p:bold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B3147-D884-4B54-B3B4-0AA1034F93B2}" v="42" dt="2024-11-03T16:01:51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04" autoAdjust="0"/>
  </p:normalViewPr>
  <p:slideViewPr>
    <p:cSldViewPr snapToGrid="0">
      <p:cViewPr varScale="1">
        <p:scale>
          <a:sx n="80" d="100"/>
          <a:sy n="80" d="100"/>
        </p:scale>
        <p:origin x="24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10.fntdata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76" Type="http://customschemas.google.com/relationships/presentationmetadata" Target="metadata"/><Relationship Id="rId7" Type="http://schemas.openxmlformats.org/officeDocument/2006/relationships/slide" Target="slides/slide3.xml"/><Relationship Id="rId71" Type="http://schemas.openxmlformats.org/officeDocument/2006/relationships/font" Target="fonts/font20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Souza" userId="e16f5053fa474369" providerId="LiveId" clId="{E06B3147-D884-4B54-B3B4-0AA1034F93B2}"/>
    <pc:docChg chg="undo custSel addSld delSld modSld sldOrd modMainMaster">
      <pc:chgData name="Henrique Souza" userId="e16f5053fa474369" providerId="LiveId" clId="{E06B3147-D884-4B54-B3B4-0AA1034F93B2}" dt="2024-11-16T16:00:32.117" v="469"/>
      <pc:docMkLst>
        <pc:docMk/>
      </pc:docMkLst>
      <pc:sldChg chg="mod modShow">
        <pc:chgData name="Henrique Souza" userId="e16f5053fa474369" providerId="LiveId" clId="{E06B3147-D884-4B54-B3B4-0AA1034F93B2}" dt="2024-11-03T15:08:38.419" v="0" actId="729"/>
        <pc:sldMkLst>
          <pc:docMk/>
          <pc:sldMk cId="0" sldId="256"/>
        </pc:sldMkLst>
      </pc:sldChg>
      <pc:sldChg chg="mod modShow">
        <pc:chgData name="Henrique Souza" userId="e16f5053fa474369" providerId="LiveId" clId="{E06B3147-D884-4B54-B3B4-0AA1034F93B2}" dt="2024-11-03T15:08:38.419" v="0" actId="729"/>
        <pc:sldMkLst>
          <pc:docMk/>
          <pc:sldMk cId="0" sldId="257"/>
        </pc:sldMkLst>
      </pc:sldChg>
      <pc:sldChg chg="addSp delSp modSp add mod">
        <pc:chgData name="Henrique Souza" userId="e16f5053fa474369" providerId="LiveId" clId="{E06B3147-D884-4B54-B3B4-0AA1034F93B2}" dt="2024-11-15T18:28:01.824" v="435" actId="478"/>
        <pc:sldMkLst>
          <pc:docMk/>
          <pc:sldMk cId="477887693" sldId="260"/>
        </pc:sldMkLst>
        <pc:spChg chg="mod">
          <ac:chgData name="Henrique Souza" userId="e16f5053fa474369" providerId="LiveId" clId="{E06B3147-D884-4B54-B3B4-0AA1034F93B2}" dt="2024-11-03T15:44:26.687" v="120" actId="20577"/>
          <ac:spMkLst>
            <pc:docMk/>
            <pc:sldMk cId="477887693" sldId="260"/>
            <ac:spMk id="2" creationId="{375DB362-AEE0-DE66-A4F2-40C8C2604B47}"/>
          </ac:spMkLst>
        </pc:spChg>
        <pc:spChg chg="add del mod">
          <ac:chgData name="Henrique Souza" userId="e16f5053fa474369" providerId="LiveId" clId="{E06B3147-D884-4B54-B3B4-0AA1034F93B2}" dt="2024-11-15T18:28:01.824" v="435" actId="478"/>
          <ac:spMkLst>
            <pc:docMk/>
            <pc:sldMk cId="477887693" sldId="260"/>
            <ac:spMk id="6" creationId="{B4448C45-0381-5D47-2191-02F7C2424B70}"/>
          </ac:spMkLst>
        </pc:spChg>
        <pc:picChg chg="add del mod">
          <ac:chgData name="Henrique Souza" userId="e16f5053fa474369" providerId="LiveId" clId="{E06B3147-D884-4B54-B3B4-0AA1034F93B2}" dt="2024-11-15T18:27:58.350" v="434" actId="478"/>
          <ac:picMkLst>
            <pc:docMk/>
            <pc:sldMk cId="477887693" sldId="260"/>
            <ac:picMk id="7" creationId="{36175A4D-CB98-FECB-6ABD-94D1B0FC899B}"/>
          </ac:picMkLst>
        </pc:picChg>
      </pc:sldChg>
      <pc:sldChg chg="del">
        <pc:chgData name="Henrique Souza" userId="e16f5053fa474369" providerId="LiveId" clId="{E06B3147-D884-4B54-B3B4-0AA1034F93B2}" dt="2024-11-03T15:08:44.096" v="1" actId="47"/>
        <pc:sldMkLst>
          <pc:docMk/>
          <pc:sldMk cId="0" sldId="262"/>
        </pc:sldMkLst>
      </pc:sldChg>
      <pc:sldChg chg="modSp add mod">
        <pc:chgData name="Henrique Souza" userId="e16f5053fa474369" providerId="LiveId" clId="{E06B3147-D884-4B54-B3B4-0AA1034F93B2}" dt="2024-11-10T03:07:11.183" v="350" actId="1076"/>
        <pc:sldMkLst>
          <pc:docMk/>
          <pc:sldMk cId="3482530628" sldId="262"/>
        </pc:sldMkLst>
        <pc:spChg chg="mod">
          <ac:chgData name="Henrique Souza" userId="e16f5053fa474369" providerId="LiveId" clId="{E06B3147-D884-4B54-B3B4-0AA1034F93B2}" dt="2024-11-10T03:07:11.183" v="350" actId="1076"/>
          <ac:spMkLst>
            <pc:docMk/>
            <pc:sldMk cId="3482530628" sldId="262"/>
            <ac:spMk id="3" creationId="{026B3455-99E7-B812-9543-6373B8A834E3}"/>
          </ac:spMkLst>
        </pc:spChg>
      </pc:sldChg>
      <pc:sldChg chg="addSp delSp modSp mod setBg">
        <pc:chgData name="Henrique Souza" userId="e16f5053fa474369" providerId="LiveId" clId="{E06B3147-D884-4B54-B3B4-0AA1034F93B2}" dt="2024-11-03T15:48:44.394" v="162"/>
        <pc:sldMkLst>
          <pc:docMk/>
          <pc:sldMk cId="0" sldId="263"/>
        </pc:sldMkLst>
        <pc:spChg chg="add mod">
          <ac:chgData name="Henrique Souza" userId="e16f5053fa474369" providerId="LiveId" clId="{E06B3147-D884-4B54-B3B4-0AA1034F93B2}" dt="2024-11-03T15:11:30.319" v="56" actId="1076"/>
          <ac:spMkLst>
            <pc:docMk/>
            <pc:sldMk cId="0" sldId="263"/>
            <ac:spMk id="4" creationId="{55872475-E7C7-0676-EB00-914D71CB26E0}"/>
          </ac:spMkLst>
        </pc:spChg>
        <pc:spChg chg="del mod">
          <ac:chgData name="Henrique Souza" userId="e16f5053fa474369" providerId="LiveId" clId="{E06B3147-D884-4B54-B3B4-0AA1034F93B2}" dt="2024-11-03T15:10:26.590" v="28" actId="478"/>
          <ac:spMkLst>
            <pc:docMk/>
            <pc:sldMk cId="0" sldId="263"/>
            <ac:spMk id="175" creationId="{00000000-0000-0000-0000-000000000000}"/>
          </ac:spMkLst>
        </pc:spChg>
      </pc:sldChg>
      <pc:sldChg chg="modSp mod setBg">
        <pc:chgData name="Henrique Souza" userId="e16f5053fa474369" providerId="LiveId" clId="{E06B3147-D884-4B54-B3B4-0AA1034F93B2}" dt="2024-11-03T15:55:05.903" v="254" actId="20577"/>
        <pc:sldMkLst>
          <pc:docMk/>
          <pc:sldMk cId="0" sldId="264"/>
        </pc:sldMkLst>
        <pc:spChg chg="mod">
          <ac:chgData name="Henrique Souza" userId="e16f5053fa474369" providerId="LiveId" clId="{E06B3147-D884-4B54-B3B4-0AA1034F93B2}" dt="2024-11-03T15:55:05.903" v="25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mod ord setBg">
        <pc:chgData name="Henrique Souza" userId="e16f5053fa474369" providerId="LiveId" clId="{E06B3147-D884-4B54-B3B4-0AA1034F93B2}" dt="2024-11-03T15:50:11.319" v="183" actId="1036"/>
        <pc:sldMkLst>
          <pc:docMk/>
          <pc:sldMk cId="0" sldId="265"/>
        </pc:sldMkLst>
        <pc:spChg chg="mod">
          <ac:chgData name="Henrique Souza" userId="e16f5053fa474369" providerId="LiveId" clId="{E06B3147-D884-4B54-B3B4-0AA1034F93B2}" dt="2024-11-03T15:14:39.799" v="103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Henrique Souza" userId="e16f5053fa474369" providerId="LiveId" clId="{E06B3147-D884-4B54-B3B4-0AA1034F93B2}" dt="2024-11-03T15:14:19.876" v="98" actId="20577"/>
          <ac:spMkLst>
            <pc:docMk/>
            <pc:sldMk cId="0" sldId="265"/>
            <ac:spMk id="196" creationId="{00000000-0000-0000-0000-000000000000}"/>
          </ac:spMkLst>
        </pc:spChg>
        <pc:picChg chg="mod">
          <ac:chgData name="Henrique Souza" userId="e16f5053fa474369" providerId="LiveId" clId="{E06B3147-D884-4B54-B3B4-0AA1034F93B2}" dt="2024-11-03T15:50:11.319" v="183" actId="1036"/>
          <ac:picMkLst>
            <pc:docMk/>
            <pc:sldMk cId="0" sldId="265"/>
            <ac:picMk id="5" creationId="{CBAF0591-1462-A6D4-8024-4715833FA788}"/>
          </ac:picMkLst>
        </pc:picChg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0" sldId="266"/>
        </pc:sldMkLst>
      </pc:sldChg>
      <pc:sldChg chg="modSp add mod">
        <pc:chgData name="Henrique Souza" userId="e16f5053fa474369" providerId="LiveId" clId="{E06B3147-D884-4B54-B3B4-0AA1034F93B2}" dt="2024-11-10T03:08:28.619" v="368" actId="1076"/>
        <pc:sldMkLst>
          <pc:docMk/>
          <pc:sldMk cId="431737623" sldId="267"/>
        </pc:sldMkLst>
        <pc:spChg chg="mod">
          <ac:chgData name="Henrique Souza" userId="e16f5053fa474369" providerId="LiveId" clId="{E06B3147-D884-4B54-B3B4-0AA1034F93B2}" dt="2024-11-10T03:08:28.619" v="368" actId="1076"/>
          <ac:spMkLst>
            <pc:docMk/>
            <pc:sldMk cId="431737623" sldId="267"/>
            <ac:spMk id="2" creationId="{816B9DD6-B63F-FEF2-01F8-89E8F3B2B5DE}"/>
          </ac:spMkLst>
        </pc:spChg>
        <pc:spChg chg="mod">
          <ac:chgData name="Henrique Souza" userId="e16f5053fa474369" providerId="LiveId" clId="{E06B3147-D884-4B54-B3B4-0AA1034F93B2}" dt="2024-11-03T15:41:26.630" v="110" actId="1076"/>
          <ac:spMkLst>
            <pc:docMk/>
            <pc:sldMk cId="431737623" sldId="267"/>
            <ac:spMk id="4" creationId="{F1255F70-0791-0CE4-E4DD-D352A32DA393}"/>
          </ac:spMkLst>
        </pc:spChg>
        <pc:spChg chg="mod">
          <ac:chgData name="Henrique Souza" userId="e16f5053fa474369" providerId="LiveId" clId="{E06B3147-D884-4B54-B3B4-0AA1034F93B2}" dt="2024-11-03T15:41:30.280" v="111" actId="1076"/>
          <ac:spMkLst>
            <pc:docMk/>
            <pc:sldMk cId="431737623" sldId="267"/>
            <ac:spMk id="5" creationId="{FD527AAC-FFB0-0F5D-74BD-BDB051E2B963}"/>
          </ac:spMkLst>
        </pc:spChg>
      </pc:sldChg>
      <pc:sldChg chg="modSp add mod">
        <pc:chgData name="Henrique Souza" userId="e16f5053fa474369" providerId="LiveId" clId="{E06B3147-D884-4B54-B3B4-0AA1034F93B2}" dt="2024-11-10T03:08:42.940" v="370" actId="1076"/>
        <pc:sldMkLst>
          <pc:docMk/>
          <pc:sldMk cId="2403457311" sldId="268"/>
        </pc:sldMkLst>
        <pc:spChg chg="mod">
          <ac:chgData name="Henrique Souza" userId="e16f5053fa474369" providerId="LiveId" clId="{E06B3147-D884-4B54-B3B4-0AA1034F93B2}" dt="2024-11-10T03:08:42.940" v="370" actId="1076"/>
          <ac:spMkLst>
            <pc:docMk/>
            <pc:sldMk cId="2403457311" sldId="268"/>
            <ac:spMk id="5" creationId="{697A3BBE-B488-43DD-B070-0919A72A2A90}"/>
          </ac:spMkLst>
        </pc:spChg>
      </pc:sldChg>
      <pc:sldChg chg="modSp add mod">
        <pc:chgData name="Henrique Souza" userId="e16f5053fa474369" providerId="LiveId" clId="{E06B3147-D884-4B54-B3B4-0AA1034F93B2}" dt="2024-11-10T03:08:58.834" v="375" actId="1076"/>
        <pc:sldMkLst>
          <pc:docMk/>
          <pc:sldMk cId="1585867685" sldId="270"/>
        </pc:sldMkLst>
        <pc:spChg chg="mod">
          <ac:chgData name="Henrique Souza" userId="e16f5053fa474369" providerId="LiveId" clId="{E06B3147-D884-4B54-B3B4-0AA1034F93B2}" dt="2024-11-10T03:08:58.834" v="375" actId="1076"/>
          <ac:spMkLst>
            <pc:docMk/>
            <pc:sldMk cId="1585867685" sldId="270"/>
            <ac:spMk id="3" creationId="{0B563611-B3B9-745D-36EA-A064B2224AEB}"/>
          </ac:spMkLst>
        </pc:spChg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0" sldId="272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0" sldId="273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0" sldId="274"/>
        </pc:sldMkLst>
      </pc:sldChg>
      <pc:sldChg chg="setBg">
        <pc:chgData name="Henrique Souza" userId="e16f5053fa474369" providerId="LiveId" clId="{E06B3147-D884-4B54-B3B4-0AA1034F93B2}" dt="2024-11-03T15:48:44.394" v="162"/>
        <pc:sldMkLst>
          <pc:docMk/>
          <pc:sldMk cId="0" sldId="275"/>
        </pc:sldMkLst>
      </pc:sldChg>
      <pc:sldChg chg="modSp mod setBg">
        <pc:chgData name="Henrique Souza" userId="e16f5053fa474369" providerId="LiveId" clId="{E06B3147-D884-4B54-B3B4-0AA1034F93B2}" dt="2024-11-03T15:48:44.394" v="162"/>
        <pc:sldMkLst>
          <pc:docMk/>
          <pc:sldMk cId="2315204132" sldId="277"/>
        </pc:sldMkLst>
        <pc:spChg chg="mod">
          <ac:chgData name="Henrique Souza" userId="e16f5053fa474369" providerId="LiveId" clId="{E06B3147-D884-4B54-B3B4-0AA1034F93B2}" dt="2024-11-03T15:09:11.100" v="4" actId="12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mod">
        <pc:chgData name="Henrique Souza" userId="e16f5053fa474369" providerId="LiveId" clId="{E06B3147-D884-4B54-B3B4-0AA1034F93B2}" dt="2024-11-10T03:10:15.175" v="387" actId="1076"/>
        <pc:sldMkLst>
          <pc:docMk/>
          <pc:sldMk cId="984356727" sldId="278"/>
        </pc:sldMkLst>
        <pc:spChg chg="mod">
          <ac:chgData name="Henrique Souza" userId="e16f5053fa474369" providerId="LiveId" clId="{E06B3147-D884-4B54-B3B4-0AA1034F93B2}" dt="2024-11-10T03:10:15.175" v="387" actId="1076"/>
          <ac:spMkLst>
            <pc:docMk/>
            <pc:sldMk cId="984356727" sldId="278"/>
            <ac:spMk id="2" creationId="{56949ED0-9129-B6DC-7352-EF8502BE52C5}"/>
          </ac:spMkLst>
        </pc:spChg>
      </pc:sldChg>
      <pc:sldChg chg="modSp add mod">
        <pc:chgData name="Henrique Souza" userId="e16f5053fa474369" providerId="LiveId" clId="{E06B3147-D884-4B54-B3B4-0AA1034F93B2}" dt="2024-11-10T03:10:23.893" v="389" actId="1076"/>
        <pc:sldMkLst>
          <pc:docMk/>
          <pc:sldMk cId="3448223962" sldId="279"/>
        </pc:sldMkLst>
        <pc:spChg chg="mod">
          <ac:chgData name="Henrique Souza" userId="e16f5053fa474369" providerId="LiveId" clId="{E06B3147-D884-4B54-B3B4-0AA1034F93B2}" dt="2024-11-10T03:10:23.893" v="389" actId="1076"/>
          <ac:spMkLst>
            <pc:docMk/>
            <pc:sldMk cId="3448223962" sldId="279"/>
            <ac:spMk id="4" creationId="{23556E7A-AFC2-5767-5054-23A24F1C50B2}"/>
          </ac:spMkLst>
        </pc:spChg>
      </pc:sldChg>
      <pc:sldChg chg="mod modShow">
        <pc:chgData name="Henrique Souza" userId="e16f5053fa474369" providerId="LiveId" clId="{E06B3147-D884-4B54-B3B4-0AA1034F93B2}" dt="2024-11-03T15:08:38.419" v="0" actId="729"/>
        <pc:sldMkLst>
          <pc:docMk/>
          <pc:sldMk cId="2843888819" sldId="280"/>
        </pc:sldMkLst>
      </pc:sldChg>
      <pc:sldChg chg="del">
        <pc:chgData name="Henrique Souza" userId="e16f5053fa474369" providerId="LiveId" clId="{E06B3147-D884-4B54-B3B4-0AA1034F93B2}" dt="2024-11-03T16:04:21.711" v="297" actId="47"/>
        <pc:sldMkLst>
          <pc:docMk/>
          <pc:sldMk cId="3927404471" sldId="282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3346671071" sldId="283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779981983" sldId="284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1541066508" sldId="285"/>
        </pc:sldMkLst>
      </pc:sldChg>
      <pc:sldChg chg="modSp add mod">
        <pc:chgData name="Henrique Souza" userId="e16f5053fa474369" providerId="LiveId" clId="{E06B3147-D884-4B54-B3B4-0AA1034F93B2}" dt="2024-11-10T03:10:51.688" v="395" actId="1076"/>
        <pc:sldMkLst>
          <pc:docMk/>
          <pc:sldMk cId="3179099180" sldId="286"/>
        </pc:sldMkLst>
        <pc:spChg chg="mod">
          <ac:chgData name="Henrique Souza" userId="e16f5053fa474369" providerId="LiveId" clId="{E06B3147-D884-4B54-B3B4-0AA1034F93B2}" dt="2024-11-10T03:10:51.688" v="395" actId="1076"/>
          <ac:spMkLst>
            <pc:docMk/>
            <pc:sldMk cId="3179099180" sldId="286"/>
            <ac:spMk id="2" creationId="{F47F9648-CDE3-F553-3F62-8350D6659BAC}"/>
          </ac:spMkLst>
        </pc:spChg>
      </pc:sldChg>
      <pc:sldChg chg="mod modShow">
        <pc:chgData name="Henrique Souza" userId="e16f5053fa474369" providerId="LiveId" clId="{E06B3147-D884-4B54-B3B4-0AA1034F93B2}" dt="2024-11-03T15:08:38.419" v="0" actId="729"/>
        <pc:sldMkLst>
          <pc:docMk/>
          <pc:sldMk cId="2565282861" sldId="287"/>
        </pc:sldMkLst>
      </pc:sldChg>
      <pc:sldChg chg="modSp add mod">
        <pc:chgData name="Henrique Souza" userId="e16f5053fa474369" providerId="LiveId" clId="{E06B3147-D884-4B54-B3B4-0AA1034F93B2}" dt="2024-11-10T03:07:40.654" v="356" actId="1076"/>
        <pc:sldMkLst>
          <pc:docMk/>
          <pc:sldMk cId="405866196" sldId="289"/>
        </pc:sldMkLst>
        <pc:spChg chg="mod">
          <ac:chgData name="Henrique Souza" userId="e16f5053fa474369" providerId="LiveId" clId="{E06B3147-D884-4B54-B3B4-0AA1034F93B2}" dt="2024-11-10T03:07:40.654" v="356" actId="1076"/>
          <ac:spMkLst>
            <pc:docMk/>
            <pc:sldMk cId="405866196" sldId="289"/>
            <ac:spMk id="2" creationId="{5FB976E0-7EA4-CB2B-4256-448603F98AFF}"/>
          </ac:spMkLst>
        </pc:spChg>
      </pc:sldChg>
      <pc:sldChg chg="modSp add mod">
        <pc:chgData name="Henrique Souza" userId="e16f5053fa474369" providerId="LiveId" clId="{E06B3147-D884-4B54-B3B4-0AA1034F93B2}" dt="2024-11-10T03:08:01.337" v="362" actId="1076"/>
        <pc:sldMkLst>
          <pc:docMk/>
          <pc:sldMk cId="3931850751" sldId="290"/>
        </pc:sldMkLst>
        <pc:spChg chg="mod">
          <ac:chgData name="Henrique Souza" userId="e16f5053fa474369" providerId="LiveId" clId="{E06B3147-D884-4B54-B3B4-0AA1034F93B2}" dt="2024-11-10T03:08:01.337" v="362" actId="1076"/>
          <ac:spMkLst>
            <pc:docMk/>
            <pc:sldMk cId="3931850751" sldId="290"/>
            <ac:spMk id="2" creationId="{59BB50D1-2981-74D5-0D70-9C60DB5CA5DB}"/>
          </ac:spMkLst>
        </pc:spChg>
        <pc:spChg chg="mod">
          <ac:chgData name="Henrique Souza" userId="e16f5053fa474369" providerId="LiveId" clId="{E06B3147-D884-4B54-B3B4-0AA1034F93B2}" dt="2024-11-10T03:07:52.827" v="359" actId="1076"/>
          <ac:spMkLst>
            <pc:docMk/>
            <pc:sldMk cId="3931850751" sldId="290"/>
            <ac:spMk id="9" creationId="{7A11D22A-E103-08AB-3A13-72ACCEDFC72B}"/>
          </ac:spMkLst>
        </pc:spChg>
      </pc:sldChg>
      <pc:sldChg chg="modSp add mod ord">
        <pc:chgData name="Henrique Souza" userId="e16f5053fa474369" providerId="LiveId" clId="{E06B3147-D884-4B54-B3B4-0AA1034F93B2}" dt="2024-11-10T03:08:10.839" v="364" actId="1076"/>
        <pc:sldMkLst>
          <pc:docMk/>
          <pc:sldMk cId="3333858292" sldId="291"/>
        </pc:sldMkLst>
        <pc:spChg chg="mod">
          <ac:chgData name="Henrique Souza" userId="e16f5053fa474369" providerId="LiveId" clId="{E06B3147-D884-4B54-B3B4-0AA1034F93B2}" dt="2024-11-10T03:08:10.839" v="364" actId="1076"/>
          <ac:spMkLst>
            <pc:docMk/>
            <pc:sldMk cId="3333858292" sldId="291"/>
            <ac:spMk id="2" creationId="{DA95A9A4-E5A5-ECF6-8A06-C7CC2AB0E78A}"/>
          </ac:spMkLst>
        </pc:spChg>
        <pc:spChg chg="mod">
          <ac:chgData name="Henrique Souza" userId="e16f5053fa474369" providerId="LiveId" clId="{E06B3147-D884-4B54-B3B4-0AA1034F93B2}" dt="2024-11-03T15:40:37.711" v="105" actId="1076"/>
          <ac:spMkLst>
            <pc:docMk/>
            <pc:sldMk cId="3333858292" sldId="291"/>
            <ac:spMk id="4" creationId="{5A0DA0C5-B21F-3272-A2E6-3441092CF7C7}"/>
          </ac:spMkLst>
        </pc:spChg>
        <pc:spChg chg="mod">
          <ac:chgData name="Henrique Souza" userId="e16f5053fa474369" providerId="LiveId" clId="{E06B3147-D884-4B54-B3B4-0AA1034F93B2}" dt="2024-11-03T15:40:47.222" v="108" actId="1076"/>
          <ac:spMkLst>
            <pc:docMk/>
            <pc:sldMk cId="3333858292" sldId="291"/>
            <ac:spMk id="5" creationId="{EFC235BC-3831-F6F4-C09B-0D460578B54F}"/>
          </ac:spMkLst>
        </pc:spChg>
        <pc:spChg chg="mod">
          <ac:chgData name="Henrique Souza" userId="e16f5053fa474369" providerId="LiveId" clId="{E06B3147-D884-4B54-B3B4-0AA1034F93B2}" dt="2024-11-03T15:40:47.222" v="108" actId="1076"/>
          <ac:spMkLst>
            <pc:docMk/>
            <pc:sldMk cId="3333858292" sldId="291"/>
            <ac:spMk id="6" creationId="{32B551BC-DC50-B2BC-7164-640542723DBA}"/>
          </ac:spMkLst>
        </pc:spChg>
        <pc:spChg chg="mod">
          <ac:chgData name="Henrique Souza" userId="e16f5053fa474369" providerId="LiveId" clId="{E06B3147-D884-4B54-B3B4-0AA1034F93B2}" dt="2024-11-03T15:40:47.222" v="108" actId="1076"/>
          <ac:spMkLst>
            <pc:docMk/>
            <pc:sldMk cId="3333858292" sldId="291"/>
            <ac:spMk id="7" creationId="{4A6A27CE-5FA4-4A0C-3271-BD4663B120BC}"/>
          </ac:spMkLst>
        </pc:spChg>
      </pc:sldChg>
      <pc:sldChg chg="modSp add mod">
        <pc:chgData name="Henrique Souza" userId="e16f5053fa474369" providerId="LiveId" clId="{E06B3147-D884-4B54-B3B4-0AA1034F93B2}" dt="2024-11-10T03:08:19.375" v="366" actId="1076"/>
        <pc:sldMkLst>
          <pc:docMk/>
          <pc:sldMk cId="3895080296" sldId="292"/>
        </pc:sldMkLst>
        <pc:spChg chg="mod">
          <ac:chgData name="Henrique Souza" userId="e16f5053fa474369" providerId="LiveId" clId="{E06B3147-D884-4B54-B3B4-0AA1034F93B2}" dt="2024-11-10T03:08:19.375" v="366" actId="1076"/>
          <ac:spMkLst>
            <pc:docMk/>
            <pc:sldMk cId="3895080296" sldId="292"/>
            <ac:spMk id="2" creationId="{3DB8A5EF-5D7A-6D9C-51FD-D58E7487F8E7}"/>
          </ac:spMkLst>
        </pc:spChg>
        <pc:spChg chg="mod">
          <ac:chgData name="Henrique Souza" userId="e16f5053fa474369" providerId="LiveId" clId="{E06B3147-D884-4B54-B3B4-0AA1034F93B2}" dt="2024-11-03T15:41:20.024" v="109" actId="1076"/>
          <ac:spMkLst>
            <pc:docMk/>
            <pc:sldMk cId="3895080296" sldId="292"/>
            <ac:spMk id="3" creationId="{921C9900-FD86-F797-BD65-760C7F72F1B1}"/>
          </ac:spMkLst>
        </pc:spChg>
      </pc:sldChg>
      <pc:sldChg chg="addSp delSp modSp add mod ord setBg">
        <pc:chgData name="Henrique Souza" userId="e16f5053fa474369" providerId="LiveId" clId="{E06B3147-D884-4B54-B3B4-0AA1034F93B2}" dt="2024-11-03T15:58:03.031" v="261" actId="21"/>
        <pc:sldMkLst>
          <pc:docMk/>
          <pc:sldMk cId="3159590825" sldId="293"/>
        </pc:sldMkLst>
        <pc:spChg chg="mod">
          <ac:chgData name="Henrique Souza" userId="e16f5053fa474369" providerId="LiveId" clId="{E06B3147-D884-4B54-B3B4-0AA1034F93B2}" dt="2024-11-03T15:45:34.199" v="140" actId="20577"/>
          <ac:spMkLst>
            <pc:docMk/>
            <pc:sldMk cId="3159590825" sldId="293"/>
            <ac:spMk id="194" creationId="{75C03B17-F1E3-F164-B6D5-606D07ECC6D1}"/>
          </ac:spMkLst>
        </pc:spChg>
        <pc:spChg chg="mod">
          <ac:chgData name="Henrique Souza" userId="e16f5053fa474369" providerId="LiveId" clId="{E06B3147-D884-4B54-B3B4-0AA1034F93B2}" dt="2024-11-03T15:45:19.839" v="137" actId="20577"/>
          <ac:spMkLst>
            <pc:docMk/>
            <pc:sldMk cId="3159590825" sldId="293"/>
            <ac:spMk id="196" creationId="{79FE3D90-9C05-E2C1-B806-DB1D4BF60DF1}"/>
          </ac:spMkLst>
        </pc:spChg>
        <pc:picChg chg="add mod">
          <ac:chgData name="Henrique Souza" userId="e16f5053fa474369" providerId="LiveId" clId="{E06B3147-D884-4B54-B3B4-0AA1034F93B2}" dt="2024-11-03T15:50:16.043" v="184"/>
          <ac:picMkLst>
            <pc:docMk/>
            <pc:sldMk cId="3159590825" sldId="293"/>
            <ac:picMk id="2" creationId="{FA81C426-D9A9-E021-093B-FA47F674293B}"/>
          </ac:picMkLst>
        </pc:picChg>
        <pc:picChg chg="add mod">
          <ac:chgData name="Henrique Souza" userId="e16f5053fa474369" providerId="LiveId" clId="{E06B3147-D884-4B54-B3B4-0AA1034F93B2}" dt="2024-11-03T15:50:18.944" v="186"/>
          <ac:picMkLst>
            <pc:docMk/>
            <pc:sldMk cId="3159590825" sldId="293"/>
            <ac:picMk id="4" creationId="{E165F8D6-229A-8672-9264-FB8D83693D78}"/>
          </ac:picMkLst>
        </pc:picChg>
        <pc:picChg chg="del">
          <ac:chgData name="Henrique Souza" userId="e16f5053fa474369" providerId="LiveId" clId="{E06B3147-D884-4B54-B3B4-0AA1034F93B2}" dt="2024-11-03T15:50:18.527" v="185" actId="478"/>
          <ac:picMkLst>
            <pc:docMk/>
            <pc:sldMk cId="3159590825" sldId="293"/>
            <ac:picMk id="5" creationId="{425932D5-F7E7-DCB4-6BBE-C1543E40C2D5}"/>
          </ac:picMkLst>
        </pc:picChg>
        <pc:picChg chg="add del mod">
          <ac:chgData name="Henrique Souza" userId="e16f5053fa474369" providerId="LiveId" clId="{E06B3147-D884-4B54-B3B4-0AA1034F93B2}" dt="2024-11-03T15:58:03.031" v="261" actId="21"/>
          <ac:picMkLst>
            <pc:docMk/>
            <pc:sldMk cId="3159590825" sldId="293"/>
            <ac:picMk id="7" creationId="{36175A4D-CB98-FECB-6ABD-94D1B0FC899B}"/>
          </ac:picMkLst>
        </pc:picChg>
      </pc:sldChg>
      <pc:sldChg chg="add del setBg">
        <pc:chgData name="Henrique Souza" userId="e16f5053fa474369" providerId="LiveId" clId="{E06B3147-D884-4B54-B3B4-0AA1034F93B2}" dt="2024-11-03T15:44:45.763" v="122"/>
        <pc:sldMkLst>
          <pc:docMk/>
          <pc:sldMk cId="3945679467" sldId="293"/>
        </pc:sldMkLst>
      </pc:sldChg>
      <pc:sldChg chg="addSp delSp modSp add mod ord setBg">
        <pc:chgData name="Henrique Souza" userId="e16f5053fa474369" providerId="LiveId" clId="{E06B3147-D884-4B54-B3B4-0AA1034F93B2}" dt="2024-11-03T15:52:10.553" v="208"/>
        <pc:sldMkLst>
          <pc:docMk/>
          <pc:sldMk cId="2927315938" sldId="294"/>
        </pc:sldMkLst>
        <pc:spChg chg="mod">
          <ac:chgData name="Henrique Souza" userId="e16f5053fa474369" providerId="LiveId" clId="{E06B3147-D884-4B54-B3B4-0AA1034F93B2}" dt="2024-11-03T15:46:38.921" v="152" actId="20577"/>
          <ac:spMkLst>
            <pc:docMk/>
            <pc:sldMk cId="2927315938" sldId="294"/>
            <ac:spMk id="194" creationId="{80F3C55E-3F6F-1853-D530-F3084FC6AF4C}"/>
          </ac:spMkLst>
        </pc:spChg>
        <pc:spChg chg="mod">
          <ac:chgData name="Henrique Souza" userId="e16f5053fa474369" providerId="LiveId" clId="{E06B3147-D884-4B54-B3B4-0AA1034F93B2}" dt="2024-11-03T15:46:13.260" v="146" actId="20577"/>
          <ac:spMkLst>
            <pc:docMk/>
            <pc:sldMk cId="2927315938" sldId="294"/>
            <ac:spMk id="196" creationId="{B6743C65-4A07-D983-3514-2423CCDCB0A5}"/>
          </ac:spMkLst>
        </pc:spChg>
        <pc:picChg chg="add mod">
          <ac:chgData name="Henrique Souza" userId="e16f5053fa474369" providerId="LiveId" clId="{E06B3147-D884-4B54-B3B4-0AA1034F93B2}" dt="2024-11-03T15:50:27.666" v="188"/>
          <ac:picMkLst>
            <pc:docMk/>
            <pc:sldMk cId="2927315938" sldId="294"/>
            <ac:picMk id="2" creationId="{E33A1BCA-92E5-3A68-DCD3-AA58FA94FC16}"/>
          </ac:picMkLst>
        </pc:picChg>
        <pc:picChg chg="del">
          <ac:chgData name="Henrique Souza" userId="e16f5053fa474369" providerId="LiveId" clId="{E06B3147-D884-4B54-B3B4-0AA1034F93B2}" dt="2024-11-03T15:50:27.429" v="187" actId="478"/>
          <ac:picMkLst>
            <pc:docMk/>
            <pc:sldMk cId="2927315938" sldId="294"/>
            <ac:picMk id="5" creationId="{8E1B8116-EFA0-23D1-AB87-0709B8A6BBEA}"/>
          </ac:picMkLst>
        </pc:picChg>
      </pc:sldChg>
      <pc:sldChg chg="modSp add del mod modClrScheme chgLayout">
        <pc:chgData name="Henrique Souza" userId="e16f5053fa474369" providerId="LiveId" clId="{E06B3147-D884-4B54-B3B4-0AA1034F93B2}" dt="2024-11-03T15:49:34.117" v="174" actId="47"/>
        <pc:sldMkLst>
          <pc:docMk/>
          <pc:sldMk cId="2325487498" sldId="295"/>
        </pc:sldMkLst>
        <pc:spChg chg="mod ord">
          <ac:chgData name="Henrique Souza" userId="e16f5053fa474369" providerId="LiveId" clId="{E06B3147-D884-4B54-B3B4-0AA1034F93B2}" dt="2024-11-03T15:49:15.394" v="166" actId="21"/>
          <ac:spMkLst>
            <pc:docMk/>
            <pc:sldMk cId="2325487498" sldId="295"/>
            <ac:spMk id="3" creationId="{A625277A-08B4-2B69-457F-97D143A426A4}"/>
          </ac:spMkLst>
        </pc:spChg>
        <pc:spChg chg="mod ord">
          <ac:chgData name="Henrique Souza" userId="e16f5053fa474369" providerId="LiveId" clId="{E06B3147-D884-4B54-B3B4-0AA1034F93B2}" dt="2024-11-03T15:49:28.047" v="172" actId="21"/>
          <ac:spMkLst>
            <pc:docMk/>
            <pc:sldMk cId="2325487498" sldId="295"/>
            <ac:spMk id="4" creationId="{80879125-0B3C-84E5-B695-A678E958F9CA}"/>
          </ac:spMkLst>
        </pc:spChg>
      </pc:sldChg>
      <pc:sldChg chg="modSp add mod">
        <pc:chgData name="Henrique Souza" userId="e16f5053fa474369" providerId="LiveId" clId="{E06B3147-D884-4B54-B3B4-0AA1034F93B2}" dt="2024-11-10T03:12:16.471" v="417" actId="1076"/>
        <pc:sldMkLst>
          <pc:docMk/>
          <pc:sldMk cId="2416163790" sldId="295"/>
        </pc:sldMkLst>
        <pc:spChg chg="mod">
          <ac:chgData name="Henrique Souza" userId="e16f5053fa474369" providerId="LiveId" clId="{E06B3147-D884-4B54-B3B4-0AA1034F93B2}" dt="2024-11-10T03:12:16.471" v="417" actId="1076"/>
          <ac:spMkLst>
            <pc:docMk/>
            <pc:sldMk cId="2416163790" sldId="295"/>
            <ac:spMk id="4" creationId="{267FF6D9-17D3-0544-3B1A-C3C69DBBE664}"/>
          </ac:spMkLst>
        </pc:spChg>
        <pc:spChg chg="mod">
          <ac:chgData name="Henrique Souza" userId="e16f5053fa474369" providerId="LiveId" clId="{E06B3147-D884-4B54-B3B4-0AA1034F93B2}" dt="2024-11-03T15:54:42.787" v="234" actId="27636"/>
          <ac:spMkLst>
            <pc:docMk/>
            <pc:sldMk cId="2416163790" sldId="295"/>
            <ac:spMk id="6" creationId="{323B9511-8542-97E0-0DED-24D6F605A797}"/>
          </ac:spMkLst>
        </pc:spChg>
      </pc:sldChg>
      <pc:sldChg chg="modSp add mod">
        <pc:chgData name="Henrique Souza" userId="e16f5053fa474369" providerId="LiveId" clId="{E06B3147-D884-4B54-B3B4-0AA1034F93B2}" dt="2024-11-10T03:09:06.354" v="377" actId="1076"/>
        <pc:sldMkLst>
          <pc:docMk/>
          <pc:sldMk cId="1693527336" sldId="296"/>
        </pc:sldMkLst>
        <pc:spChg chg="mod">
          <ac:chgData name="Henrique Souza" userId="e16f5053fa474369" providerId="LiveId" clId="{E06B3147-D884-4B54-B3B4-0AA1034F93B2}" dt="2024-11-10T03:09:06.354" v="377" actId="1076"/>
          <ac:spMkLst>
            <pc:docMk/>
            <pc:sldMk cId="1693527336" sldId="296"/>
            <ac:spMk id="2" creationId="{6A66D6C6-204E-5060-5A39-A4AA94FCF6B3}"/>
          </ac:spMkLst>
        </pc:spChg>
      </pc:sldChg>
      <pc:sldChg chg="modSp add mod">
        <pc:chgData name="Henrique Souza" userId="e16f5053fa474369" providerId="LiveId" clId="{E06B3147-D884-4B54-B3B4-0AA1034F93B2}" dt="2024-11-10T03:09:40.635" v="379" actId="1076"/>
        <pc:sldMkLst>
          <pc:docMk/>
          <pc:sldMk cId="2894745531" sldId="297"/>
        </pc:sldMkLst>
        <pc:spChg chg="mod">
          <ac:chgData name="Henrique Souza" userId="e16f5053fa474369" providerId="LiveId" clId="{E06B3147-D884-4B54-B3B4-0AA1034F93B2}" dt="2024-11-10T03:09:40.635" v="379" actId="1076"/>
          <ac:spMkLst>
            <pc:docMk/>
            <pc:sldMk cId="2894745531" sldId="297"/>
            <ac:spMk id="4" creationId="{2EA55F96-2739-C813-BB94-54702BD1A7B4}"/>
          </ac:spMkLst>
        </pc:spChg>
        <pc:spChg chg="mod">
          <ac:chgData name="Henrique Souza" userId="e16f5053fa474369" providerId="LiveId" clId="{E06B3147-D884-4B54-B3B4-0AA1034F93B2}" dt="2024-11-03T15:47:09.115" v="154" actId="27636"/>
          <ac:spMkLst>
            <pc:docMk/>
            <pc:sldMk cId="2894745531" sldId="297"/>
            <ac:spMk id="6" creationId="{EC9853C1-95E9-27DA-6E82-573604E867DE}"/>
          </ac:spMkLst>
        </pc:spChg>
      </pc:sldChg>
      <pc:sldChg chg="modSp add mod">
        <pc:chgData name="Henrique Souza" userId="e16f5053fa474369" providerId="LiveId" clId="{E06B3147-D884-4B54-B3B4-0AA1034F93B2}" dt="2024-11-10T03:09:49.991" v="381" actId="1076"/>
        <pc:sldMkLst>
          <pc:docMk/>
          <pc:sldMk cId="4265525988" sldId="298"/>
        </pc:sldMkLst>
        <pc:spChg chg="mod">
          <ac:chgData name="Henrique Souza" userId="e16f5053fa474369" providerId="LiveId" clId="{E06B3147-D884-4B54-B3B4-0AA1034F93B2}" dt="2024-11-10T03:09:49.991" v="381" actId="1076"/>
          <ac:spMkLst>
            <pc:docMk/>
            <pc:sldMk cId="4265525988" sldId="298"/>
            <ac:spMk id="5" creationId="{209C8624-DF13-A191-BAA3-EF6EE4735368}"/>
          </ac:spMkLst>
        </pc:spChg>
      </pc:sldChg>
      <pc:sldChg chg="modSp add mod">
        <pc:chgData name="Henrique Souza" userId="e16f5053fa474369" providerId="LiveId" clId="{E06B3147-D884-4B54-B3B4-0AA1034F93B2}" dt="2024-11-10T03:09:58.102" v="383" actId="1076"/>
        <pc:sldMkLst>
          <pc:docMk/>
          <pc:sldMk cId="3816713397" sldId="299"/>
        </pc:sldMkLst>
        <pc:spChg chg="mod">
          <ac:chgData name="Henrique Souza" userId="e16f5053fa474369" providerId="LiveId" clId="{E06B3147-D884-4B54-B3B4-0AA1034F93B2}" dt="2024-11-10T03:09:58.102" v="383" actId="1076"/>
          <ac:spMkLst>
            <pc:docMk/>
            <pc:sldMk cId="3816713397" sldId="299"/>
            <ac:spMk id="2" creationId="{CC7E9A4A-9C63-2955-A25E-6C1CD65CFD27}"/>
          </ac:spMkLst>
        </pc:spChg>
      </pc:sldChg>
      <pc:sldChg chg="modSp add mod">
        <pc:chgData name="Henrique Souza" userId="e16f5053fa474369" providerId="LiveId" clId="{E06B3147-D884-4B54-B3B4-0AA1034F93B2}" dt="2024-11-10T03:10:06.851" v="385" actId="1076"/>
        <pc:sldMkLst>
          <pc:docMk/>
          <pc:sldMk cId="2599991606" sldId="300"/>
        </pc:sldMkLst>
        <pc:spChg chg="mod">
          <ac:chgData name="Henrique Souza" userId="e16f5053fa474369" providerId="LiveId" clId="{E06B3147-D884-4B54-B3B4-0AA1034F93B2}" dt="2024-11-10T03:10:06.851" v="385" actId="1076"/>
          <ac:spMkLst>
            <pc:docMk/>
            <pc:sldMk cId="2599991606" sldId="300"/>
            <ac:spMk id="2" creationId="{FAE3F825-847F-37ED-38A6-F53A71F649D8}"/>
          </ac:spMkLst>
        </pc:spChg>
        <pc:graphicFrameChg chg="modGraphic">
          <ac:chgData name="Henrique Souza" userId="e16f5053fa474369" providerId="LiveId" clId="{E06B3147-D884-4B54-B3B4-0AA1034F93B2}" dt="2024-11-03T15:51:18.867" v="194"/>
          <ac:graphicFrameMkLst>
            <pc:docMk/>
            <pc:sldMk cId="2599991606" sldId="300"/>
            <ac:graphicFrameMk id="4" creationId="{6BDE8C82-F105-E8DD-A004-9DB376471CDB}"/>
          </ac:graphicFrameMkLst>
        </pc:graphicFrameChg>
      </pc:sldChg>
      <pc:sldChg chg="modSp add mod">
        <pc:chgData name="Henrique Souza" userId="e16f5053fa474369" providerId="LiveId" clId="{E06B3147-D884-4B54-B3B4-0AA1034F93B2}" dt="2024-11-10T03:08:51.198" v="373" actId="1076"/>
        <pc:sldMkLst>
          <pc:docMk/>
          <pc:sldMk cId="2742833662" sldId="301"/>
        </pc:sldMkLst>
        <pc:spChg chg="mod">
          <ac:chgData name="Henrique Souza" userId="e16f5053fa474369" providerId="LiveId" clId="{E06B3147-D884-4B54-B3B4-0AA1034F93B2}" dt="2024-11-10T03:08:51.198" v="373" actId="1076"/>
          <ac:spMkLst>
            <pc:docMk/>
            <pc:sldMk cId="2742833662" sldId="301"/>
            <ac:spMk id="2" creationId="{6044A97F-3FBC-3FC8-953B-E173A3F4EEFE}"/>
          </ac:spMkLst>
        </pc:spChg>
        <pc:spChg chg="mod">
          <ac:chgData name="Henrique Souza" userId="e16f5053fa474369" providerId="LiveId" clId="{E06B3147-D884-4B54-B3B4-0AA1034F93B2}" dt="2024-11-03T15:49:24.751" v="171" actId="5793"/>
          <ac:spMkLst>
            <pc:docMk/>
            <pc:sldMk cId="2742833662" sldId="301"/>
            <ac:spMk id="3" creationId="{C9A36511-F011-98A3-5296-73EB9DB5CA78}"/>
          </ac:spMkLst>
        </pc:spChg>
      </pc:sldChg>
      <pc:sldChg chg="modSp add mod setBg">
        <pc:chgData name="Henrique Souza" userId="e16f5053fa474369" providerId="LiveId" clId="{E06B3147-D884-4B54-B3B4-0AA1034F93B2}" dt="2024-11-15T20:03:16.473" v="440" actId="20577"/>
        <pc:sldMkLst>
          <pc:docMk/>
          <pc:sldMk cId="322303215" sldId="302"/>
        </pc:sldMkLst>
        <pc:spChg chg="mod">
          <ac:chgData name="Henrique Souza" userId="e16f5053fa474369" providerId="LiveId" clId="{E06B3147-D884-4B54-B3B4-0AA1034F93B2}" dt="2024-11-15T20:03:16.473" v="440" actId="20577"/>
          <ac:spMkLst>
            <pc:docMk/>
            <pc:sldMk cId="322303215" sldId="302"/>
            <ac:spMk id="194" creationId="{F25C992C-654F-5854-ABDA-06E5892138D4}"/>
          </ac:spMkLst>
        </pc:spChg>
        <pc:spChg chg="mod">
          <ac:chgData name="Henrique Souza" userId="e16f5053fa474369" providerId="LiveId" clId="{E06B3147-D884-4B54-B3B4-0AA1034F93B2}" dt="2024-11-03T15:52:26.472" v="212" actId="20577"/>
          <ac:spMkLst>
            <pc:docMk/>
            <pc:sldMk cId="322303215" sldId="302"/>
            <ac:spMk id="196" creationId="{C6B86AF1-55FB-C9DB-941B-DD97DBE63A8D}"/>
          </ac:spMkLst>
        </pc:spChg>
      </pc:sldChg>
      <pc:sldChg chg="add del setBg">
        <pc:chgData name="Henrique Souza" userId="e16f5053fa474369" providerId="LiveId" clId="{E06B3147-D884-4B54-B3B4-0AA1034F93B2}" dt="2024-11-03T15:51:38.067" v="196"/>
        <pc:sldMkLst>
          <pc:docMk/>
          <pc:sldMk cId="2676718684" sldId="302"/>
        </pc:sldMkLst>
      </pc:sldChg>
      <pc:sldChg chg="add del setBg">
        <pc:chgData name="Henrique Souza" userId="e16f5053fa474369" providerId="LiveId" clId="{E06B3147-D884-4B54-B3B4-0AA1034F93B2}" dt="2024-11-03T15:52:51.585" v="214"/>
        <pc:sldMkLst>
          <pc:docMk/>
          <pc:sldMk cId="332143858" sldId="303"/>
        </pc:sldMkLst>
      </pc:sldChg>
      <pc:sldChg chg="modSp add mod">
        <pc:chgData name="Henrique Souza" userId="e16f5053fa474369" providerId="LiveId" clId="{E06B3147-D884-4B54-B3B4-0AA1034F93B2}" dt="2024-11-10T03:10:33.118" v="391" actId="1076"/>
        <pc:sldMkLst>
          <pc:docMk/>
          <pc:sldMk cId="2766862786" sldId="303"/>
        </pc:sldMkLst>
        <pc:spChg chg="mod">
          <ac:chgData name="Henrique Souza" userId="e16f5053fa474369" providerId="LiveId" clId="{E06B3147-D884-4B54-B3B4-0AA1034F93B2}" dt="2024-11-10T03:10:33.118" v="391" actId="1076"/>
          <ac:spMkLst>
            <pc:docMk/>
            <pc:sldMk cId="2766862786" sldId="303"/>
            <ac:spMk id="2" creationId="{440B0F59-F005-D081-39F2-4CD992739473}"/>
          </ac:spMkLst>
        </pc:spChg>
        <pc:spChg chg="mod">
          <ac:chgData name="Henrique Souza" userId="e16f5053fa474369" providerId="LiveId" clId="{E06B3147-D884-4B54-B3B4-0AA1034F93B2}" dt="2024-11-03T15:53:03.677" v="216"/>
          <ac:spMkLst>
            <pc:docMk/>
            <pc:sldMk cId="2766862786" sldId="303"/>
            <ac:spMk id="3" creationId="{F7F3F03F-6845-19BD-0839-C48F4503DAB3}"/>
          </ac:spMkLst>
        </pc:spChg>
      </pc:sldChg>
      <pc:sldChg chg="add del">
        <pc:chgData name="Henrique Souza" userId="e16f5053fa474369" providerId="LiveId" clId="{E06B3147-D884-4B54-B3B4-0AA1034F93B2}" dt="2024-11-03T15:53:15.384" v="218" actId="47"/>
        <pc:sldMkLst>
          <pc:docMk/>
          <pc:sldMk cId="2775875591" sldId="304"/>
        </pc:sldMkLst>
      </pc:sldChg>
      <pc:sldChg chg="modSp add mod">
        <pc:chgData name="Henrique Souza" userId="e16f5053fa474369" providerId="LiveId" clId="{E06B3147-D884-4B54-B3B4-0AA1034F93B2}" dt="2024-11-10T03:10:40.887" v="393" actId="1076"/>
        <pc:sldMkLst>
          <pc:docMk/>
          <pc:sldMk cId="1704244947" sldId="305"/>
        </pc:sldMkLst>
        <pc:spChg chg="mod">
          <ac:chgData name="Henrique Souza" userId="e16f5053fa474369" providerId="LiveId" clId="{E06B3147-D884-4B54-B3B4-0AA1034F93B2}" dt="2024-11-10T03:10:40.887" v="393" actId="1076"/>
          <ac:spMkLst>
            <pc:docMk/>
            <pc:sldMk cId="1704244947" sldId="305"/>
            <ac:spMk id="3" creationId="{1C710804-05F7-02D0-EE89-0F9B0A837156}"/>
          </ac:spMkLst>
        </pc:spChg>
      </pc:sldChg>
      <pc:sldChg chg="modSp add mod modNotesTx">
        <pc:chgData name="Henrique Souza" userId="e16f5053fa474369" providerId="LiveId" clId="{E06B3147-D884-4B54-B3B4-0AA1034F93B2}" dt="2024-11-16T16:00:32.117" v="469"/>
        <pc:sldMkLst>
          <pc:docMk/>
          <pc:sldMk cId="1449874181" sldId="306"/>
        </pc:sldMkLst>
        <pc:spChg chg="mod">
          <ac:chgData name="Henrique Souza" userId="e16f5053fa474369" providerId="LiveId" clId="{E06B3147-D884-4B54-B3B4-0AA1034F93B2}" dt="2024-11-10T03:11:01.491" v="397" actId="1076"/>
          <ac:spMkLst>
            <pc:docMk/>
            <pc:sldMk cId="1449874181" sldId="306"/>
            <ac:spMk id="2" creationId="{7F671E74-A4A8-390A-4359-BFF3E768C847}"/>
          </ac:spMkLst>
        </pc:spChg>
      </pc:sldChg>
      <pc:sldChg chg="modSp add mod">
        <pc:chgData name="Henrique Souza" userId="e16f5053fa474369" providerId="LiveId" clId="{E06B3147-D884-4B54-B3B4-0AA1034F93B2}" dt="2024-11-10T03:11:12.751" v="400" actId="1076"/>
        <pc:sldMkLst>
          <pc:docMk/>
          <pc:sldMk cId="1792121114" sldId="307"/>
        </pc:sldMkLst>
        <pc:spChg chg="mod">
          <ac:chgData name="Henrique Souza" userId="e16f5053fa474369" providerId="LiveId" clId="{E06B3147-D884-4B54-B3B4-0AA1034F93B2}" dt="2024-11-10T03:11:12.751" v="400" actId="1076"/>
          <ac:spMkLst>
            <pc:docMk/>
            <pc:sldMk cId="1792121114" sldId="307"/>
            <ac:spMk id="2" creationId="{768AF045-BBBD-9EA7-2D2C-D8DD8D74988D}"/>
          </ac:spMkLst>
        </pc:spChg>
      </pc:sldChg>
      <pc:sldChg chg="modSp add mod">
        <pc:chgData name="Henrique Souza" userId="e16f5053fa474369" providerId="LiveId" clId="{E06B3147-D884-4B54-B3B4-0AA1034F93B2}" dt="2024-11-10T03:11:24.128" v="404" actId="1076"/>
        <pc:sldMkLst>
          <pc:docMk/>
          <pc:sldMk cId="1871014685" sldId="308"/>
        </pc:sldMkLst>
        <pc:spChg chg="mod">
          <ac:chgData name="Henrique Souza" userId="e16f5053fa474369" providerId="LiveId" clId="{E06B3147-D884-4B54-B3B4-0AA1034F93B2}" dt="2024-11-10T03:11:24.128" v="404" actId="1076"/>
          <ac:spMkLst>
            <pc:docMk/>
            <pc:sldMk cId="1871014685" sldId="308"/>
            <ac:spMk id="2" creationId="{D537BFAB-46CA-3779-9630-1A4AFBB7D62F}"/>
          </ac:spMkLst>
        </pc:spChg>
      </pc:sldChg>
      <pc:sldChg chg="modSp add mod">
        <pc:chgData name="Henrique Souza" userId="e16f5053fa474369" providerId="LiveId" clId="{E06B3147-D884-4B54-B3B4-0AA1034F93B2}" dt="2024-11-10T03:11:36.946" v="408" actId="1076"/>
        <pc:sldMkLst>
          <pc:docMk/>
          <pc:sldMk cId="3276043654" sldId="309"/>
        </pc:sldMkLst>
        <pc:spChg chg="mod">
          <ac:chgData name="Henrique Souza" userId="e16f5053fa474369" providerId="LiveId" clId="{E06B3147-D884-4B54-B3B4-0AA1034F93B2}" dt="2024-11-10T03:11:36.946" v="408" actId="1076"/>
          <ac:spMkLst>
            <pc:docMk/>
            <pc:sldMk cId="3276043654" sldId="309"/>
            <ac:spMk id="4" creationId="{37ACB895-276A-EC55-2EBD-4FFF3F0BB17A}"/>
          </ac:spMkLst>
        </pc:spChg>
      </pc:sldChg>
      <pc:sldChg chg="add del">
        <pc:chgData name="Henrique Souza" userId="e16f5053fa474369" providerId="LiveId" clId="{E06B3147-D884-4B54-B3B4-0AA1034F93B2}" dt="2024-11-03T15:53:52.392" v="224"/>
        <pc:sldMkLst>
          <pc:docMk/>
          <pc:sldMk cId="139485293" sldId="310"/>
        </pc:sldMkLst>
      </pc:sldChg>
      <pc:sldChg chg="modSp add del mod setBg">
        <pc:chgData name="Henrique Souza" userId="e16f5053fa474369" providerId="LiveId" clId="{E06B3147-D884-4B54-B3B4-0AA1034F93B2}" dt="2024-11-03T16:00:20.450" v="274" actId="2696"/>
        <pc:sldMkLst>
          <pc:docMk/>
          <pc:sldMk cId="1198860700" sldId="310"/>
        </pc:sldMkLst>
        <pc:spChg chg="mod">
          <ac:chgData name="Henrique Souza" userId="e16f5053fa474369" providerId="LiveId" clId="{E06B3147-D884-4B54-B3B4-0AA1034F93B2}" dt="2024-11-03T15:54:15.893" v="230" actId="20577"/>
          <ac:spMkLst>
            <pc:docMk/>
            <pc:sldMk cId="1198860700" sldId="310"/>
            <ac:spMk id="194" creationId="{60EDBF4E-F69B-30C7-C58F-9D482D4E20B7}"/>
          </ac:spMkLst>
        </pc:spChg>
        <pc:spChg chg="mod">
          <ac:chgData name="Henrique Souza" userId="e16f5053fa474369" providerId="LiveId" clId="{E06B3147-D884-4B54-B3B4-0AA1034F93B2}" dt="2024-11-03T15:54:04.133" v="227" actId="20577"/>
          <ac:spMkLst>
            <pc:docMk/>
            <pc:sldMk cId="1198860700" sldId="310"/>
            <ac:spMk id="196" creationId="{9AFAE1F8-DE29-4188-68AC-FC4B7B596ED0}"/>
          </ac:spMkLst>
        </pc:spChg>
      </pc:sldChg>
      <pc:sldChg chg="modSp add mod">
        <pc:chgData name="Henrique Souza" userId="e16f5053fa474369" providerId="LiveId" clId="{E06B3147-D884-4B54-B3B4-0AA1034F93B2}" dt="2024-11-10T03:11:46.373" v="411" actId="1076"/>
        <pc:sldMkLst>
          <pc:docMk/>
          <pc:sldMk cId="1128317977" sldId="311"/>
        </pc:sldMkLst>
        <pc:spChg chg="mod">
          <ac:chgData name="Henrique Souza" userId="e16f5053fa474369" providerId="LiveId" clId="{E06B3147-D884-4B54-B3B4-0AA1034F93B2}" dt="2024-11-10T03:11:46.373" v="411" actId="1076"/>
          <ac:spMkLst>
            <pc:docMk/>
            <pc:sldMk cId="1128317977" sldId="311"/>
            <ac:spMk id="2" creationId="{3D1AB4DD-0F30-6D19-042A-E8736ADFD1A8}"/>
          </ac:spMkLst>
        </pc:spChg>
        <pc:spChg chg="mod">
          <ac:chgData name="Henrique Souza" userId="e16f5053fa474369" providerId="LiveId" clId="{E06B3147-D884-4B54-B3B4-0AA1034F93B2}" dt="2024-11-03T15:54:32.405" v="232"/>
          <ac:spMkLst>
            <pc:docMk/>
            <pc:sldMk cId="1128317977" sldId="311"/>
            <ac:spMk id="3" creationId="{2FD23902-0482-9EAE-7C94-D2D47404A41B}"/>
          </ac:spMkLst>
        </pc:spChg>
      </pc:sldChg>
      <pc:sldChg chg="modSp add mod">
        <pc:chgData name="Henrique Souza" userId="e16f5053fa474369" providerId="LiveId" clId="{E06B3147-D884-4B54-B3B4-0AA1034F93B2}" dt="2024-11-10T03:11:54.881" v="413" actId="1076"/>
        <pc:sldMkLst>
          <pc:docMk/>
          <pc:sldMk cId="1525068879" sldId="312"/>
        </pc:sldMkLst>
        <pc:spChg chg="mod">
          <ac:chgData name="Henrique Souza" userId="e16f5053fa474369" providerId="LiveId" clId="{E06B3147-D884-4B54-B3B4-0AA1034F93B2}" dt="2024-11-10T03:11:54.881" v="413" actId="1076"/>
          <ac:spMkLst>
            <pc:docMk/>
            <pc:sldMk cId="1525068879" sldId="312"/>
            <ac:spMk id="3" creationId="{E78AE634-A3AC-FC06-2BA2-8547FB2FBFB1}"/>
          </ac:spMkLst>
        </pc:spChg>
      </pc:sldChg>
      <pc:sldChg chg="modSp add mod">
        <pc:chgData name="Henrique Souza" userId="e16f5053fa474369" providerId="LiveId" clId="{E06B3147-D884-4B54-B3B4-0AA1034F93B2}" dt="2024-11-10T03:12:05.850" v="415" actId="1076"/>
        <pc:sldMkLst>
          <pc:docMk/>
          <pc:sldMk cId="2065847132" sldId="313"/>
        </pc:sldMkLst>
        <pc:spChg chg="mod">
          <ac:chgData name="Henrique Souza" userId="e16f5053fa474369" providerId="LiveId" clId="{E06B3147-D884-4B54-B3B4-0AA1034F93B2}" dt="2024-11-10T03:12:05.850" v="415" actId="1076"/>
          <ac:spMkLst>
            <pc:docMk/>
            <pc:sldMk cId="2065847132" sldId="313"/>
            <ac:spMk id="2" creationId="{0849EA45-87C0-9BEF-90C8-E5D8E5D2B024}"/>
          </ac:spMkLst>
        </pc:spChg>
      </pc:sldChg>
      <pc:sldChg chg="modSp add mod">
        <pc:chgData name="Henrique Souza" userId="e16f5053fa474369" providerId="LiveId" clId="{E06B3147-D884-4B54-B3B4-0AA1034F93B2}" dt="2024-11-10T03:12:27.816" v="419" actId="1076"/>
        <pc:sldMkLst>
          <pc:docMk/>
          <pc:sldMk cId="786526744" sldId="314"/>
        </pc:sldMkLst>
        <pc:spChg chg="mod">
          <ac:chgData name="Henrique Souza" userId="e16f5053fa474369" providerId="LiveId" clId="{E06B3147-D884-4B54-B3B4-0AA1034F93B2}" dt="2024-11-10T03:12:27.816" v="419" actId="1076"/>
          <ac:spMkLst>
            <pc:docMk/>
            <pc:sldMk cId="786526744" sldId="314"/>
            <ac:spMk id="5" creationId="{7730DAA3-C8FB-A3F3-8593-834B944C497E}"/>
          </ac:spMkLst>
        </pc:spChg>
      </pc:sldChg>
      <pc:sldChg chg="modSp add mod">
        <pc:chgData name="Henrique Souza" userId="e16f5053fa474369" providerId="LiveId" clId="{E06B3147-D884-4B54-B3B4-0AA1034F93B2}" dt="2024-11-10T03:12:38.325" v="421" actId="1076"/>
        <pc:sldMkLst>
          <pc:docMk/>
          <pc:sldMk cId="1886665125" sldId="315"/>
        </pc:sldMkLst>
        <pc:spChg chg="mod">
          <ac:chgData name="Henrique Souza" userId="e16f5053fa474369" providerId="LiveId" clId="{E06B3147-D884-4B54-B3B4-0AA1034F93B2}" dt="2024-11-10T03:12:38.325" v="421" actId="1076"/>
          <ac:spMkLst>
            <pc:docMk/>
            <pc:sldMk cId="1886665125" sldId="315"/>
            <ac:spMk id="2" creationId="{14DE62AF-1C6F-02C9-3320-7DFF8DA3E67C}"/>
          </ac:spMkLst>
        </pc:spChg>
      </pc:sldChg>
      <pc:sldChg chg="modSp add mod">
        <pc:chgData name="Henrique Souza" userId="e16f5053fa474369" providerId="LiveId" clId="{E06B3147-D884-4B54-B3B4-0AA1034F93B2}" dt="2024-11-10T03:12:48.309" v="423" actId="1076"/>
        <pc:sldMkLst>
          <pc:docMk/>
          <pc:sldMk cId="3259750672" sldId="316"/>
        </pc:sldMkLst>
        <pc:spChg chg="mod">
          <ac:chgData name="Henrique Souza" userId="e16f5053fa474369" providerId="LiveId" clId="{E06B3147-D884-4B54-B3B4-0AA1034F93B2}" dt="2024-11-10T03:12:48.309" v="423" actId="1076"/>
          <ac:spMkLst>
            <pc:docMk/>
            <pc:sldMk cId="3259750672" sldId="316"/>
            <ac:spMk id="4" creationId="{A4830AB8-5531-8101-E8FE-B51E8D75E8CF}"/>
          </ac:spMkLst>
        </pc:spChg>
      </pc:sldChg>
      <pc:sldChg chg="modSp add mod ord">
        <pc:chgData name="Henrique Souza" userId="e16f5053fa474369" providerId="LiveId" clId="{E06B3147-D884-4B54-B3B4-0AA1034F93B2}" dt="2024-11-03T16:01:38.472" v="295" actId="20577"/>
        <pc:sldMkLst>
          <pc:docMk/>
          <pc:sldMk cId="1370538157" sldId="317"/>
        </pc:sldMkLst>
        <pc:spChg chg="mod">
          <ac:chgData name="Henrique Souza" userId="e16f5053fa474369" providerId="LiveId" clId="{E06B3147-D884-4B54-B3B4-0AA1034F93B2}" dt="2024-11-03T16:01:38.472" v="295" actId="20577"/>
          <ac:spMkLst>
            <pc:docMk/>
            <pc:sldMk cId="1370538157" sldId="317"/>
            <ac:spMk id="194" creationId="{A25507F4-58EB-46AC-F239-92D74B98F483}"/>
          </ac:spMkLst>
        </pc:spChg>
        <pc:spChg chg="mod">
          <ac:chgData name="Henrique Souza" userId="e16f5053fa474369" providerId="LiveId" clId="{E06B3147-D884-4B54-B3B4-0AA1034F93B2}" dt="2024-11-03T16:00:42.894" v="292" actId="20577"/>
          <ac:spMkLst>
            <pc:docMk/>
            <pc:sldMk cId="1370538157" sldId="317"/>
            <ac:spMk id="196" creationId="{DAB938C2-4CD0-E471-70C8-56C09E429163}"/>
          </ac:spMkLst>
        </pc:spChg>
      </pc:sldChg>
      <pc:sldChg chg="modSp add mod">
        <pc:chgData name="Henrique Souza" userId="e16f5053fa474369" providerId="LiveId" clId="{E06B3147-D884-4B54-B3B4-0AA1034F93B2}" dt="2024-11-10T03:13:00.439" v="425" actId="1076"/>
        <pc:sldMkLst>
          <pc:docMk/>
          <pc:sldMk cId="1288457665" sldId="318"/>
        </pc:sldMkLst>
        <pc:spChg chg="mod">
          <ac:chgData name="Henrique Souza" userId="e16f5053fa474369" providerId="LiveId" clId="{E06B3147-D884-4B54-B3B4-0AA1034F93B2}" dt="2024-11-10T03:13:00.439" v="425" actId="1076"/>
          <ac:spMkLst>
            <pc:docMk/>
            <pc:sldMk cId="1288457665" sldId="318"/>
            <ac:spMk id="4" creationId="{B7D38E73-2109-66DD-E229-E7109681A5C3}"/>
          </ac:spMkLst>
        </pc:spChg>
      </pc:sldChg>
      <pc:sldChg chg="modSp add mod modNotesTx">
        <pc:chgData name="Henrique Souza" userId="e16f5053fa474369" providerId="LiveId" clId="{E06B3147-D884-4B54-B3B4-0AA1034F93B2}" dt="2024-11-11T13:02:19.374" v="433" actId="20577"/>
        <pc:sldMkLst>
          <pc:docMk/>
          <pc:sldMk cId="3611906021" sldId="319"/>
        </pc:sldMkLst>
        <pc:spChg chg="mod">
          <ac:chgData name="Henrique Souza" userId="e16f5053fa474369" providerId="LiveId" clId="{E06B3147-D884-4B54-B3B4-0AA1034F93B2}" dt="2024-11-11T13:02:19.374" v="433" actId="20577"/>
          <ac:spMkLst>
            <pc:docMk/>
            <pc:sldMk cId="3611906021" sldId="319"/>
            <ac:spMk id="3" creationId="{88D77A7B-155B-2ED5-3C62-1DB7A61FC8AB}"/>
          </ac:spMkLst>
        </pc:spChg>
        <pc:spChg chg="mod">
          <ac:chgData name="Henrique Souza" userId="e16f5053fa474369" providerId="LiveId" clId="{E06B3147-D884-4B54-B3B4-0AA1034F93B2}" dt="2024-11-03T16:04:37.390" v="299" actId="5793"/>
          <ac:spMkLst>
            <pc:docMk/>
            <pc:sldMk cId="3611906021" sldId="319"/>
            <ac:spMk id="4" creationId="{9044587F-EB3F-C362-2330-AD9717DF1488}"/>
          </ac:spMkLst>
        </pc:spChg>
      </pc:sldChg>
      <pc:sldMasterChg chg="addSp modSp setBg delSldLayout modSldLayout">
        <pc:chgData name="Henrique Souza" userId="e16f5053fa474369" providerId="LiveId" clId="{E06B3147-D884-4B54-B3B4-0AA1034F93B2}" dt="2024-11-03T15:53:15.384" v="218" actId="47"/>
        <pc:sldMasterMkLst>
          <pc:docMk/>
          <pc:sldMasterMk cId="671348263" sldId="2147483661"/>
        </pc:sldMasterMkLst>
        <pc:picChg chg="add mod">
          <ac:chgData name="Henrique Souza" userId="e16f5053fa474369" providerId="LiveId" clId="{E06B3147-D884-4B54-B3B4-0AA1034F93B2}" dt="2024-11-03T15:49:51.506" v="175"/>
          <ac:picMkLst>
            <pc:docMk/>
            <pc:sldMasterMk cId="671348263" sldId="2147483661"/>
            <ac:picMk id="7" creationId="{BDB8B0A1-A571-32CE-6715-3BA4DEA7B3A5}"/>
          </ac:picMkLst>
        </pc:pic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683621079" sldId="2147483662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613105325" sldId="2147483663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559170256" sldId="2147483664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3186453110" sldId="2147483665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589494797" sldId="2147483666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351810797" sldId="2147483667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4064732990" sldId="2147483668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791379102" sldId="2147483669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542727112" sldId="2147483670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853127826" sldId="2147483671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574421405" sldId="2147483672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942748697" sldId="2147483673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3049118339" sldId="2147483674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816128675" sldId="2147483675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332598689" sldId="2147483676"/>
          </pc:sldLayoutMkLst>
        </pc:sldLayoutChg>
        <pc:sldLayoutChg chg="addSp delSp del mod setBg">
          <pc:chgData name="Henrique Souza" userId="e16f5053fa474369" providerId="LiveId" clId="{E06B3147-D884-4B54-B3B4-0AA1034F93B2}" dt="2024-11-03T15:49:34.117" v="174" actId="47"/>
          <pc:sldLayoutMkLst>
            <pc:docMk/>
            <pc:sldMasterMk cId="671348263" sldId="2147483661"/>
            <pc:sldLayoutMk cId="1540180120" sldId="2147483677"/>
          </pc:sldLayoutMkLst>
          <pc:picChg chg="add del">
            <ac:chgData name="Henrique Souza" userId="e16f5053fa474369" providerId="LiveId" clId="{E06B3147-D884-4B54-B3B4-0AA1034F93B2}" dt="2024-11-03T15:48:48.936" v="164" actId="478"/>
            <ac:picMkLst>
              <pc:docMk/>
              <pc:sldMasterMk cId="671348263" sldId="2147483661"/>
              <pc:sldLayoutMk cId="1540180120" sldId="2147483677"/>
              <ac:picMk id="3" creationId="{B550542F-99B5-2164-E697-89C6F4BC5E32}"/>
            </ac:picMkLst>
          </pc:picChg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922205844" sldId="2147483678"/>
          </pc:sldLayoutMkLst>
        </pc:sldLayoutChg>
        <pc:sldLayoutChg chg="del">
          <pc:chgData name="Henrique Souza" userId="e16f5053fa474369" providerId="LiveId" clId="{E06B3147-D884-4B54-B3B4-0AA1034F93B2}" dt="2024-11-03T15:53:15.384" v="218" actId="47"/>
          <pc:sldLayoutMkLst>
            <pc:docMk/>
            <pc:sldMasterMk cId="671348263" sldId="2147483661"/>
            <pc:sldLayoutMk cId="2386575872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7409C7-1C92-A9C6-2C93-52FF63F64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7A2FE-D6CA-5CEC-A17F-767404FB6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CD89-84F2-4FCD-B408-91D27EC0AD04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5BE6D-7DDB-63B4-1EA1-1FDE3D4E8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1F6A54-3B34-EBA4-DF79-AA25143DF7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4931-27AD-432E-872C-AD1087166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70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z204lab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módulo de autenticação e autorização é executado na mesma área restrita que o código do aplicativo. Quando habilitado, toda solicitação HTTP de entrada passa por ele antes de ser manipulada pelo código do aplicativo.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532" marR="0" lvl="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Integração de rede virtual regional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: quando se conecta a redes virtuais na mesma região, você precisa ter uma sub-rede dedicada na rede virtual com a qual está se integrando.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1532" marR="0" lvl="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Integração de rede virtual exigida pelo gateway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: quando se conecta diretamente à rede virtual em outras regiões ou a uma rede virtual clássica na mesma região, você precisa de um gateway de Rede Virtual do Azure criado na rede virtual de destino.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36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8AEDA17-3975-56B4-CF33-D2A8D504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D432C737-E67A-0323-B167-E09F22F729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7C878789-3DE9-A835-B207-FCA37FB3F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0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Os alunos podem realizar esse exercício em seus ambientes de laboratório. Instruções passo a passo estão incluídas no manual do aluno.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https://learn.microsoft.com/pt-br/training/modules/introduction-to-azure-app-service/7-create-html-web-app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55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1. 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categoria Isolado fornece isolamento de rede e computação e tem a capacidade máxima de expansão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2. 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As Conexões Híbridas são um recurso de rede de saída.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20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55F0FCF-8E0F-1A01-6BE7-98D52467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63D10FC0-8B16-6476-9173-BC0E2582B7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259273FC-A8B5-58CA-1544-E3CC7892F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78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9DA1E-BD2E-8D64-8067-96BBAEF9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08060-2F50-6DE4-1E07-ED9DA90E9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DD0D2-1374-9F8C-5191-423B9E9EA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módulo de autenticação e autorização é executado na mesma área restrita que o código do aplicativo. Quando habilitado, toda solicitação HTTP de entrada passa por ele antes de ser manipulada pelo código do aplicativo.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31263-C33D-3631-C60F-D00502185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5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Para desenvolvedores de ASP.NET e ASP.NET Core, definir as configurações de aplicativo no Serviço de Aplicativo é como defini-las em </a:t>
            </a:r>
            <a:r>
              <a:rPr lang="pt-BR" sz="1200" b="0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`&lt;appSettings&gt;`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em </a:t>
            </a:r>
            <a:r>
              <a:rPr lang="pt-BR" sz="1200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*Web.config*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ou </a:t>
            </a:r>
            <a:r>
              <a:rPr lang="pt-BR" sz="1200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*appsettings.json*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, mas os valores no Serviço de Aplicativo substituem aqueles em </a:t>
            </a:r>
            <a:r>
              <a:rPr lang="pt-BR" sz="1200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*Web.config*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ou </a:t>
            </a:r>
            <a:r>
              <a:rPr lang="pt-BR" sz="1200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*appsettings.json*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Você pode manter as configurações de desenvolvimento (por exemplo, a senha do MySQL local) em </a:t>
            </a:r>
            <a:r>
              <a:rPr lang="pt-BR" sz="1200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*Web.config*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ou </a:t>
            </a:r>
            <a:r>
              <a:rPr lang="pt-BR" sz="1200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*appsettings.json*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, mas os segredos de produção (por exemplo, senha do Banco de Dados MySQL do Azure) ficam seguros no Serviço de Aplicativo.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9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Você pode adicionar e editar configurações em massa usando o formato mostrado acima que ilustra a configuração de cadeias de conexão.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60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 certificado carregado em um aplicativo é armazenado em uma unidade de implantação que está vinculada à combinação de grupo de recursos e região do plano do serviço de aplicativo (chamada internamente de </a:t>
            </a:r>
            <a:r>
              <a:rPr lang="pt-BR" sz="1200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webspace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). Isso torna o certificado acessível a outros aplicativos na mesma combinação de grupo de recursos e região.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Observações sobre certificados: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marR="0" lvl="0" indent="-2857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Certificado gerenciado de Serviço de Aplicativo gratuito: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 certificado privado sem custo e fácil de usar se você precisar proteger seu domínio personalizado no Serviço de Aplicativo.</a:t>
            </a:r>
            <a:endParaRPr lang="en-US" dirty="0"/>
          </a:p>
          <a:p>
            <a:pPr marL="285750" marR="0" lvl="0" indent="-2857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Comprar um Certificado do Serviço de Aplicativo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 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 certificado privado gerenciado pelo Azure. Ele combina a simplicidade do gerenciamento automatizado de certificado e a flexibilidade das opções de renovação e exportação.</a:t>
            </a:r>
          </a:p>
          <a:p>
            <a:pPr marL="285750" marR="0" lvl="0" indent="-2857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Importar um certificado do Key Vault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 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útil se você usa o Azure Key Vault para gerenciar seus certificados.</a:t>
            </a:r>
          </a:p>
          <a:p>
            <a:pPr marL="285750" marR="0" lvl="0" indent="-2857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Carregar um certificado privado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 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se você já tiver um certificado privado de um provedor de terceiros, poderá carregá-lo.</a:t>
            </a:r>
          </a:p>
          <a:p>
            <a:pPr marL="285750" marR="0" lvl="0" indent="-2857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Carregar um certificado público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 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os certificados públicos não são usados para proteger domínios personalizados, mas você pode carregá-los em seu código se precisar que eles acessem recursos remotos.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6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As configurações gerais 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são usadas para configurar a pilha, a plataforma, a depuração e as configurações de certificado do cliente de entrada.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plataforma Linux dá suporte aos logs de implantação e do aplicativo.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6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A27BA3A-DDF0-2093-0963-AC5482519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C08F1971-9B09-E92A-0E02-4D01FA928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6A77D97F-A31C-E45F-7EF3-0B607870B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33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4487D-609B-6E04-AD4A-283050585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4A17B-3551-0095-51EE-5E14B76CB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D9CDB-BF34-32E2-7ED3-5A07F9885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módulo de autenticação e autorização é executado na mesma área restrita que o código do aplicativo. Quando habilitado, toda solicitação HTTP de entrada passa por ele antes de ser manipulada pelo código do aplicativo.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CD41B-9979-3D9A-2E12-AA832E06B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1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Regras do dimensionamento automático</a:t>
            </a:r>
          </a:p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dimensionamento automático toma decisões com base nas regras definidas por você. Uma regra especifica o limite de uma métrica e dispara um evento de dimensionamento automático quando esse limite é ultrapassado. O dimensionamento automático também pode desalocar recursos quando a carga de trabalho diminui.</a:t>
            </a:r>
          </a:p>
          <a:p>
            <a:endParaRPr lang="en-US" sz="12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  <a:p>
            <a:pPr algn="l"/>
            <a:r>
              <a:rPr lang="pt-BR" sz="1200" b="0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O </a:t>
            </a:r>
            <a:r>
              <a:rPr lang="pt-BR" sz="1200" b="0" i="1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dimensionamento por aplicativo</a:t>
            </a:r>
            <a:r>
              <a:rPr lang="pt-BR" sz="1200" b="0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 pode ser habilitado no nível do plano do Serviço de Aplicativo para permitir o dimensionamento de um aplicativo independentemente do plano do Serviço de Aplicativo que o hospeda. Dessa forma, um Plano do Serviço de Aplicativo pode ser dimensionado para 10 instâncias, mas um aplicativo pode ser configurado para usar apenas cinco. O dimensionamento por aplicativo está disponível somente para os tipos de preço </a:t>
            </a:r>
            <a:r>
              <a:rPr lang="pt-BR" sz="1200" b="1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Standard</a:t>
            </a:r>
            <a:r>
              <a:rPr lang="pt-BR" sz="1200" b="0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, </a:t>
            </a:r>
            <a:r>
              <a:rPr lang="pt-BR" sz="1200" b="1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Premium</a:t>
            </a:r>
            <a:r>
              <a:rPr lang="pt-BR" sz="1200" b="0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, </a:t>
            </a:r>
            <a:r>
              <a:rPr lang="pt-BR" sz="1200" b="1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Premium V2</a:t>
            </a:r>
            <a:r>
              <a:rPr lang="pt-BR" sz="1200" b="0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, </a:t>
            </a:r>
            <a:r>
              <a:rPr lang="pt-BR" sz="1200" b="1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Premium V3</a:t>
            </a:r>
            <a:r>
              <a:rPr lang="pt-BR" sz="1200" b="0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 e </a:t>
            </a:r>
            <a:r>
              <a:rPr lang="pt-BR" sz="1200" b="1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Isolado</a:t>
            </a:r>
            <a:r>
              <a:rPr lang="pt-BR" sz="1200" b="0" i="0" strike="noStrike" cap="none" spc="0" baseline="0" dirty="0">
                <a:solidFill>
                  <a:srgbClr val="E6E6E6"/>
                </a:solidFill>
                <a:effectLst/>
                <a:latin typeface="Segoe UI"/>
                <a:ea typeface="Segoe UI"/>
                <a:cs typeface="Segoe UI"/>
              </a:rPr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dimensionamento automático tem uma sobrecarga associada ao monitoramento de recursos e a definição do gatilho de um evento de dimensionamento. Nesse cenário, se for possível antecipar a taxa de crescimento, o dimensionamento manual do sistema ao longo do tempo poderá ser uma abordagem mais econômica.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5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Flexibilidade do Dimensionamento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É importante ajustar os recursos conforme a demanda para evitar custos excessivos ou perda de desempenho.</a:t>
            </a:r>
          </a:p>
          <a:p>
            <a:r>
              <a:rPr lang="pt-BR" b="1" dirty="0"/>
              <a:t>Automatização com Eficiência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dimensionamento automático otimiza o uso de recursos, reduz a necessidade de intervenção manual e melhora a resiliência do sistema.</a:t>
            </a:r>
          </a:p>
          <a:p>
            <a:r>
              <a:rPr lang="pt-BR" b="1" dirty="0"/>
              <a:t>Monitoramento em Tempo Real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Importância de monitorar constantemente as métricas para garantir que os ajustes automáticos atendam às necessidades da aplicação.</a:t>
            </a:r>
          </a:p>
          <a:p>
            <a:r>
              <a:rPr lang="pt-BR" b="1" dirty="0" err="1"/>
              <a:t>mpacto</a:t>
            </a:r>
            <a:r>
              <a:rPr lang="pt-BR" b="1" dirty="0"/>
              <a:t> no Custo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Como o dimensionamento baseado em métricas específicas pode reduzir custos operacionais ao evitar alocações de recursos desnecessárias.</a:t>
            </a:r>
          </a:p>
          <a:p>
            <a:r>
              <a:rPr lang="pt-BR" b="1" dirty="0"/>
              <a:t>Múltiplas Métricas em Conjunto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Explicar que o uso combinado de várias métricas (CPU, memória, filas) pode proporcionar um ajuste mais preciso e adequado às necessidades da aplicação.</a:t>
            </a:r>
          </a:p>
          <a:p>
            <a:r>
              <a:rPr lang="pt-BR" b="1" dirty="0"/>
              <a:t>Planejamento de Cronogramas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Benefícios de definir horários específicos para aumentos de capacidade, como durante campanhas de marketing ou lançamentos de produtos.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958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dimensionamento automático é uma solução para expandir/reduzir horizontalmente. O sistema pode expandir horizontalmente quando métricas de recurso especificadas indicam um aumento no uso e reduzir quando essas métricas diminuem.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número de usuários que precisa acessar um aplicativo varia de acordo com um cronograma regular. Por exemplo, mais usuários utilizam o sistema em uma sexta-feira do que em outros dias da semana. As alterações previsíveis na carga do aplicativo são boas candidatas para o dimensionamento automático.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1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67239D1-644F-721E-9E1A-133968E1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0294E715-3AC3-181E-B176-EC88AF0A4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F0A8015-6EF0-8729-F5B0-C55355E23D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427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7DFB5-9C9A-B05A-F105-3565A3A27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9CB12-D398-1C7A-1C56-A4B844438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B5D37-881C-8A58-C741-94B18FDAB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módulo de autenticação e autorização é executado na mesma área restrita que o código do aplicativo. Quando habilitado, toda solicitação HTTP de entrada passa por ele antes de ser manipulada pelo código do aplicativo.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D632E-3919-DF87-FF81-211F73215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8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57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Por padrão, todas as solicitações de cliente para a URL de produção do aplicativo (</a:t>
            </a:r>
            <a:r>
              <a:rPr lang="pt-BR" sz="1200" b="0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http://&lt;app_name&gt;.azurewebsites.net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) são roteadas para o slot de produção.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É possível rotear uma parte do tráfego para outro slot.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Esse recurso é útil se você precisa de comentários do usuário para uma nova atualização, mas não está pronto para liberá-la para produção.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Por padrão, novos slots receberão uma regra de roteamento de </a:t>
            </a:r>
            <a:r>
              <a:rPr lang="pt-BR" sz="1200" b="0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0%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Não, alguns elementos (como o conteúdo do WebJobs) são trocados e outros (como agendadores do WebJobs) não.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0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EBEE664-3517-073E-21EC-B3153DD5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007A884-55AE-1F64-3833-E7BFACFF8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0C6D80D-7C92-68C0-AB9E-0F7DBFFED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758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BR" sz="1100" dirty="0">
                <a:solidFill>
                  <a:srgbClr val="000000"/>
                </a:solidFill>
                <a:latin typeface="Segoe UI"/>
                <a:ea typeface="Segoe UI"/>
                <a:cs typeface="Segoe UI"/>
                <a:hlinkClick r:id="rId3" history="0"/>
              </a:rPr>
              <a:t>http://aka.ms/az204labs</a:t>
            </a:r>
            <a:endParaRPr lang="en-US" sz="1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81703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Se o seu aplicativo estiver no mesmo plano do serviço de aplicativo com outros aplicativos, convém melhorar o desempenho do aplicativo, isolando os recursos de computação.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1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36123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11833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|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lab/exercise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1A17C-0F99-216E-DFAC-C569CB6E38F1}"/>
              </a:ext>
            </a:extLst>
          </p:cNvPr>
          <p:cNvSpPr/>
          <p:nvPr userDrawn="1"/>
        </p:nvSpPr>
        <p:spPr>
          <a:xfrm>
            <a:off x="296391" y="1166567"/>
            <a:ext cx="4362253" cy="3287598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5EEF9-998D-B6C1-C199-5C59EA71EC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795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72FF0B-2694-6C4C-C8B5-3E7663D5E7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450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1286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| K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90E651-9BA7-18EB-DB1A-44556A25BECF}"/>
              </a:ext>
            </a:extLst>
          </p:cNvPr>
          <p:cNvSpPr/>
          <p:nvPr userDrawn="1"/>
        </p:nvSpPr>
        <p:spPr>
          <a:xfrm>
            <a:off x="4397605" y="1166567"/>
            <a:ext cx="4362253" cy="3287598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9635B2-897B-0E82-CA91-F20AED8A9E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9958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259868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4B3E-4E72-0D48-DEE7-436F5441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D685E-044E-3CD4-5578-572CE4E50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1129564"/>
            <a:ext cx="8416529" cy="3393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C70EA8-226C-026D-3799-31B69250A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748903"/>
            <a:ext cx="8416529" cy="319088"/>
          </a:xfrm>
        </p:spPr>
        <p:txBody>
          <a:bodyPr/>
          <a:lstStyle>
            <a:lvl1pPr marL="0" indent="0">
              <a:buNone/>
              <a:defRPr lang="en-US" sz="1683" kern="1200" spc="0" baseline="0" smtClean="0">
                <a:solidFill>
                  <a:srgbClr val="003C6A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22058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BDB8B0A1-A571-32CE-6715-3BA4DEA7B3A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Henrique Eduardo Souza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Vivo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@hsouzaeduardo81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hsouzaeduardo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AZ-204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3200" b="0" i="0" strike="noStrike" cap="none" spc="-50" baseline="0" dirty="0">
                <a:solidFill>
                  <a:srgbClr val="FF0000"/>
                </a:solidFill>
                <a:effectLst/>
                <a:latin typeface="Segoe UI"/>
                <a:ea typeface="Segoe UI"/>
                <a:cs typeface="Segoe UI"/>
              </a:rPr>
              <a:t>Implementar Aplicativos Web do Serviço de Aplicativo do Azure</a:t>
            </a:r>
            <a:endParaRPr lang="en-US" sz="3200" b="1" dirty="0" err="1">
              <a:solidFill>
                <a:srgbClr val="FF000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A9A4-E5A5-ECF6-8A06-C7CC2AB0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Implantar no Serviço de Aplicativo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0DA0C5-B21F-3272-A2E6-3441092CF7C7}"/>
              </a:ext>
            </a:extLst>
          </p:cNvPr>
          <p:cNvSpPr txBox="1"/>
          <p:nvPr/>
        </p:nvSpPr>
        <p:spPr>
          <a:xfrm>
            <a:off x="289059" y="977046"/>
            <a:ext cx="7563005" cy="52030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Tx/>
              <a:buNone/>
              <a:defRPr sz="204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224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None/>
              <a:defRPr sz="12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spc="-38" dirty="0">
                <a:latin typeface="Segoe UI"/>
                <a:ea typeface="Segoe UI"/>
                <a:cs typeface="Segoe UI"/>
              </a:rPr>
              <a:t>Cada equipe de desenvolvimento tem requisitos exclusivos para seu pipeline de implantação. O Serviço de Aplicativo dá suporte tanto à implantação automatizada quanto manual.</a:t>
            </a:r>
          </a:p>
          <a:p>
            <a:endParaRPr lang="en-US" sz="1800" dirty="0">
              <a:latin typeface="+mn-lt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FC235BC-3831-F6F4-C09B-0D460578B54F}"/>
              </a:ext>
            </a:extLst>
          </p:cNvPr>
          <p:cNvSpPr txBox="1"/>
          <p:nvPr/>
        </p:nvSpPr>
        <p:spPr>
          <a:xfrm>
            <a:off x="289059" y="1687152"/>
            <a:ext cx="2725340" cy="19600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Tx/>
              <a:buNone/>
              <a:defRPr sz="204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224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None/>
              <a:defRPr sz="12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pt-BR" sz="1500" spc="-38" dirty="0">
                <a:latin typeface="Segoe UI Semibold"/>
                <a:ea typeface="Segoe UI Semibold"/>
                <a:cs typeface="Segoe UI Semibold" charset="0"/>
              </a:rPr>
              <a:t>Implantação automatizada</a:t>
            </a:r>
          </a:p>
          <a:p>
            <a:pPr marL="214313" lvl="1" indent="-2143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Azure DevOps</a:t>
            </a:r>
          </a:p>
          <a:p>
            <a:pPr marL="214313" lvl="1" indent="-2143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GitHub</a:t>
            </a:r>
          </a:p>
          <a:p>
            <a:pPr marL="214313" lvl="1" indent="-2143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Bitbucket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2B551BC-DC50-B2BC-7164-640542723DBA}"/>
              </a:ext>
            </a:extLst>
          </p:cNvPr>
          <p:cNvSpPr txBox="1"/>
          <p:nvPr/>
        </p:nvSpPr>
        <p:spPr>
          <a:xfrm>
            <a:off x="3014399" y="1686090"/>
            <a:ext cx="2695340" cy="19600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Tx/>
              <a:buNone/>
              <a:defRPr sz="204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224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None/>
              <a:defRPr sz="12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pt-BR" sz="1500" spc="-38" dirty="0">
                <a:latin typeface="Segoe UI Semibold"/>
                <a:ea typeface="Segoe UI Semibold"/>
                <a:cs typeface="Segoe UI Semibold" charset="0"/>
              </a:rPr>
              <a:t>Implantação manual</a:t>
            </a:r>
          </a:p>
          <a:p>
            <a:pPr marL="214313" lvl="1" indent="-2143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Git</a:t>
            </a:r>
          </a:p>
          <a:p>
            <a:pPr marL="214313" lvl="1" indent="-2143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CLI</a:t>
            </a:r>
          </a:p>
          <a:p>
            <a:pPr marL="214313" lvl="1" indent="-2143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Zipdeploy</a:t>
            </a:r>
            <a:endParaRPr lang="en-US" sz="1350" dirty="0"/>
          </a:p>
          <a:p>
            <a:pPr marL="214313" lvl="1" indent="-2143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FTP/S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6A27CE-5FA4-4A0C-3271-BD4663B120BC}"/>
              </a:ext>
            </a:extLst>
          </p:cNvPr>
          <p:cNvSpPr txBox="1"/>
          <p:nvPr/>
        </p:nvSpPr>
        <p:spPr>
          <a:xfrm>
            <a:off x="5767043" y="1686090"/>
            <a:ext cx="2919768" cy="196006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Tx/>
              <a:buNone/>
              <a:defRPr sz="204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224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None/>
              <a:defRPr sz="12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pt-BR" sz="1500" spc="-38" dirty="0">
                <a:latin typeface="Segoe UI Semibold"/>
                <a:ea typeface="Segoe UI Semibold"/>
                <a:cs typeface="Segoe UI Semibold" charset="0"/>
              </a:rPr>
              <a:t>Slots de implantação</a:t>
            </a:r>
          </a:p>
          <a:p>
            <a:pPr marL="214313" lvl="1" indent="-2143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Implantações de destino ou ambientes de produção para testar</a:t>
            </a:r>
          </a:p>
          <a:p>
            <a:pPr marL="214313" lvl="1" indent="-2143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Personalize quais configurações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são trocadas entre os slots</a:t>
            </a:r>
          </a:p>
        </p:txBody>
      </p:sp>
    </p:spTree>
    <p:extLst>
      <p:ext uri="{BB962C8B-B14F-4D97-AF65-F5344CB8AC3E}">
        <p14:creationId xmlns:p14="http://schemas.microsoft.com/office/powerpoint/2010/main" val="33338582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A5EF-5D7A-6D9C-51FD-D58E7487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2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Explorar a autenticação e a autorização no Serviço de Aplicativo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9900-FD86-F797-BD65-760C7F72F1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9047" y="1182616"/>
            <a:ext cx="7240905" cy="3612356"/>
          </a:xfrm>
        </p:spPr>
        <p:txBody>
          <a:bodyPr>
            <a:normAutofit lnSpcReduction="10000"/>
          </a:bodyPr>
          <a:lstStyle/>
          <a:p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Suporte integrado à autenticação e autorização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Implementar com poucas ou nenhumas alterações de código em seu aplicativo Web</a:t>
            </a:r>
          </a:p>
          <a:p>
            <a:endParaRPr lang="en-US" dirty="0"/>
          </a:p>
          <a:p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 Semibold" charset="0"/>
              </a:rPr>
              <a:t>Provedores de identidade disponíveis por padrão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Plataforma de identidade da Microsoft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Facebook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Google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Twitter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Apple</a:t>
            </a:r>
          </a:p>
          <a:p>
            <a:pPr lvl="1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OpenID 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02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9DD6-B63F-FEF2-01F8-89E8F3B2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Descobrir recursos de rede do Serviço de Aplicativo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255F70-0791-0CE4-E4DD-D352A32DA393}"/>
              </a:ext>
            </a:extLst>
          </p:cNvPr>
          <p:cNvSpPr txBox="1"/>
          <p:nvPr/>
        </p:nvSpPr>
        <p:spPr>
          <a:xfrm>
            <a:off x="313848" y="1170961"/>
            <a:ext cx="4046220" cy="3266279"/>
          </a:xfrm>
          <a:prstGeom prst="rect">
            <a:avLst/>
          </a:prstGeom>
        </p:spPr>
        <p:txBody>
          <a:bodyPr/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Tx/>
              <a:buNone/>
              <a:defRPr sz="204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224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None/>
              <a:defRPr sz="12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pt-BR" sz="1500" spc="-38" dirty="0">
                <a:latin typeface="Segoe UI Semibold"/>
                <a:ea typeface="Segoe UI Semibold"/>
                <a:cs typeface="Segoe UI Semibold" charset="0"/>
              </a:rPr>
              <a:t>Recursos de rede do Serviço de Aplicativo multilocatário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Recursos de entrada	</a:t>
            </a:r>
          </a:p>
          <a:p>
            <a:pPr marL="300038" lvl="4" indent="-1285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Endereço atribuído ao aplicativo</a:t>
            </a:r>
          </a:p>
          <a:p>
            <a:pPr marL="300038" lvl="4" indent="-1285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Restrições de acesso	</a:t>
            </a:r>
          </a:p>
          <a:p>
            <a:pPr marL="300038" lvl="4" indent="-1285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Pontos de extremidade de serviço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Pontos de extremidade privados	</a:t>
            </a:r>
          </a:p>
          <a:p>
            <a:pPr marL="300038" lvl="4" indent="-1285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Recursos de saída 	</a:t>
            </a:r>
          </a:p>
          <a:p>
            <a:pPr marL="300038" lvl="4" indent="-1285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Conexões Híbridas </a:t>
            </a:r>
          </a:p>
          <a:p>
            <a:pPr marL="300038" lvl="4" indent="-1285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Integração VNET exigida pelo gateway </a:t>
            </a:r>
          </a:p>
          <a:p>
            <a:pPr marL="300038" lvl="4" indent="-128588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Integração VNet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D527AAC-FFB0-0F5D-74BD-BDB051E2B963}"/>
              </a:ext>
            </a:extLst>
          </p:cNvPr>
          <p:cNvSpPr txBox="1"/>
          <p:nvPr/>
        </p:nvSpPr>
        <p:spPr>
          <a:xfrm>
            <a:off x="4783934" y="1268016"/>
            <a:ext cx="4056173" cy="2769989"/>
          </a:xfrm>
          <a:prstGeom prst="rect">
            <a:avLst/>
          </a:prstGeom>
        </p:spPr>
        <p:txBody>
          <a:bodyPr/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Tx/>
              <a:buNone/>
              <a:defRPr sz="204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224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None/>
              <a:defRPr sz="12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r>
              <a:rPr lang="pt-BR" sz="1500" spc="-38" dirty="0">
                <a:latin typeface="Segoe UI Semibold"/>
                <a:ea typeface="Segoe UI Semibold"/>
                <a:cs typeface="Segoe UI Semibold" charset="0"/>
              </a:rPr>
              <a:t>Rede de locatário único </a:t>
            </a:r>
          </a:p>
          <a:p>
            <a:pPr>
              <a:spcAft>
                <a:spcPts val="450"/>
              </a:spcAft>
            </a:pPr>
            <a:r>
              <a:rPr lang="pt-BR" sz="1350" spc="0" dirty="0">
                <a:latin typeface="Segoe UI"/>
                <a:ea typeface="Segoe UI"/>
                <a:cs typeface="Segoe UI"/>
              </a:rPr>
              <a:t>O Ambiente do Serviço de Aplicativo do Azure hospeda planos de SKU diretamente na sua rede virtual do Azure. 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350" b="1" spc="0" dirty="0">
                <a:latin typeface="Segoe UI"/>
                <a:ea typeface="Segoe UI"/>
                <a:cs typeface="Segoe UI"/>
              </a:rPr>
              <a:t>Externa:</a:t>
            </a:r>
            <a:r>
              <a:rPr lang="pt-BR" sz="1350" spc="0" dirty="0">
                <a:latin typeface="Segoe UI"/>
                <a:ea typeface="Segoe UI"/>
                <a:cs typeface="Segoe UI"/>
              </a:rPr>
              <a:t> expõe os aplicativos hospedados usando um endereço IP acessível na Internet.</a:t>
            </a:r>
          </a:p>
          <a:p>
            <a:pPr marL="214313" indent="-214313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350" b="1" spc="0" dirty="0">
                <a:latin typeface="Segoe UI"/>
                <a:ea typeface="Segoe UI"/>
                <a:cs typeface="Segoe UI"/>
              </a:rPr>
              <a:t>Balanceador de carga interno:</a:t>
            </a:r>
            <a:r>
              <a:rPr lang="pt-BR" sz="1350" spc="0" dirty="0">
                <a:latin typeface="Segoe UI"/>
                <a:ea typeface="Segoe UI"/>
                <a:cs typeface="Segoe UI"/>
              </a:rPr>
              <a:t> expõe os aplicativos hospedados em um endereço IP dentro da sua rede virtual.</a:t>
            </a:r>
          </a:p>
          <a:p>
            <a:endParaRPr lang="en-US" sz="1350" spc="0" dirty="0">
              <a:solidFill>
                <a:schemeClr val="tx1"/>
              </a:solidFill>
              <a:latin typeface="+mn-lt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17376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AD38E12-33BE-145B-D53C-7116579E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75C03B17-F1E3-F164-B6D5-606D07ECC6D1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Criar um aplicativo Web HTML estático usando </a:t>
            </a:r>
            <a:b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</a:b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o Azure Cloud Shell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79FE3D90-9C05-E2C1-B806-DB1D4BF60DF1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Exercício 01</a:t>
            </a:r>
            <a:endParaRPr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0B6A25E-D669-C1C2-C788-C9B25111B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65F8D6-229A-8672-9264-FB8D8369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B362-AEE0-DE66-A4F2-40C8C260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8610"/>
            <a:ext cx="8416958" cy="64034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sz="22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Exercício 01: Criar um aplicativo Web HTML estático usando </a:t>
            </a:r>
            <a:br>
              <a:rPr lang="pt-BR" sz="22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</a:br>
            <a:r>
              <a:rPr lang="pt-BR" sz="22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o Azure Cloud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413AE-417D-7971-3792-8F46E97821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2899" y="1314451"/>
            <a:ext cx="3948653" cy="2821781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 Semibold" charset="0"/>
              </a:rPr>
              <a:t>Neste exercício, você implantará um site HTML + CSS básico no Serviço de Aplicativo do Azure usando o comando </a:t>
            </a:r>
            <a:r>
              <a:rPr lang="pt-BR" sz="1800" b="1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az webapp up</a:t>
            </a: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da CLI do Azure. 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Em seguida, você atualizará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código e o reimplantará usando o mesmo comando.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43510-1F41-FAB5-1A7B-6249C74E34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449" y="1314451"/>
            <a:ext cx="3907409" cy="2821781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Objetivos</a:t>
            </a:r>
          </a:p>
          <a:p>
            <a:pPr marL="175022" indent="-175022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Baixar o aplicativo de exemplo</a:t>
            </a:r>
          </a:p>
          <a:p>
            <a:pPr marL="175022" indent="-175022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o aplicativo Web</a:t>
            </a:r>
          </a:p>
          <a:p>
            <a:pPr marL="175022" indent="-175022"/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Atualizar o aplicativo e reimplantar</a:t>
            </a:r>
          </a:p>
        </p:txBody>
      </p:sp>
    </p:spTree>
    <p:extLst>
      <p:ext uri="{BB962C8B-B14F-4D97-AF65-F5344CB8AC3E}">
        <p14:creationId xmlns:p14="http://schemas.microsoft.com/office/powerpoint/2010/main" val="4778876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A3BBE-B488-43DD-B070-0919A72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Resumo e verificação de conhecimentos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7D7FC9-B011-1D97-BC8A-841DD0A7C57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2900" y="1314450"/>
            <a:ext cx="3891916" cy="3080385"/>
          </a:xfrm>
        </p:spPr>
        <p:txBody>
          <a:bodyPr>
            <a:normAutofit fontScale="87500" lnSpcReduction="20000"/>
          </a:bodyPr>
          <a:lstStyle/>
          <a:p>
            <a:pPr marL="0" indent="0">
              <a:lnSpc>
                <a:spcPct val="110000"/>
              </a:lnSpc>
              <a:spcAft>
                <a:spcPts val="900"/>
              </a:spcAft>
              <a:buNone/>
            </a:pPr>
            <a:r>
              <a:rPr lang="pt-BR" sz="17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módulo, você aprendeu a:</a:t>
            </a:r>
          </a:p>
          <a:p>
            <a:pPr marL="175022" indent="-175022" defTabSz="342900">
              <a:lnSpc>
                <a:spcPct val="110000"/>
              </a:lnSpc>
              <a:spcAft>
                <a:spcPts val="450"/>
              </a:spcAft>
              <a:tabLst>
                <a:tab pos="0" algn="l"/>
              </a:tabLst>
            </a:pPr>
            <a: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Descrever os principais componentes </a:t>
            </a:r>
            <a:b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valores do Serviço de Aplicativo do Azure.</a:t>
            </a:r>
          </a:p>
          <a:p>
            <a:pPr marL="175022" indent="-175022" defTabSz="171450">
              <a:lnSpc>
                <a:spcPct val="110000"/>
              </a:lnSpc>
              <a:spcAft>
                <a:spcPts val="450"/>
              </a:spcAft>
              <a:tabLst>
                <a:tab pos="0" algn="l"/>
              </a:tabLst>
            </a:pPr>
            <a: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Explicar como o Serviço de Aplicativo </a:t>
            </a:r>
            <a:b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do Azure gerencia a autenticação </a:t>
            </a:r>
            <a:b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a autorização.</a:t>
            </a:r>
          </a:p>
          <a:p>
            <a:pPr marL="175022" indent="-175022" defTabSz="342900">
              <a:lnSpc>
                <a:spcPct val="110000"/>
              </a:lnSpc>
              <a:spcAft>
                <a:spcPts val="450"/>
              </a:spcAft>
              <a:tabLst>
                <a:tab pos="0" algn="l"/>
              </a:tabLst>
            </a:pPr>
            <a: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Identificar métodos para controlar o tráfego de entrada e saída para seu aplicativo Web.</a:t>
            </a:r>
          </a:p>
          <a:p>
            <a:pPr marL="175022" indent="-175022" defTabSz="342900">
              <a:lnSpc>
                <a:spcPct val="110000"/>
              </a:lnSpc>
              <a:spcAft>
                <a:spcPts val="450"/>
              </a:spcAft>
              <a:tabLst>
                <a:tab pos="0" algn="l"/>
              </a:tabLst>
            </a:pPr>
            <a: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Implantar um aplicativo no Serviço </a:t>
            </a:r>
            <a:b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Aplicativo usando os comandos </a:t>
            </a:r>
            <a:b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7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da CLI do Azure.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A2E3A5-491E-5D2A-26A0-B9501E6B8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5574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0" name="Text Placeholder 43">
            <a:extLst>
              <a:ext uri="{FF2B5EF4-FFF2-40B4-BE49-F238E27FC236}">
                <a16:creationId xmlns:a16="http://schemas.microsoft.com/office/drawing/2014/main" id="{4FC27DB2-F05B-E624-8C00-315CD548313F}"/>
              </a:ext>
            </a:extLst>
          </p:cNvPr>
          <p:cNvSpPr txBox="1"/>
          <p:nvPr/>
        </p:nvSpPr>
        <p:spPr>
          <a:xfrm>
            <a:off x="5036273" y="1557463"/>
            <a:ext cx="3160670" cy="7342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Qual categoria de plano de Serviço de Aplicativo fornece a capacidade máxima de expansão?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35A33D-4B76-4EF0-2434-6808E38C7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80878" y="245674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2" name="Text Placeholder 43">
            <a:extLst>
              <a:ext uri="{FF2B5EF4-FFF2-40B4-BE49-F238E27FC236}">
                <a16:creationId xmlns:a16="http://schemas.microsoft.com/office/drawing/2014/main" id="{5BFC22EB-D1DE-7538-0959-A4B6B152686D}"/>
              </a:ext>
            </a:extLst>
          </p:cNvPr>
          <p:cNvSpPr txBox="1"/>
          <p:nvPr/>
        </p:nvSpPr>
        <p:spPr>
          <a:xfrm>
            <a:off x="5036273" y="2384850"/>
            <a:ext cx="3044738" cy="6498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>
                <a:cs typeface="Segoe UI" panose="020B0502040204020203" pitchFamily="34" charset="0"/>
              </a:defRPr>
            </a:lvl1pPr>
            <a:lvl2pPr marL="574675" indent="-2349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indent="-227013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141413" indent="-169863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6363" indent="-179388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350" dirty="0">
                <a:latin typeface="Segoe UI"/>
                <a:ea typeface="Segoe UI"/>
                <a:cs typeface="Segoe UI"/>
              </a:rPr>
              <a:t>Qual recurso de rede do Serviço de Aplicativo pode ser usado para controlar o tráfego de rede de saída?</a:t>
            </a:r>
          </a:p>
        </p:txBody>
      </p:sp>
    </p:spTree>
    <p:extLst>
      <p:ext uri="{BB962C8B-B14F-4D97-AF65-F5344CB8AC3E}">
        <p14:creationId xmlns:p14="http://schemas.microsoft.com/office/powerpoint/2010/main" val="2403457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FBF5975-AFC7-1F36-53D3-74B8B9E7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80F3C55E-3F6F-1853-D530-F3084FC6AF4C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Configurar definições do aplicativo Web Explorar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B6743C65-4A07-D983-3514-2423CCDCB0A5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D3813C7-BDC9-FEE2-19C6-BD58C9863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3A1BCA-92E5-3A68-DCD3-AA58FA94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1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EFF7B-5F2E-02CE-92FB-6A5D3C79D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A97F-3FBC-3FC8-953B-E173A3F4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0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Objetivos do aprendizado</a:t>
            </a:r>
            <a:endParaRPr lang="pt-BR" sz="2250" dirty="0">
              <a:solidFill>
                <a:srgbClr val="000000"/>
              </a:solidFill>
              <a:latin typeface="Segoe UI Semibold"/>
              <a:ea typeface="Segoe UI Semibold"/>
              <a:cs typeface="Segoe UI Semibol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6511-F011-98A3-5296-73EB9DB5CA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9047" y="1182616"/>
            <a:ext cx="7240905" cy="3612356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45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pt-BR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Crie configurações de aplicativo associadas aos slots de implantação.</a:t>
            </a:r>
            <a:endParaRPr lang="pt-BR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450"/>
              </a:spcAft>
            </a:pPr>
            <a:r>
              <a:rPr lang="pt-BR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Explique as opções de instalação de certificados TLS para seu aplicativo.</a:t>
            </a:r>
            <a:endParaRPr lang="pt-BR" sz="16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450"/>
              </a:spcAft>
            </a:pPr>
            <a:r>
              <a:rPr lang="pt-BR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Habilite o log de diagnóstico para seu aplicativo para auxiliar no monitoramento e na depuração.</a:t>
            </a:r>
            <a:endParaRPr lang="pt-BR" sz="16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450"/>
              </a:spcAft>
            </a:pPr>
            <a:r>
              <a:rPr lang="pt-BR" sz="1800" kern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Crie um aplicativo virtual para mapeamentos de diretório.</a:t>
            </a:r>
            <a:endParaRPr lang="pt-BR" sz="16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336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563611-B3B9-745D-36EA-A064B222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986DA-3FE8-0D69-340A-7BE34BA80D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No Serviço de Aplicativo, as configurações do aplicativo são </a:t>
            </a:r>
            <a:b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enviadas como variáveis de ambiente para o código do aplicativo.</a:t>
            </a:r>
          </a:p>
          <a:p>
            <a:pPr>
              <a:spcAft>
                <a:spcPts val="900"/>
              </a:spcAft>
            </a:pP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aplicativos Linux e contêineres personalizados, o Serviço de Aplicativo envia as configurações do aplicativo para o contêiner usando o sinalizador </a:t>
            </a:r>
            <a:r>
              <a:rPr lang="pt-BR" sz="2100" b="1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--env</a:t>
            </a: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para definir a variável de ambiente </a:t>
            </a:r>
            <a:b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no contêiner.</a:t>
            </a:r>
          </a:p>
        </p:txBody>
      </p:sp>
    </p:spTree>
    <p:extLst>
      <p:ext uri="{BB962C8B-B14F-4D97-AF65-F5344CB8AC3E}">
        <p14:creationId xmlns:p14="http://schemas.microsoft.com/office/powerpoint/2010/main" val="15858676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6C6-204E-5060-5A39-A4AA94FC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Definir configurações do aplicativo (1 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20B3-3B05-980E-40BA-CFC7EFDE77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3263265" cy="3326029"/>
          </a:xfrm>
        </p:spPr>
        <p:txBody>
          <a:bodyPr>
            <a:normAutofit fontScale="80000" lnSpcReduction="20000"/>
          </a:bodyPr>
          <a:lstStyle/>
          <a:p>
            <a:pPr>
              <a:lnSpc>
                <a:spcPct val="120000"/>
              </a:lnSpc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Como adicionar e editar configurações</a:t>
            </a:r>
          </a:p>
          <a:p>
            <a:pPr marL="473869" lvl="1" indent="-214313">
              <a:lnSpc>
                <a:spcPct val="120000"/>
              </a:lnSpc>
              <a:spcAft>
                <a:spcPts val="450"/>
              </a:spcAft>
            </a:pP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adicionar uma nova </a:t>
            </a:r>
            <a:b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configuração de aplicativo, clique em </a:t>
            </a:r>
            <a:r>
              <a:rPr lang="pt-BR" sz="1425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Nova configuração de aplicativo</a:t>
            </a: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.</a:t>
            </a:r>
          </a:p>
          <a:p>
            <a:pPr marL="473869" lvl="1" indent="-214313">
              <a:lnSpc>
                <a:spcPct val="120000"/>
              </a:lnSpc>
              <a:spcAft>
                <a:spcPts val="450"/>
              </a:spcAft>
            </a:pP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adicionar ou editar configurações de aplicativo em massa, clique no botão de edição </a:t>
            </a:r>
            <a:r>
              <a:rPr lang="pt-BR" sz="1425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Avançada</a:t>
            </a: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.</a:t>
            </a:r>
          </a:p>
          <a:p>
            <a:pPr>
              <a:lnSpc>
                <a:spcPct val="120000"/>
              </a:lnSpc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Configurar cadeias de conexão</a:t>
            </a:r>
          </a:p>
          <a:p>
            <a:pPr lvl="1">
              <a:lnSpc>
                <a:spcPct val="120000"/>
              </a:lnSpc>
              <a:spcAft>
                <a:spcPts val="450"/>
              </a:spcAft>
            </a:pP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Adicionar e editar cadeias de conexão segue os mesmos princípios que outras configurações de aplicativo </a:t>
            </a:r>
            <a:b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também podem ser vinculados </a:t>
            </a:r>
            <a:b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4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slots de implantação. </a:t>
            </a:r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0A283-1534-3E24-0BC2-D02ECD3D1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3758" y="1029564"/>
            <a:ext cx="4755308" cy="28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273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AF5CA8-C3EC-9EF7-55A4-20EBF5904904}"/>
              </a:ext>
            </a:extLst>
          </p:cNvPr>
          <p:cNvSpPr txBox="1"/>
          <p:nvPr/>
        </p:nvSpPr>
        <p:spPr>
          <a:xfrm>
            <a:off x="5143451" y="401991"/>
            <a:ext cx="38809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Atualmente Gerente Especialista de Arquitetura e IA na Vivo.</a:t>
            </a:r>
          </a:p>
          <a:p>
            <a:endParaRPr lang="pt-BR" sz="1600" dirty="0"/>
          </a:p>
          <a:p>
            <a:r>
              <a:rPr lang="pt-BR" sz="1600" dirty="0"/>
              <a:t>Professor na Universidade Anhanguera e Impacta, Co Autor do Livro Jornada API na Prática.</a:t>
            </a:r>
          </a:p>
          <a:p>
            <a:endParaRPr lang="pt-BR" sz="1600" dirty="0"/>
          </a:p>
          <a:p>
            <a:r>
              <a:rPr lang="pt-BR" sz="1600" dirty="0"/>
              <a:t>Palestrante Internacional, consultor, transformador de pessoas, carreiras e organizações.</a:t>
            </a:r>
          </a:p>
          <a:p>
            <a:endParaRPr lang="pt-BR" sz="1600" dirty="0"/>
          </a:p>
          <a:p>
            <a:r>
              <a:rPr lang="pt-BR" sz="1600" dirty="0"/>
              <a:t>Reconhecido como Microsoft MVP desde 2022, atuante como profissional de tecnologia há 24 anos sempre motivado pela paixão de contribuir para um mundo mais igual.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9CB9C6-DF94-38D1-046F-EAE4684B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28217" cy="5143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C29ACD-C649-4971-8636-0D17EC4B3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224" y="4433864"/>
            <a:ext cx="1397365" cy="7095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B5AAD2-F454-C96A-2D41-62E036659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451" y="4397803"/>
            <a:ext cx="1854539" cy="7582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1B9D7A-9332-EE47-20B4-7C9C13961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624" y="4339958"/>
            <a:ext cx="818781" cy="8034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A55F96-2739-C813-BB94-54702BD1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Definir configurações do aplicativo (2 de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38DA02-9413-CEC7-E8CD-2AD0904A4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"name-1"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"value"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"conn-string-1"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"type"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SQLServer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0451A5"/>
                </a:solidFill>
                <a:latin typeface="Consolas" panose="020B0609020204030204" pitchFamily="49" charset="0"/>
              </a:rPr>
              <a:t>slotSetting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"name-2"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"value"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"conn-string-2"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"type"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"PostgreSQL"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0451A5"/>
                </a:solidFill>
                <a:latin typeface="Consolas" panose="020B0609020204030204" pitchFamily="49" charset="0"/>
              </a:rPr>
              <a:t>slotSetting</a:t>
            </a:r>
            <a:r>
              <a:rPr lang="en-US" sz="15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D3131"/>
                </a:solidFill>
                <a:latin typeface="Consolas" panose="020B0609020204030204" pitchFamily="49" charset="0"/>
              </a:rPr>
              <a:t>...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]</a:t>
            </a:r>
            <a:endParaRPr lang="en-US" sz="15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9853C1-95E9-27DA-6E82-573604E86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 charset="0"/>
              </a:rPr>
              <a:t>Editar as configurações em massa</a:t>
            </a:r>
          </a:p>
        </p:txBody>
      </p:sp>
    </p:spTree>
    <p:extLst>
      <p:ext uri="{BB962C8B-B14F-4D97-AF65-F5344CB8AC3E}">
        <p14:creationId xmlns:p14="http://schemas.microsoft.com/office/powerpoint/2010/main" val="28947455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9C8624-DF13-A191-BAA3-EF6EE473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Definir as configurações gerais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AD1B4D9-1BA1-FB07-DA9A-D77ABDCD5634}"/>
              </a:ext>
            </a:extLst>
          </p:cNvPr>
          <p:cNvSpPr txBox="1"/>
          <p:nvPr/>
        </p:nvSpPr>
        <p:spPr>
          <a:xfrm>
            <a:off x="323322" y="1047436"/>
            <a:ext cx="1952525" cy="2473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Configurações de pilha</a:t>
            </a:r>
          </a:p>
          <a:p>
            <a:pPr marL="0" lvl="1" indent="0"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pilha do software para executar o aplicativo, incluindo as versões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da linguagem e do SDK.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E497ACCB-052C-2271-5EA5-3D346D10EA28}"/>
              </a:ext>
            </a:extLst>
          </p:cNvPr>
          <p:cNvSpPr txBox="1"/>
          <p:nvPr/>
        </p:nvSpPr>
        <p:spPr>
          <a:xfrm>
            <a:off x="2508434" y="1046374"/>
            <a:ext cx="1952525" cy="2763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Configurações de plataforma</a:t>
            </a:r>
          </a:p>
          <a:p>
            <a:pPr marL="0" lvl="1" indent="0">
              <a:spcAft>
                <a:spcPts val="450"/>
              </a:spcAft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Defina as configurações para a plataforma de hospedagem, incluindo:</a:t>
            </a:r>
          </a:p>
          <a:p>
            <a:pPr marL="175022" lvl="1" indent="-175022"/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Número de bits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(32 bits ou 64 bits)</a:t>
            </a:r>
          </a:p>
          <a:p>
            <a:pPr marL="175022" lvl="1" indent="-175022"/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Protocolo WebSocket</a:t>
            </a:r>
          </a:p>
          <a:p>
            <a:pPr marL="175022" lvl="1" indent="-175022"/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Always On</a:t>
            </a:r>
          </a:p>
          <a:p>
            <a:pPr marL="175022" lvl="1" indent="-175022"/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Versão do pipeline gerenciado</a:t>
            </a:r>
          </a:p>
          <a:p>
            <a:pPr marL="175022" lvl="1" indent="-175022"/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Versão HTTP</a:t>
            </a:r>
          </a:p>
          <a:p>
            <a:pPr marL="175022" lvl="1" indent="-175022"/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Afinidade ARR</a:t>
            </a:r>
            <a:endParaRPr lang="en-US" sz="75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EE39DA4-ED43-89AD-C1C2-78AEFA80E2C0}"/>
              </a:ext>
            </a:extLst>
          </p:cNvPr>
          <p:cNvSpPr txBox="1"/>
          <p:nvPr/>
        </p:nvSpPr>
        <p:spPr>
          <a:xfrm>
            <a:off x="4693547" y="1046374"/>
            <a:ext cx="1952525" cy="2473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Depuração</a:t>
            </a:r>
          </a:p>
          <a:p>
            <a:pPr marL="0" lvl="1" indent="0"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Habilita a depuração remota para aplicativos ASP.NET, ASP.NET Core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ou Node.js. 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2DF22B2-C691-8BD7-CF91-F4F68CFDC738}"/>
              </a:ext>
            </a:extLst>
          </p:cNvPr>
          <p:cNvSpPr txBox="1"/>
          <p:nvPr/>
        </p:nvSpPr>
        <p:spPr>
          <a:xfrm>
            <a:off x="6916760" y="1046374"/>
            <a:ext cx="1952525" cy="2473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Certificados de </a:t>
            </a:r>
            <a:b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</a:br>
            <a:r>
              <a:rPr lang="pt-BR" sz="13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cliente de entrada</a:t>
            </a:r>
          </a:p>
          <a:p>
            <a:pPr marL="0" lvl="1" indent="0"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Exige autenticação mútua do certificado do cliente.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autenticação mútua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TLS é usada para restringir o acesso ao seu aplicativo habilitando diferentes tipos de autenticação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ele.</a:t>
            </a:r>
          </a:p>
        </p:txBody>
      </p:sp>
    </p:spTree>
    <p:extLst>
      <p:ext uri="{BB962C8B-B14F-4D97-AF65-F5344CB8AC3E}">
        <p14:creationId xmlns:p14="http://schemas.microsoft.com/office/powerpoint/2010/main" val="42655259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9A4A-9C63-2955-A25E-6C1CD65C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Configurar mapeamentos de caminho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4265-8345-652F-D513-25B4D7D45A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3676207" cy="3612356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Aplicativos Linux e em </a:t>
            </a:r>
            <a:b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</a:b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contêineres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Adicionar armazenamento personalizado para seu aplicativo em contêiner. 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aplicativos em contêineres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incluem todos os aplicativos do Linux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os contêineres personalizados do Windows e Linux em execução no Serviço de Aplicativo. 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4F9CF0-F2BC-8D5B-44A3-7FE6F13DD809}"/>
              </a:ext>
            </a:extLst>
          </p:cNvPr>
          <p:cNvSpPr txBox="1"/>
          <p:nvPr/>
        </p:nvSpPr>
        <p:spPr>
          <a:xfrm>
            <a:off x="4551379" y="926307"/>
            <a:ext cx="3676207" cy="36123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Aplicativos do Windows </a:t>
            </a:r>
            <a:b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</a:b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(não conteinerizado)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Personalize os mapeamentos do manipulador do IIS, os diretórios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os aplicativos virtuais.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mapeamentos do manipulador permitem adicionar processadores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script personalizado para manipular solicitações para extensões de arquivo especificadas. 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1671339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F825-847F-37ED-38A6-F53A71F6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Habilitar log de diagnósticos</a:t>
            </a:r>
          </a:p>
        </p:txBody>
      </p:sp>
      <p:graphicFrame>
        <p:nvGraphicFramePr>
          <p:cNvPr id="4" name="Table 36">
            <a:extLst>
              <a:ext uri="{FF2B5EF4-FFF2-40B4-BE49-F238E27FC236}">
                <a16:creationId xmlns:a16="http://schemas.microsoft.com/office/drawing/2014/main" id="{6BDE8C82-F105-E8DD-A004-9DB376471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98563"/>
              </p:ext>
            </p:extLst>
          </p:nvPr>
        </p:nvGraphicFramePr>
        <p:xfrm>
          <a:off x="656883" y="969065"/>
          <a:ext cx="7521147" cy="3336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388">
                  <a:extLst>
                    <a:ext uri="{9D8B030D-6E8A-4147-A177-3AD203B41FA5}">
                      <a16:colId xmlns:a16="http://schemas.microsoft.com/office/drawing/2014/main" val="1050465357"/>
                    </a:ext>
                  </a:extLst>
                </a:gridCol>
                <a:gridCol w="1723768">
                  <a:extLst>
                    <a:ext uri="{9D8B030D-6E8A-4147-A177-3AD203B41FA5}">
                      <a16:colId xmlns:a16="http://schemas.microsoft.com/office/drawing/2014/main" val="126304503"/>
                    </a:ext>
                  </a:extLst>
                </a:gridCol>
                <a:gridCol w="3673991">
                  <a:extLst>
                    <a:ext uri="{9D8B030D-6E8A-4147-A177-3AD203B41FA5}">
                      <a16:colId xmlns:a16="http://schemas.microsoft.com/office/drawing/2014/main" val="1542081099"/>
                    </a:ext>
                  </a:extLst>
                </a:gridCol>
              </a:tblGrid>
              <a:tr h="456828"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Tipo</a:t>
                      </a:r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Plataforma</a:t>
                      </a:r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Descrição</a:t>
                      </a:r>
                    </a:p>
                  </a:txBody>
                  <a:tcPr marL="68580" marR="68580" marT="34290" marB="3429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6517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Registro em log do aplicativo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Windows, Linux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Registra as mensagens geradas pelo código do aplicativo. As mensagens são geradas pela estrutura web que você escolher.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71301"/>
                  </a:ext>
                </a:extLst>
              </a:tr>
              <a:tr h="472059"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Log do servidor Web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Windows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Dados de solicitação HTTP brutos no formato de arquivo de log estendido W3C.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3187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Log de erros detalhado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Windows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Cópias das páginas de erro </a:t>
                      </a:r>
                      <a:r>
                        <a:rPr lang="pt-BR" sz="1400" b="0" i="1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.html</a:t>
                      </a:r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 que seriam enviadas ao navegador do cliente.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7064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De uma solicitação de rastreio com falha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Windows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3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Informações detalhadas de rastreamento sobre solicitações com falha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7511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Log de implantação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Windows, Linux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O log de implantação acontece automaticamente e não há definições de configuração para o log de implantação.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8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9916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9ED0-9129-B6DC-7352-EF8502BE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"/>
              </a:rPr>
              <a:t>Configurar certificados de segurança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A886-1947-293E-CA06-5D5487883E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Opções para adição de certificados no Serviço de Aplicativo</a:t>
            </a:r>
          </a:p>
          <a:p>
            <a:pPr marL="473869" lvl="1" indent="-214313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Certificado gerenciado do Serviço de Aplicativo gratuito</a:t>
            </a:r>
          </a:p>
          <a:p>
            <a:pPr marL="473869" lvl="1" indent="-214313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Comprar um certificado do Serviço de Aplicativo</a:t>
            </a:r>
          </a:p>
          <a:p>
            <a:pPr marL="473869" lvl="1" indent="-214313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Importar um certificado do Key Vault</a:t>
            </a:r>
          </a:p>
          <a:p>
            <a:pPr marL="473869" lvl="1" indent="-214313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Carregar um certificado privado</a:t>
            </a:r>
          </a:p>
          <a:p>
            <a:pPr marL="473869" lvl="1" indent="-214313"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Carregar um certificado público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567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56E7A-AFC2-5767-5054-23A24F1C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Resumo e verificação de conhecimentos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B4C48D-9D4E-5A86-D73D-BB9C6354E18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 defTabSz="685775">
              <a:spcBef>
                <a:spcPct val="0"/>
              </a:spcBef>
              <a:spcAft>
                <a:spcPts val="450"/>
              </a:spcAft>
              <a:buNone/>
              <a:defRPr/>
            </a:pPr>
            <a:r>
              <a:rPr lang="pt-BR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Neste módulo, você aprendeu a:</a:t>
            </a:r>
          </a:p>
          <a:p>
            <a:pPr marL="257175" indent="-257175" defTabSz="685775">
              <a:spcBef>
                <a:spcPct val="0"/>
              </a:spcBef>
              <a:spcAft>
                <a:spcPts val="450"/>
              </a:spcAft>
              <a:defRPr/>
            </a:pP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Crie configurações de aplicativo associadas aos slots de implantação.</a:t>
            </a:r>
          </a:p>
          <a:p>
            <a:pPr marL="257175" indent="-257175" defTabSz="685775">
              <a:spcBef>
                <a:spcPct val="0"/>
              </a:spcBef>
              <a:spcAft>
                <a:spcPts val="450"/>
              </a:spcAft>
              <a:defRPr/>
            </a:pP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Explique as opções de instalação de certificados SSL/TLS para seu aplicativo.</a:t>
            </a:r>
          </a:p>
          <a:p>
            <a:pPr marL="257175" indent="-257175" defTabSz="685775">
              <a:spcBef>
                <a:spcPct val="0"/>
              </a:spcBef>
              <a:spcAft>
                <a:spcPts val="450"/>
              </a:spcAft>
              <a:defRPr/>
            </a:pP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Habilite o log de diagnóstico para </a:t>
            </a:r>
            <a:b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</a:b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seu aplicativo para auxiliar no monitoramento e na depuração.</a:t>
            </a:r>
          </a:p>
          <a:p>
            <a:pPr marL="257175" indent="-257175" defTabSz="685775">
              <a:spcBef>
                <a:spcPct val="0"/>
              </a:spcBef>
              <a:spcAft>
                <a:spcPts val="450"/>
              </a:spcAft>
              <a:defRPr/>
            </a:pP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Crie um aplicativo virtual para mapeamentos de diretório.</a:t>
            </a:r>
          </a:p>
          <a:p>
            <a:endParaRPr lang="en-US" sz="1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3A03B-79D4-8717-BAEB-DD6F10FC2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5574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7E0570B6-DEC8-9AA3-2C8E-EC5202298CD9}"/>
              </a:ext>
            </a:extLst>
          </p:cNvPr>
          <p:cNvSpPr txBox="1"/>
          <p:nvPr/>
        </p:nvSpPr>
        <p:spPr>
          <a:xfrm>
            <a:off x="5036274" y="1557463"/>
            <a:ext cx="3193327" cy="5391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Em qual categoria de definições de configuração de aplicativos você definiria a versão do SDK e do idioma?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A5D4DF-5106-C11E-76D9-07A5E0C6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2311325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A4EF789E-0BEA-443D-5FCB-C62B93A1F313}"/>
              </a:ext>
            </a:extLst>
          </p:cNvPr>
          <p:cNvSpPr txBox="1"/>
          <p:nvPr/>
        </p:nvSpPr>
        <p:spPr>
          <a:xfrm>
            <a:off x="5036273" y="2311325"/>
            <a:ext cx="3504330" cy="5391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plataforma Linux dá suporte a quais tipos de logs de diagnóstico?</a:t>
            </a:r>
          </a:p>
        </p:txBody>
      </p:sp>
    </p:spTree>
    <p:extLst>
      <p:ext uri="{BB962C8B-B14F-4D97-AF65-F5344CB8AC3E}">
        <p14:creationId xmlns:p14="http://schemas.microsoft.com/office/powerpoint/2010/main" val="34482239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0C9CBF11-21D5-C18C-BA5E-CFEA4CB23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F25C992C-654F-5854-ABDA-06E5892138D4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entury Gothic"/>
              </a:rPr>
              <a:t>Dimensionar aplicativos no Serviço de Aplicativo do Azure </a:t>
            </a: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C6B86AF1-55FB-C9DB-941B-DD97DBE63A8D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383B3E-638B-0766-4229-E85F7D57A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AE5A32-A71C-FDBC-E0E1-DA0E11E2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DAB66-C51E-DAA9-09A8-1392C1885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0F59-F005-D081-39F2-4CD99273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4" y="794084"/>
            <a:ext cx="7362426" cy="753548"/>
          </a:xfrm>
        </p:spPr>
        <p:txBody>
          <a:bodyPr/>
          <a:lstStyle/>
          <a:p>
            <a:r>
              <a:rPr lang="pt-BR" sz="20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Objetivos do aprendizado</a:t>
            </a:r>
            <a:endParaRPr lang="pt-BR" sz="2250" dirty="0">
              <a:solidFill>
                <a:srgbClr val="000000"/>
              </a:solidFill>
              <a:latin typeface="Segoe UI Semibold"/>
              <a:ea typeface="Segoe UI Semibold"/>
              <a:cs typeface="Segoe UI Semibol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F03F-6845-19BD-0839-C48F4503DA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6274" y="1736076"/>
            <a:ext cx="7459578" cy="36123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Identificar cenários em que o dimensionamento automático é uma </a:t>
            </a:r>
            <a:br>
              <a:rPr lang="pt-BR" sz="1800" b="0" i="0" strike="noStrike" cap="none" spc="0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</a:br>
            <a:r>
              <a:rPr lang="pt-BR" sz="1800" b="0" i="0" strike="noStrike" cap="none" spc="0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solução adequada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Criar regras de dimensionamento automático para um aplicativo Web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Monitorar os efeitos do dimensionamento automático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627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710804-05F7-02D0-EE89-0F9B0A83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517357"/>
            <a:ext cx="7266174" cy="709863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68E4B-0EE3-CCD5-31DC-C84B835A98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2527" y="1419725"/>
            <a:ext cx="7266173" cy="3118937"/>
          </a:xfrm>
        </p:spPr>
        <p:txBody>
          <a:bodyPr/>
          <a:lstStyle/>
          <a:p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dimensionamento automático ajusta o número de instâncias disponíveis para atender às diferentes demandas em seu aplicativo</a:t>
            </a:r>
          </a:p>
          <a:p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regras para especificar as condições em que as instâncias devem ser adicionadas ou removidas</a:t>
            </a:r>
          </a:p>
          <a:p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Controlar os custos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449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9648-CDE3-F553-3F62-8350D665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84222"/>
            <a:ext cx="7886700" cy="909950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Examinar fatores de dimensionamento automático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97C9-E4DF-45A3-F583-CB81107302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1" y="994171"/>
            <a:ext cx="7885800" cy="377033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dimensionamento automático ajusta os recursos disponíveis com base na demanda atual. 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dimensionamento automático expande e reduz horizontalmente, em vez de escalar e reduzir verticalmente.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Monitora as métricas dos recursos de um aplicativo Web à medida que ele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executado e detecta quando recursos adicionais são necessários com base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nas condições definidas.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Quando você deve considerar o dimensionamento automático?</a:t>
            </a:r>
          </a:p>
          <a:p>
            <a:pPr lvl="1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dimensionamento automático oferece elasticidade para seus serviços. </a:t>
            </a:r>
          </a:p>
          <a:p>
            <a:pPr lvl="1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dimensionamento automático aprimora a disponibilidade e a tolerância a falhas.</a:t>
            </a:r>
          </a:p>
          <a:p>
            <a:pPr lvl="1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dimensionamento automático não é a melhor abordagem para lidar com o crescimento a longo prazo.</a:t>
            </a:r>
          </a:p>
        </p:txBody>
      </p:sp>
    </p:spTree>
    <p:extLst>
      <p:ext uri="{BB962C8B-B14F-4D97-AF65-F5344CB8AC3E}">
        <p14:creationId xmlns:p14="http://schemas.microsoft.com/office/powerpoint/2010/main" val="31790991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430" y="2323719"/>
            <a:ext cx="7991354" cy="134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Descrever os principais componentes e valores do Serviço de Aplicativo do Azure.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Explicar como o Serviço de Aplicativo do Azure gerencia a autenticação e a autorização.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Identificar métodos para controlar o tráfego de entrada e saída para seu aplicativo Web.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Implantar um aplicativo no Serviço de Aplicativo usando os comandos da CLI do Azure.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1E74-A4A8-390A-4359-BFF3E768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Identificar fatores de dimensionamento automático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F209-4185-3CEF-60FF-A09320308C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3947337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Condições de dimensionamento automático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Dimensione com base em uma métrica, como o uso da CPU ou o comprimento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uma fila de disco.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Dimensione com base em um cronograma, como uma hora do dia ou dia da semana.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Pode criar múltiplas condições para lidar com necessidades complexas.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A81E1F-730F-DF8F-97C2-BE9D391768D3}"/>
              </a:ext>
            </a:extLst>
          </p:cNvPr>
          <p:cNvSpPr txBox="1"/>
          <p:nvPr/>
        </p:nvSpPr>
        <p:spPr>
          <a:xfrm>
            <a:off x="4551379" y="926307"/>
            <a:ext cx="3947337" cy="3612356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Métricas do dimensionamento automático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métricas são baseadas em todas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instâncias de um aplicativo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Percentual de CPU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Porcentagem de memória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Comprimento da fila de disco – solicitações de E/S pendentes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Comprimento da fila HTTP – número de solicitações do cliente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Entrada de dados — número de bytes recebidos</a:t>
            </a:r>
          </a:p>
          <a:p>
            <a:pPr marL="257175" indent="-257175"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Saída de dados – número de bytes enviados</a:t>
            </a:r>
          </a:p>
        </p:txBody>
      </p:sp>
    </p:spTree>
    <p:extLst>
      <p:ext uri="{BB962C8B-B14F-4D97-AF65-F5344CB8AC3E}">
        <p14:creationId xmlns:p14="http://schemas.microsoft.com/office/powerpoint/2010/main" val="144987418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F045-BBBD-9EA7-2D2C-D8DD8D74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5" y="276726"/>
            <a:ext cx="7387390" cy="806191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Habilitar o dimensionamento automático no Serviço de Aplicativo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2F0C-DB36-0329-045E-C111B37A29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705" y="1299411"/>
            <a:ext cx="7664116" cy="3056022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Habilitar o dimensionamento automático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Nem todos os tipos de preço são compatíveis com o dimensionamento automático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Alguns permitem apenas uma instância ou são limitados ao dimensionamento manual</a:t>
            </a:r>
          </a:p>
          <a:p>
            <a:pPr>
              <a:spcBef>
                <a:spcPts val="450"/>
              </a:spcBef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Adicionar condições de dimensionamento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Uma condição de dimensionamento padrão é criada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Editar o padrão ou criar condições adicionais</a:t>
            </a:r>
          </a:p>
          <a:p>
            <a:pPr>
              <a:spcBef>
                <a:spcPts val="450"/>
              </a:spcBef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regras de dimensionamento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condições podem conter uma ou mais regras de dimensionamento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regras podem ser definidas com base no calendário, na métrica ou em ambos</a:t>
            </a:r>
          </a:p>
          <a:p>
            <a:pPr>
              <a:spcBef>
                <a:spcPts val="450"/>
              </a:spcBef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Monitorar o comportamento de dimensionamento automático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Exibir alterações de dimensionamento automático no gráfico </a:t>
            </a:r>
            <a:r>
              <a:rPr lang="pt-BR" sz="15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Histórico de execuções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Controla o número de instâncias e qual condição disparou a alteração</a:t>
            </a:r>
          </a:p>
        </p:txBody>
      </p:sp>
    </p:spTree>
    <p:extLst>
      <p:ext uri="{BB962C8B-B14F-4D97-AF65-F5344CB8AC3E}">
        <p14:creationId xmlns:p14="http://schemas.microsoft.com/office/powerpoint/2010/main" val="179212111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BFAB-46CA-3779-9630-1A4AFBB7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4" y="0"/>
            <a:ext cx="7844593" cy="1116862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Explorar as práticas recomendadas de dimensionamento automático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9202B-F32C-3921-2DD0-3F04E0FD44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9546" y="1154907"/>
            <a:ext cx="7650040" cy="3612356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Verifique se os valores mínimo e máximo são diferentes e se têm uma margem suficiente entre eles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Escolher a estatística apropriada para sua métrica de diagnóstico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Escolha os limites cuidadosamente para todos os tipos de métrica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Verifique quanto a conflitos quando várias regras forem configuradas em uma condição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Sempre selecione uma contagem de instância de segurança padrão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Configurar notificações de dimensionamento automático</a:t>
            </a:r>
          </a:p>
          <a:p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1468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CB895-276A-EC55-2EBD-4FFF3F0B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4607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Resumo e verificação de conhecimentos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D4E2B-C24E-FC54-7BE2-BF268128628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módulo, você aprendeu a:</a:t>
            </a:r>
          </a:p>
          <a:p>
            <a:endParaRPr lang="en-US" sz="1800" dirty="0"/>
          </a:p>
          <a:p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Identificar cenários em que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dimensionamento automático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uma solução adequada</a:t>
            </a:r>
          </a:p>
          <a:p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regras de dimensionamento automático para um aplicativo Web</a:t>
            </a:r>
          </a:p>
          <a:p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Monitorar os efeitos do dimensionamento automático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34FECD-DC40-3089-F0A8-459235293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5574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4238F8A7-9F24-4573-E362-F80F90EBA972}"/>
              </a:ext>
            </a:extLst>
          </p:cNvPr>
          <p:cNvSpPr txBox="1"/>
          <p:nvPr/>
        </p:nvSpPr>
        <p:spPr>
          <a:xfrm>
            <a:off x="5036273" y="1576570"/>
            <a:ext cx="3504330" cy="3436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Como você descreveria o dimensionamento automático?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CB2C4A-6A9A-6D85-3887-5F2572D0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2224240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603B4E1B-CD7B-4044-C47D-0F66C1020C2C}"/>
              </a:ext>
            </a:extLst>
          </p:cNvPr>
          <p:cNvSpPr txBox="1"/>
          <p:nvPr/>
        </p:nvSpPr>
        <p:spPr>
          <a:xfrm>
            <a:off x="5036273" y="2224240"/>
            <a:ext cx="3504330" cy="5391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descrever um cenário em que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dimensionamento automático seria escolha apropriada? </a:t>
            </a:r>
          </a:p>
        </p:txBody>
      </p:sp>
    </p:spTree>
    <p:extLst>
      <p:ext uri="{BB962C8B-B14F-4D97-AF65-F5344CB8AC3E}">
        <p14:creationId xmlns:p14="http://schemas.microsoft.com/office/powerpoint/2010/main" val="32760436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EAC99D20-E4CD-D343-77F6-F2EB5E52E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60EDBF4E-F69B-30C7-C58F-9D482D4E20B7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Explorar os slots de implantação do Serviço de Aplicativo do Azure.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9AFAE1F8-DE29-4188-68AC-FC4B7B596ED0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55CB38C-2338-BF45-6A75-6EC332FFFB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B402A2-B08C-48A0-9F58-74EA5328E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60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80E1-878F-8F1E-50E4-D8B717EA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B4DD-0F30-6D19-042A-E8736ADF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0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Objetivos do aprendizado</a:t>
            </a:r>
            <a:endParaRPr lang="pt-BR" sz="2250" dirty="0">
              <a:solidFill>
                <a:srgbClr val="000000"/>
              </a:solidFill>
              <a:latin typeface="Segoe UI Semibold"/>
              <a:ea typeface="Segoe UI Semibold"/>
              <a:cs typeface="Segoe UI Semibold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3902-0482-9EAE-7C94-D2D47404A4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9047" y="1182616"/>
            <a:ext cx="7240905" cy="36123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Descrever os benefícios do uso de slots de implantação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Entender como a troca de slots opera no Serviço de Aplicativo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Executar trocas manuais e habilitar a troca automática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b="0" i="0" strike="noStrike" cap="none" spc="0" baseline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Rotear o tráfego de forma manual e automática</a:t>
            </a:r>
          </a:p>
        </p:txBody>
      </p:sp>
    </p:spTree>
    <p:extLst>
      <p:ext uri="{BB962C8B-B14F-4D97-AF65-F5344CB8AC3E}">
        <p14:creationId xmlns:p14="http://schemas.microsoft.com/office/powerpoint/2010/main" val="112831797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AE634-A3AC-FC06-2BA2-8547FB2F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B5934-DD1B-8DEB-FB6F-5C959D3C34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7932420" cy="361235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slots de implantação permitem visualizar, gerenciar, testar e implantar diferentes ambientes de desenvolvimento.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slots de implantação são aplicativos dinâmicos que possuem seus próprios nomes de host.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Elementos de configuração e conteúdo do aplicativo podem ser trocados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entre dois slots.</a:t>
            </a:r>
          </a:p>
        </p:txBody>
      </p:sp>
    </p:spTree>
    <p:extLst>
      <p:ext uri="{BB962C8B-B14F-4D97-AF65-F5344CB8AC3E}">
        <p14:creationId xmlns:p14="http://schemas.microsoft.com/office/powerpoint/2010/main" val="152506887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EA45-87C0-9BEF-90C8-E5D8E5D2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Explorar ambientes de preparo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FA79-9CD1-0361-46E3-2473BE0670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usar um slot de implantação separado em vez do slot de produção padrão ao executar o nível </a:t>
            </a:r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Standard</a:t>
            </a: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, </a:t>
            </a:r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Premium</a:t>
            </a: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ou </a:t>
            </a:r>
            <a:r>
              <a:rPr lang="pt-BR" sz="18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Isolado</a:t>
            </a: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do Plano do Serviço de Aplicativo do Azure. </a:t>
            </a:r>
          </a:p>
          <a:p>
            <a:pPr>
              <a:spcBef>
                <a:spcPts val="900"/>
              </a:spcBef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implantação em um slot de não produção traz os seguintes benefícios: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possível validar as alterações no aplicativo em um slot de implantação de preparo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antes de permutá-lo pelo slot de produção.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Implantar um aplicativo em um slot primeiro e alterná-lo para produção garantem que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todas as instâncias do slot estejam aquecidas antes de alterná-lo para produção. </a:t>
            </a:r>
          </a:p>
          <a:p>
            <a:pPr lvl="1">
              <a:spcBef>
                <a:spcPts val="450"/>
              </a:spcBef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Após a troca, o slot com o aplicativo de preparo anterior terá o aplicativo de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produção anterior.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84713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FF6D9-17D3-0544-3B1A-C3C69DBB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295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Examinar a troca de slots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5F3A4-E7A0-467D-CC30-6B312B48D5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0262" y="1129563"/>
            <a:ext cx="3286436" cy="1442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Aplique as configurações a seguir do slot de destino a todas as instâncias do slot de fonte:</a:t>
            </a: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Configurações do aplicativo e cadeias de conexão específicas do slot, se aplicável.</a:t>
            </a:r>
          </a:p>
          <a:p>
            <a:pPr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Configurações de implantação contínua,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habilitadas.</a:t>
            </a:r>
          </a:p>
          <a:p>
            <a:pPr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Configurações de autenticação do Serviço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Aplicativo, se habilitadas.</a:t>
            </a:r>
          </a:p>
          <a:p>
            <a:endParaRPr lang="en-US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B9511-8542-97E0-0DED-24D6F605A7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 charset="0"/>
              </a:rPr>
              <a:t>Ao trocar slots, o Serviço de Aplicativo faz o seguinte</a:t>
            </a:r>
          </a:p>
        </p:txBody>
      </p:sp>
      <p:sp>
        <p:nvSpPr>
          <p:cNvPr id="7" name="Oval 6" descr="First step">
            <a:extLst>
              <a:ext uri="{FF2B5EF4-FFF2-40B4-BE49-F238E27FC236}">
                <a16:creationId xmlns:a16="http://schemas.microsoft.com/office/drawing/2014/main" id="{F8EBB5B7-4EE2-AD05-1389-C0745E415C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42900" y="11295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9" name="Oval 8" descr="Second step">
            <a:extLst>
              <a:ext uri="{FF2B5EF4-FFF2-40B4-BE49-F238E27FC236}">
                <a16:creationId xmlns:a16="http://schemas.microsoft.com/office/drawing/2014/main" id="{32CF0792-E077-3B15-AE39-F388E367EE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42900" y="2934005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A0AB709-2C52-C01E-6D93-72094DA9D14E}"/>
              </a:ext>
            </a:extLst>
          </p:cNvPr>
          <p:cNvSpPr txBox="1"/>
          <p:nvPr/>
        </p:nvSpPr>
        <p:spPr>
          <a:xfrm>
            <a:off x="860262" y="2934005"/>
            <a:ext cx="3286436" cy="520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Aguarde até que todas as instâncias no slot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origem terminem a reinicialização.</a:t>
            </a:r>
          </a:p>
        </p:txBody>
      </p:sp>
      <p:sp>
        <p:nvSpPr>
          <p:cNvPr id="11" name="Oval 10" descr="Third step">
            <a:extLst>
              <a:ext uri="{FF2B5EF4-FFF2-40B4-BE49-F238E27FC236}">
                <a16:creationId xmlns:a16="http://schemas.microsoft.com/office/drawing/2014/main" id="{FD24D119-2D00-57BF-1773-D3803FF070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42900" y="3547804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3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2FB1688-A9CE-B508-3E4A-2194FEA5B95E}"/>
              </a:ext>
            </a:extLst>
          </p:cNvPr>
          <p:cNvSpPr txBox="1"/>
          <p:nvPr/>
        </p:nvSpPr>
        <p:spPr>
          <a:xfrm>
            <a:off x="860262" y="3547804"/>
            <a:ext cx="3286436" cy="812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o cache local estiver habilitado, dispare a inicialização do cache local por meio de uma solicitação HTTP para a raiz do aplicativo ("/") em cada instância do slot de origem. </a:t>
            </a:r>
          </a:p>
        </p:txBody>
      </p:sp>
      <p:sp>
        <p:nvSpPr>
          <p:cNvPr id="13" name="Oval 12" descr="Fourth step">
            <a:extLst>
              <a:ext uri="{FF2B5EF4-FFF2-40B4-BE49-F238E27FC236}">
                <a16:creationId xmlns:a16="http://schemas.microsoft.com/office/drawing/2014/main" id="{678FBADE-C7EF-F653-0CCB-8F3C912D50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3697" y="11295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4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36B4F2E-E14F-A575-8127-95E920ED30C4}"/>
              </a:ext>
            </a:extLst>
          </p:cNvPr>
          <p:cNvSpPr txBox="1"/>
          <p:nvPr/>
        </p:nvSpPr>
        <p:spPr>
          <a:xfrm>
            <a:off x="5171059" y="1143289"/>
            <a:ext cx="3286436" cy="754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a troca automática estiver habilitada com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preparação personalizada, dispare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preparação do aplicativo por meio de uma solicitação HTTP para a raiz do aplicativo ("/") em cada instância do slot de origem.</a:t>
            </a:r>
          </a:p>
        </p:txBody>
      </p:sp>
      <p:sp>
        <p:nvSpPr>
          <p:cNvPr id="15" name="Oval 14" descr="Fifth step">
            <a:extLst>
              <a:ext uri="{FF2B5EF4-FFF2-40B4-BE49-F238E27FC236}">
                <a16:creationId xmlns:a16="http://schemas.microsoft.com/office/drawing/2014/main" id="{B18E4DE3-3CA5-E719-2E12-8810F170EB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3697" y="22763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5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2CE8735-2E5B-26AE-9C8F-263E7972A632}"/>
              </a:ext>
            </a:extLst>
          </p:cNvPr>
          <p:cNvSpPr txBox="1"/>
          <p:nvPr/>
        </p:nvSpPr>
        <p:spPr>
          <a:xfrm>
            <a:off x="5171059" y="2276363"/>
            <a:ext cx="3286436" cy="6982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todas as instâncias no slot de origem forem ativadas com êxito, troque os dois slots trocando as regras de roteamento para os dois slots. </a:t>
            </a:r>
          </a:p>
        </p:txBody>
      </p:sp>
      <p:sp>
        <p:nvSpPr>
          <p:cNvPr id="17" name="Oval 16" descr="Sixth step">
            <a:extLst>
              <a:ext uri="{FF2B5EF4-FFF2-40B4-BE49-F238E27FC236}">
                <a16:creationId xmlns:a16="http://schemas.microsoft.com/office/drawing/2014/main" id="{ACFC6DE2-7555-A7B4-673C-5E50A0850D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3697" y="310111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6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12553F6-135E-64DC-08E5-37721C0A940E}"/>
              </a:ext>
            </a:extLst>
          </p:cNvPr>
          <p:cNvSpPr txBox="1"/>
          <p:nvPr/>
        </p:nvSpPr>
        <p:spPr>
          <a:xfrm>
            <a:off x="5171059" y="3101113"/>
            <a:ext cx="3286436" cy="812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Agora que o slot de origem tem o aplicativo da pré-troca que antes estava no slot de destino, execute a mesma operação, aplicando todas as configurações e reiniciando as instâncias.</a:t>
            </a:r>
          </a:p>
        </p:txBody>
      </p:sp>
    </p:spTree>
    <p:extLst>
      <p:ext uri="{BB962C8B-B14F-4D97-AF65-F5344CB8AC3E}">
        <p14:creationId xmlns:p14="http://schemas.microsoft.com/office/powerpoint/2010/main" val="241616379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30DAA3-C8FB-A3F3-8593-834B944C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Trocar slots de implantação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BEC8-19F6-F494-A2FA-EC0DAE7660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7920990" cy="361235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Troque os slots de implantação na página Slots de Implantação do seu aplicativo e na página de Visão Geral.</a:t>
            </a:r>
          </a:p>
          <a:p>
            <a:pPr>
              <a:spcAft>
                <a:spcPts val="900"/>
              </a:spcAft>
            </a:pP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Configurar a troca automática</a:t>
            </a:r>
          </a:p>
          <a:p>
            <a:pPr>
              <a:spcAft>
                <a:spcPts val="900"/>
              </a:spcAft>
            </a:pP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Alternância com visualização</a:t>
            </a:r>
          </a:p>
          <a:p>
            <a:pPr>
              <a:spcAft>
                <a:spcPts val="900"/>
              </a:spcAft>
            </a:pP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Especificar uma preparação personalizada</a:t>
            </a:r>
          </a:p>
          <a:p>
            <a:pPr>
              <a:spcAft>
                <a:spcPts val="900"/>
              </a:spcAft>
            </a:pPr>
            <a:r>
              <a:rPr lang="pt-BR" sz="2100" dirty="0">
                <a:solidFill>
                  <a:srgbClr val="000000"/>
                </a:solidFill>
                <a:latin typeface="Segoe UI"/>
                <a:ea typeface="Segoe UI"/>
                <a:cs typeface="Segoe UI Semibold" charset="0"/>
              </a:rPr>
              <a:t>Reverter e monitorar uma troca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5267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5872475-E7C7-0676-EB00-914D71CB26E0}"/>
              </a:ext>
            </a:extLst>
          </p:cNvPr>
          <p:cNvSpPr txBox="1"/>
          <p:nvPr/>
        </p:nvSpPr>
        <p:spPr>
          <a:xfrm>
            <a:off x="623454" y="1481050"/>
            <a:ext cx="7803896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Pelo menos um 6 meses de experiência no desenvolvimento de soluções escalonáveis em todas as fases do desenvolvimento de software.</a:t>
            </a:r>
            <a:endParaRPr lang="pt-BR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Ter uma compreensão básica do Azure e dos conceitos de nuvem, dos serviços e do portal do Azure.</a:t>
            </a:r>
            <a:endParaRPr lang="pt-BR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Grande parte do curso se concentra em C#, .NET Framework, HTML e uso de REST em aplicativos.</a:t>
            </a:r>
            <a:endParaRPr lang="pt-BR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Familiaridade com a CLI do Azure e/ou o </a:t>
            </a:r>
            <a:r>
              <a:rPr lang="pt-BR" sz="2000" b="0" i="0" u="none" strike="noStrike" dirty="0" err="1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PowerShell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Quattrocento Sans" panose="020F0502020204030204" pitchFamily="34" charset="0"/>
              </a:rPr>
              <a:t>.</a:t>
            </a:r>
            <a:endParaRPr lang="pt-BR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62AF-1C6F-02C9-3320-7DFF8DA3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Roteamento de tráfego no Serviço de Aplicativo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FCEF-B01B-0EF5-EBB4-BCCD667B22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1" y="926307"/>
            <a:ext cx="4098851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Rotear o tráfego de produção automaticamente</a:t>
            </a:r>
          </a:p>
          <a:p>
            <a:pPr marL="214313" indent="-214313">
              <a:spcAft>
                <a:spcPts val="90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Navegue até a página de recursos do aplicativo e selecione </a:t>
            </a:r>
            <a:r>
              <a:rPr lang="pt-BR" sz="15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Slots de Implantação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.</a:t>
            </a:r>
          </a:p>
          <a:p>
            <a:pPr marL="214313" indent="-214313">
              <a:spcAft>
                <a:spcPts val="90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Na coluna </a:t>
            </a:r>
            <a:r>
              <a:rPr lang="pt-BR" sz="15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% do Tráfego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do slot para o qual você deseja rotear, especifique um percentual (entre 0 e 100) para representar a quantidade de tráfego total que deseja rotear.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271939-2C7E-7FE2-9459-3B2C0DBA035C}"/>
              </a:ext>
            </a:extLst>
          </p:cNvPr>
          <p:cNvSpPr txBox="1"/>
          <p:nvPr/>
        </p:nvSpPr>
        <p:spPr>
          <a:xfrm>
            <a:off x="4702249" y="926307"/>
            <a:ext cx="4057609" cy="36123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Rotear o tráfego de produção manualmente</a:t>
            </a:r>
          </a:p>
          <a:p>
            <a:pPr marL="214313" indent="-214313">
              <a:spcAft>
                <a:spcPts val="90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Além do roteamento de tráfego automático, o Serviço de Aplicativo pode rotear solicitações para um slot específico. </a:t>
            </a:r>
          </a:p>
          <a:p>
            <a:pPr marL="214313" indent="-214313">
              <a:spcAft>
                <a:spcPts val="90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Isso é útil se você quiser fazer com que os usuários aceitem ou recusem a versão beta do seu aplicativo. </a:t>
            </a:r>
          </a:p>
          <a:p>
            <a:pPr marL="214313" indent="-214313">
              <a:spcAft>
                <a:spcPts val="90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rotear o tráfego de produção manualmente, use o parâmetro de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consulta </a:t>
            </a:r>
            <a:r>
              <a:rPr lang="pt-BR" sz="1500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x-ms-routing-name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8666512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830AB8-5531-8101-E8FE-B51E8D75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4607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Resumo e verificação de conhecimentos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64F33D-25B5-5723-98EA-70B69A7550D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módulo, você aprendeu a:</a:t>
            </a:r>
          </a:p>
          <a:p>
            <a:pPr marL="0" indent="0">
              <a:buNone/>
            </a:pPr>
            <a:endParaRPr lang="en-US" sz="1800" dirty="0"/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Descrever os benefícios do uso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slots de implantação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Entender como a troca de slots opera no Serviço de Aplicativo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Executar trocas manuais e habilitar a troca automática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Rotear o tráfego de forma manual e automática</a:t>
            </a:r>
          </a:p>
          <a:p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6F5A7E-9B52-5560-2B94-1F3341B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5574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7" name="Text Placeholder 43">
            <a:extLst>
              <a:ext uri="{FF2B5EF4-FFF2-40B4-BE49-F238E27FC236}">
                <a16:creationId xmlns:a16="http://schemas.microsoft.com/office/drawing/2014/main" id="{D8C0762A-1D6C-7A08-04B1-C6B7F0FEDF89}"/>
              </a:ext>
            </a:extLst>
          </p:cNvPr>
          <p:cNvSpPr txBox="1"/>
          <p:nvPr/>
        </p:nvSpPr>
        <p:spPr>
          <a:xfrm>
            <a:off x="5036273" y="1576570"/>
            <a:ext cx="3504330" cy="4728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Qual é a regra de roteamento padrão aplicada a novos slots de implantação?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92F996-3529-6E57-9685-7CE8E21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2271379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B789312F-0EFA-774E-4762-E313EF496867}"/>
              </a:ext>
            </a:extLst>
          </p:cNvPr>
          <p:cNvSpPr txBox="1"/>
          <p:nvPr/>
        </p:nvSpPr>
        <p:spPr>
          <a:xfrm>
            <a:off x="5036273" y="2290486"/>
            <a:ext cx="3504330" cy="4728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Todos os elementos de configuração seguem o conteúdo na troca? </a:t>
            </a:r>
          </a:p>
        </p:txBody>
      </p:sp>
    </p:spTree>
    <p:extLst>
      <p:ext uri="{BB962C8B-B14F-4D97-AF65-F5344CB8AC3E}">
        <p14:creationId xmlns:p14="http://schemas.microsoft.com/office/powerpoint/2010/main" val="325975067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63A789F-9434-07F1-8E4B-AAF3CFBB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A25507F4-58EB-46AC-F239-92D74B98F483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Criar um aplicativo Web na plataforma Azure como ofertas de serviço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DAB938C2-4CD0-E471-70C8-56C09E429163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Laboratório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9CAC3E-6ED3-3493-7695-1B41299FE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EBCC4B9-8A42-BB77-23E4-DC356CD7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8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8E73-2109-66DD-E229-E7109681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Perguntas de discussão em grupo: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2AD4E-336F-4656-0E6A-261693F295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1" y="926307"/>
            <a:ext cx="7709535" cy="1856899"/>
          </a:xfrm>
        </p:spPr>
        <p:txBody>
          <a:bodyPr>
            <a:normAutofit lnSpcReduction="10000"/>
          </a:bodyPr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que são slots de implantação e como podem ser usados?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Como funciona a autorização no Serviço de Aplicativo? Como você dimensionaria um aplicativo?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nomear as diferentes opções para implantar aplicativos no Serviço de Aplicativo manual e automaticamente?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845766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77A7B-155B-2ED5-3C62-1DB7A61F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-1"/>
            <a:ext cx="8801100" cy="1162374"/>
          </a:xfrm>
        </p:spPr>
        <p:txBody>
          <a:bodyPr>
            <a:noAutofit/>
          </a:bodyPr>
          <a:lstStyle/>
          <a:p>
            <a:r>
              <a:rPr lang="pt-BR" sz="1725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Laboratório: </a:t>
            </a:r>
            <a:r>
              <a:rPr lang="pt-BR" sz="1725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criar um aplicativo Web na plataforma Azure como ofertas de serviço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587F-EB3F-C362-2330-AD9717DF14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laboratório, você explorará como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um aplicativo Web no Azure usando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modelo de PaaS. Depois que o aplicativo Web for criado, você aprenderá a carregar arquivos de aplicativo Web existentes usando a opção de implantação zip do Apache Kudu. Em seguida, você exibirá e testará o aplicativo Web recém-implantado.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0AFA0-D892-F50F-8026-F49A80C471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pt-BR" sz="150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1: Criar uma API de back-end usando o Armazenamento do Azure </a:t>
            </a:r>
            <a:br>
              <a:rPr lang="pt-BR" sz="150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</a:br>
            <a:r>
              <a:rPr lang="pt-BR" sz="150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 o recurso Aplicativos Web do Serviço </a:t>
            </a:r>
            <a:br>
              <a:rPr lang="pt-BR" sz="150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</a:br>
            <a:r>
              <a:rPr lang="pt-BR" sz="150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de Aplicativo do Azure</a:t>
            </a:r>
          </a:p>
          <a:p>
            <a:r>
              <a:rPr lang="pt-BR" sz="150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2: Criar um aplicativo Web de front-end usando os Aplicativos Web </a:t>
            </a:r>
            <a:br>
              <a:rPr lang="pt-BR" sz="150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</a:br>
            <a:r>
              <a:rPr lang="pt-BR" sz="150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do Azure</a:t>
            </a:r>
          </a:p>
        </p:txBody>
      </p:sp>
    </p:spTree>
    <p:extLst>
      <p:ext uri="{BB962C8B-B14F-4D97-AF65-F5344CB8AC3E}">
        <p14:creationId xmlns:p14="http://schemas.microsoft.com/office/powerpoint/2010/main" val="361190602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1: Explorar o Serviço de Aplicativo do Azure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2: Definir configurações do aplicativo Web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3: Escalar aplicativos no Serviço de Aplicativo do Azure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4: Explorar os slots de implantação do Serviço de Aplicativo do Azure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latin typeface="Segoe UI"/>
                <a:ea typeface="Segoe UI"/>
                <a:cs typeface="Segoe UI"/>
              </a:rPr>
              <a:t>Laboratório</a:t>
            </a:r>
            <a:endParaRPr lang="pt-BR" sz="24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457200" indent="-457200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Explorar</a:t>
            </a:r>
            <a:r>
              <a:rPr lang="pt-BR" sz="2400" b="0" i="0" strike="noStrike" cap="none" spc="-51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o Serviço de Aplicativo do Azure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6B3455-99E7-B812-9543-6373B8A8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7BD6B-BCE1-8627-2C6E-7B8C394129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7738110" cy="1342549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Serviço de Aplicativo do Azure é um serviço com base em HTTP para hospedagem de aplicativos Web, APIs REST e back-ends móveis.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aplicativos são executados e dimensionados em ambientes baseados no Windows e no Linux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25306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76E0-7EA4-CB2B-4256-448603F9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72000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Examinar o Serviço de Aplicativo do Azure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2A042B9-18E7-A1CE-46B3-9A4C41175EEC}"/>
              </a:ext>
            </a:extLst>
          </p:cNvPr>
          <p:cNvSpPr txBox="1"/>
          <p:nvPr/>
        </p:nvSpPr>
        <p:spPr>
          <a:xfrm>
            <a:off x="464314" y="1044398"/>
            <a:ext cx="2387471" cy="304314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R="0" indent="0" defTabSz="932742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800" b="1" spc="0" baseline="0"/>
            </a:lvl1pPr>
            <a:lvl2pPr marL="173038" marR="0" lvl="1" indent="-173038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defRPr sz="1600" spc="0" baseline="0"/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600" spc="0" baseline="0"/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400" spc="0" baseline="0"/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400" spc="0" baseline="0"/>
            </a:lvl5pPr>
            <a:lvl6pPr marL="2565040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pt-BR" sz="1425" dirty="0">
                <a:latin typeface="Segoe UI"/>
                <a:ea typeface="Segoe UI"/>
                <a:cs typeface="Segoe UI"/>
              </a:rPr>
              <a:t>Suporte de dimensionamento integrado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Reduza os custos e atenda </a:t>
            </a:r>
            <a:br>
              <a:rPr lang="pt-BR" sz="1350" dirty="0">
                <a:latin typeface="Segoe UI"/>
                <a:ea typeface="Segoe UI"/>
                <a:cs typeface="Segoe UI"/>
              </a:rPr>
            </a:br>
            <a:r>
              <a:rPr lang="pt-BR" sz="1350" dirty="0">
                <a:latin typeface="Segoe UI"/>
                <a:ea typeface="Segoe UI"/>
                <a:cs typeface="Segoe UI"/>
              </a:rPr>
              <a:t>à demanda por meio do dimensionamento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Escale horizontalmente/de forma manual ou automatizada com base nas métricas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Aumente/diminua alterando seu plano do serviço de aplicativo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7939077-3E23-D070-0045-48B9908FDD32}"/>
              </a:ext>
            </a:extLst>
          </p:cNvPr>
          <p:cNvSpPr txBox="1"/>
          <p:nvPr/>
        </p:nvSpPr>
        <p:spPr>
          <a:xfrm>
            <a:off x="3226335" y="1044399"/>
            <a:ext cx="2534067" cy="230063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800" b="1" spc="0" baseline="0"/>
            </a:lvl1pPr>
            <a:lvl2pPr marL="173038" marR="0" lvl="1" indent="-173038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defRPr sz="1600" spc="0" baseline="0"/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600" spc="0" baseline="0"/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400" spc="0" baseline="0"/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400" spc="0" baseline="0"/>
            </a:lvl5pPr>
            <a:lvl6pPr marL="2565040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pt-BR" sz="1425" dirty="0">
                <a:latin typeface="Segoe UI"/>
                <a:ea typeface="Segoe UI"/>
                <a:cs typeface="Segoe UI"/>
              </a:rPr>
              <a:t>Suporte à integração/</a:t>
            </a:r>
            <a:br>
              <a:rPr sz="1425" dirty="0"/>
            </a:br>
            <a:r>
              <a:rPr lang="pt-BR" sz="1425" dirty="0">
                <a:latin typeface="Segoe UI"/>
                <a:ea typeface="Segoe UI"/>
                <a:cs typeface="Segoe UI"/>
              </a:rPr>
              <a:t>implantação contínuas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Azure DevOps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GitHub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Bitbucket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FTP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Repositório Git local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E outros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EBDEBA-38DD-3A4E-FDF5-095B4932FB48}"/>
              </a:ext>
            </a:extLst>
          </p:cNvPr>
          <p:cNvSpPr txBox="1"/>
          <p:nvPr/>
        </p:nvSpPr>
        <p:spPr>
          <a:xfrm>
            <a:off x="5988355" y="1044398"/>
            <a:ext cx="2292680" cy="167097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indent="0" defTabSz="932742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800" b="1" spc="0" baseline="0"/>
            </a:lvl1pPr>
            <a:lvl2pPr marL="173038" marR="0" lvl="1" indent="-173038" fontAlgn="auto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defRPr sz="1600" spc="0" baseline="0"/>
            </a:lvl2pPr>
            <a:lvl3pPr marL="657225" marR="0" indent="-200025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600" spc="0" baseline="0"/>
            </a:lvl3pPr>
            <a:lvl4pPr marL="842963" marR="0" indent="-180975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400" spc="0" baseline="0"/>
            </a:lvl4pPr>
            <a:lvl5pPr marL="1023938" marR="0" indent="-168275" defTabSz="932742" fontAlgn="auto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400" spc="0" baseline="0"/>
            </a:lvl5pPr>
            <a:lvl6pPr marL="2565040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3031412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97783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964155" indent="-233186" defTabSz="932742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pt-BR" sz="1425" dirty="0">
                <a:latin typeface="Segoe UI"/>
                <a:ea typeface="Segoe UI"/>
                <a:cs typeface="Segoe UI"/>
              </a:rPr>
              <a:t>Slots de implantação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Implantações de destino </a:t>
            </a:r>
            <a:br>
              <a:rPr lang="pt-BR" sz="1350" dirty="0">
                <a:latin typeface="Segoe UI"/>
                <a:ea typeface="Segoe UI"/>
                <a:cs typeface="Segoe UI"/>
              </a:rPr>
            </a:br>
            <a:r>
              <a:rPr lang="pt-BR" sz="1350" dirty="0">
                <a:latin typeface="Segoe UI"/>
                <a:ea typeface="Segoe UI"/>
                <a:cs typeface="Segoe UI"/>
              </a:rPr>
              <a:t>ou ambientes de produção </a:t>
            </a:r>
            <a:br>
              <a:rPr lang="pt-BR" sz="1350" dirty="0">
                <a:latin typeface="Segoe UI"/>
                <a:ea typeface="Segoe UI"/>
                <a:cs typeface="Segoe UI"/>
              </a:rPr>
            </a:br>
            <a:r>
              <a:rPr lang="pt-BR" sz="1350" dirty="0">
                <a:latin typeface="Segoe UI"/>
                <a:ea typeface="Segoe UI"/>
                <a:cs typeface="Segoe UI"/>
              </a:rPr>
              <a:t>para testar</a:t>
            </a:r>
          </a:p>
          <a:p>
            <a:pPr lvl="1"/>
            <a:r>
              <a:rPr lang="pt-BR" sz="1350" dirty="0">
                <a:latin typeface="Segoe UI"/>
                <a:ea typeface="Segoe UI"/>
                <a:cs typeface="Segoe UI"/>
              </a:rPr>
              <a:t>Personalize quais configurações são trocadas entre os slots</a:t>
            </a:r>
          </a:p>
        </p:txBody>
      </p:sp>
    </p:spTree>
    <p:extLst>
      <p:ext uri="{BB962C8B-B14F-4D97-AF65-F5344CB8AC3E}">
        <p14:creationId xmlns:p14="http://schemas.microsoft.com/office/powerpoint/2010/main" val="4058661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50D1-2981-74D5-0D70-9C60DB5C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Examinar os planos Serviço de Aplicativo do Azure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11D22A-E103-08AB-3A13-72ACCEDFC72B}"/>
              </a:ext>
            </a:extLst>
          </p:cNvPr>
          <p:cNvSpPr txBox="1"/>
          <p:nvPr/>
        </p:nvSpPr>
        <p:spPr>
          <a:xfrm>
            <a:off x="342901" y="897855"/>
            <a:ext cx="2508578" cy="3097202"/>
          </a:xfrm>
          <a:prstGeom prst="rect">
            <a:avLst/>
          </a:prstGeom>
          <a:noFill/>
        </p:spPr>
        <p:txBody>
          <a:bodyPr lIns="68580" tIns="68580" rIns="68580" bIns="68580"/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Tx/>
              <a:buNone/>
              <a:defRPr sz="204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224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None/>
              <a:defRPr sz="12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"/>
              </a:spcBef>
              <a:spcAft>
                <a:spcPts val="450"/>
              </a:spcAft>
            </a:pPr>
            <a:r>
              <a:rPr lang="pt-BR" sz="1500" b="1" spc="-38" dirty="0">
                <a:latin typeface="Segoe UI Semibold"/>
                <a:ea typeface="Segoe UI Semibold"/>
                <a:cs typeface="Segoe UI Semibold" charset="0"/>
              </a:rPr>
              <a:t>Planos do Serviço de Aplicativo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Defina um conjunto de recursos de computação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Pode executar um ou mais aplicativos no mesmo plano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Pode ser ampliado ou reduzido a qualquer momento para atender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às necessidades de computação ou recursos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FC48312-ECBD-3948-E3A5-043DF0DB95D4}"/>
              </a:ext>
            </a:extLst>
          </p:cNvPr>
          <p:cNvSpPr txBox="1"/>
          <p:nvPr/>
        </p:nvSpPr>
        <p:spPr>
          <a:xfrm>
            <a:off x="3221699" y="897855"/>
            <a:ext cx="2508578" cy="3570208"/>
          </a:xfrm>
          <a:prstGeom prst="rect">
            <a:avLst/>
          </a:prstGeom>
          <a:noFill/>
        </p:spPr>
        <p:txBody>
          <a:bodyPr vert="horz" wrap="square" lIns="68580" tIns="68580" rIns="68580" bIns="6858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Tx/>
              <a:buNone/>
              <a:defRPr sz="204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224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None/>
              <a:defRPr sz="12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"/>
              </a:spcBef>
              <a:spcAft>
                <a:spcPts val="450"/>
              </a:spcAft>
            </a:pPr>
            <a:r>
              <a:rPr lang="pt-BR" sz="1500" b="1" spc="-38" dirty="0">
                <a:latin typeface="Segoe UI Semibold"/>
                <a:ea typeface="Segoe UI Semibold"/>
                <a:cs typeface="Segoe UI Semibold" charset="0"/>
              </a:rPr>
              <a:t>Camadas de uso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Compartilhado: recursos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computação compartilhados direcionados a desenvolvimento/teste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Básico: computação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dedicada direcionada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desenvolvimento/teste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Padrão: execute cargas de trabalho de produção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Premium: desempenho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escalabilidade aprimorados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Isolado: alto desempenho, segurança e isolamento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E7B2-0BDF-3D89-009A-EFA7D7CA0E05}"/>
              </a:ext>
            </a:extLst>
          </p:cNvPr>
          <p:cNvSpPr txBox="1"/>
          <p:nvPr/>
        </p:nvSpPr>
        <p:spPr>
          <a:xfrm>
            <a:off x="6100495" y="897855"/>
            <a:ext cx="2700605" cy="2870016"/>
          </a:xfrm>
          <a:prstGeom prst="rect">
            <a:avLst/>
          </a:prstGeom>
          <a:noFill/>
        </p:spPr>
        <p:txBody>
          <a:bodyPr vert="horz" wrap="square" lIns="68580" tIns="68580" rIns="68580" bIns="68580" rtlCol="0">
            <a:spAutoFit/>
          </a:bodyPr>
          <a:lstStyle>
            <a:lvl1pPr marL="0" marR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Tx/>
              <a:buNone/>
              <a:defRPr sz="204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63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defRPr sz="1224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406" indent="0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563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None/>
              <a:defRPr sz="12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0"/>
              </a:spcBef>
              <a:spcAft>
                <a:spcPts val="450"/>
              </a:spcAft>
            </a:pPr>
            <a:r>
              <a:rPr lang="pt-BR" sz="1500" b="1" spc="-38" dirty="0">
                <a:latin typeface="Segoe UI Semibold"/>
                <a:ea typeface="Segoe UI Semibold"/>
                <a:cs typeface="Segoe UI Semibold" charset="0"/>
              </a:rPr>
              <a:t>Como o meu aplicativo </a:t>
            </a:r>
            <a:br>
              <a:rPr lang="pt-BR" sz="1500" b="1" spc="-38" dirty="0">
                <a:latin typeface="Segoe UI Semibold"/>
                <a:ea typeface="Segoe UI Semibold"/>
                <a:cs typeface="Segoe UI Semibold" charset="0"/>
              </a:rPr>
            </a:br>
            <a:r>
              <a:rPr lang="pt-BR" sz="1500" b="1" spc="-38" dirty="0">
                <a:latin typeface="Segoe UI Semibold"/>
                <a:ea typeface="Segoe UI Semibold"/>
                <a:cs typeface="Segoe UI Semibold" charset="0"/>
              </a:rPr>
              <a:t>é executado e dimensionado?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Compartilhado: aplicativos recebem minutos de CPU em uma instância compartilhada de VM e não é possível escalar horizontalmente</a:t>
            </a:r>
          </a:p>
          <a:p>
            <a:pPr marL="129779" lvl="1" indent="-129779" defTabSz="685775"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Outros níveis: um aplicativo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executado em todas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instâncias de VM configuradas no Plano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do Serviço de Aplicativo</a:t>
            </a:r>
          </a:p>
        </p:txBody>
      </p:sp>
    </p:spTree>
    <p:extLst>
      <p:ext uri="{BB962C8B-B14F-4D97-AF65-F5344CB8AC3E}">
        <p14:creationId xmlns:p14="http://schemas.microsoft.com/office/powerpoint/2010/main" val="3931850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http://purl.org/dc/terms/"/>
    <ds:schemaRef ds:uri="851b35d3-0456-4d6a-bc2f-da927e91d158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9483571-f922-4e8e-9c1c-26f0a225213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B52E27D-6914-4342-AA47-EA6F71D18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4495</Words>
  <Application>Microsoft Office PowerPoint</Application>
  <PresentationFormat>Apresentação na tela (16:9)</PresentationFormat>
  <Paragraphs>435</Paragraphs>
  <Slides>45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8" baseType="lpstr">
      <vt:lpstr>Calibri</vt:lpstr>
      <vt:lpstr>Segoe UI</vt:lpstr>
      <vt:lpstr>Century Gothic</vt:lpstr>
      <vt:lpstr>Arial</vt:lpstr>
      <vt:lpstr>Aptos</vt:lpstr>
      <vt:lpstr>Quattrocento Sans</vt:lpstr>
      <vt:lpstr>Wingdings</vt:lpstr>
      <vt:lpstr>segoe-ui_semibold</vt:lpstr>
      <vt:lpstr>Calibri Light</vt:lpstr>
      <vt:lpstr>Segoe UI Semibold</vt:lpstr>
      <vt:lpstr>Segoe UI Light</vt:lpstr>
      <vt:lpstr>Consolas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Examinar o Serviço de Aplicativo do Azure</vt:lpstr>
      <vt:lpstr>Examinar os planos Serviço de Aplicativo do Azure</vt:lpstr>
      <vt:lpstr>Implantar no Serviço de Aplicativo</vt:lpstr>
      <vt:lpstr>Explorar a autenticação e a autorização no Serviço de Aplicativo</vt:lpstr>
      <vt:lpstr>Descobrir recursos de rede do Serviço de Aplicativo</vt:lpstr>
      <vt:lpstr>Apresentação do PowerPoint</vt:lpstr>
      <vt:lpstr>Exercício 01: Criar um aplicativo Web HTML estático usando  o Azure Cloud Shell</vt:lpstr>
      <vt:lpstr>Resumo e verificação de conhecimentos</vt:lpstr>
      <vt:lpstr>Apresentação do PowerPoint</vt:lpstr>
      <vt:lpstr>Objetivos do aprendizado</vt:lpstr>
      <vt:lpstr>Introdução</vt:lpstr>
      <vt:lpstr>Definir configurações do aplicativo (1 de 2)</vt:lpstr>
      <vt:lpstr>Definir configurações do aplicativo (2 de 2)</vt:lpstr>
      <vt:lpstr>Definir as configurações gerais</vt:lpstr>
      <vt:lpstr>Configurar mapeamentos de caminho</vt:lpstr>
      <vt:lpstr>Habilitar log de diagnósticos</vt:lpstr>
      <vt:lpstr>Configurar certificados de segurança</vt:lpstr>
      <vt:lpstr>Resumo e verificação de conhecimentos</vt:lpstr>
      <vt:lpstr>Apresentação do PowerPoint</vt:lpstr>
      <vt:lpstr>Objetivos do aprendizado</vt:lpstr>
      <vt:lpstr>Introdução</vt:lpstr>
      <vt:lpstr>Examinar fatores de dimensionamento automático</vt:lpstr>
      <vt:lpstr>Identificar fatores de dimensionamento automático</vt:lpstr>
      <vt:lpstr>Habilitar o dimensionamento automático no Serviço de Aplicativo</vt:lpstr>
      <vt:lpstr>Explorar as práticas recomendadas de dimensionamento automático</vt:lpstr>
      <vt:lpstr>Resumo e verificação de conhecimentos</vt:lpstr>
      <vt:lpstr>Apresentação do PowerPoint</vt:lpstr>
      <vt:lpstr>Objetivos do aprendizado</vt:lpstr>
      <vt:lpstr>Introdução</vt:lpstr>
      <vt:lpstr>Explorar ambientes de preparo</vt:lpstr>
      <vt:lpstr>Examinar a troca de slots</vt:lpstr>
      <vt:lpstr>Trocar slots de implantação</vt:lpstr>
      <vt:lpstr>Roteamento de tráfego no Serviço de Aplicativo</vt:lpstr>
      <vt:lpstr>Resumo e verificação de conhecimentos</vt:lpstr>
      <vt:lpstr>Apresentação do PowerPoint</vt:lpstr>
      <vt:lpstr>Perguntas de discussão em grupo:</vt:lpstr>
      <vt:lpstr>Laboratório: criar um aplicativo Web na plataforma Azure como ofertas de serviço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Nubia Rossi Pavelqueires</cp:lastModifiedBy>
  <cp:revision>53</cp:revision>
  <dcterms:modified xsi:type="dcterms:W3CDTF">2024-11-26T17:05:41Z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