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42"/>
    <p:restoredTop sz="94648"/>
  </p:normalViewPr>
  <p:slideViewPr>
    <p:cSldViewPr snapToGrid="0" snapToObjects="1">
      <p:cViewPr>
        <p:scale>
          <a:sx n="123" d="100"/>
          <a:sy n="123" d="100"/>
        </p:scale>
        <p:origin x="10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5BAB-D1C3-B74E-B557-838D2AC09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6426C-F6E9-D440-A8B0-FB3CB16BE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A6A7-9421-494D-B717-179F3FC1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EF87-9189-0548-A2B5-5C2EC17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CCF4-EA21-5147-8C7A-19926F8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267F-9C11-7047-83D8-79BE1ACE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CD73-6B47-E747-8996-42AFC0A8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495D-E2EA-4349-85C9-3D0B59B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B9F4-5FB6-3E40-B8A1-8F586F1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8B26-C4B9-F249-BD1A-2729C9E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13EC8-D31F-1641-9523-3174B36A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4F78-5742-A540-979F-49C6668C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387A-521E-1143-B0D6-DEF502F2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588C-47E1-6D4F-90FE-C293A5F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1F6C-92E7-A444-8592-93C7E0D3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29CE-050F-1345-AC39-F8D73232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D365-5E7F-6147-92C3-1DC58434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AA60-4161-1E40-A130-895EDE1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9CB8-53AA-4042-833A-124729AB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ED29-8045-A645-9E78-5962C53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B37E-3C0E-764B-9E59-3CFEE9F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FF11-A146-624E-A05C-9F9E86DD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6F5D-65ED-6943-9E07-D565B772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7B28-1271-0340-AE65-985A8763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3493-66D3-FD40-B6AF-4B8CDA77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C6B4-827D-5A40-AB0D-5BEF1BFE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07AB-F5DA-E743-AA27-60E86176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615B-AD98-CD49-B102-00C11663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474D-712C-A345-8273-B019284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CCBB8-691C-D84F-BD25-E6DE445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04E3-53BD-B946-8DA3-DC7F2B02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F6E3-CD95-2048-B69D-26738A80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4B86-5BDE-BE48-A8E0-9DAD3843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24C0-5A67-074E-8032-233E99CF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855B4-1D13-514B-9CD6-F922C6AB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DD914-C559-014D-8357-3AB3ADBB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03DC0-8EA9-B74C-BE5A-FB30CBCC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BCD2-D6A4-2646-B672-028CBF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E4537-C6BD-A64D-91E8-0CD46C5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CE6B-7972-744E-B507-41A3133B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F8B9-B9A4-684A-9398-9AEB25C8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8AF2E-2864-174F-A084-D1E0DEEE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A640B-120C-AA47-8B6E-A660D83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50BF-2B7B-B64E-8CFD-3CFD16DA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E060D-2EE4-6F41-A738-EA6FC66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F7771-D7B5-B848-9784-25C42B31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C0EB-E112-C04E-BF1C-C29A727A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FBB6-EADB-034B-A8DD-0AD3DD96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744A-7838-0146-89C4-F633F289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6B940-382A-FA4D-8030-C0177BFC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8290-03A2-A94E-A01B-1294C723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2C7B-7C61-8144-9DD3-A64008D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8031-D4C7-CF40-A08E-89F441A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031DA-D55B-154E-8ED3-34A217560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545E-E40D-544C-809D-EA0D6985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4757-FD81-134E-93E9-75C3385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E869-79C0-744F-A257-B38286E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7673-33BA-2549-89F4-5A15FE71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56F4F-74AD-144D-8B5F-7BDA535A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E2E1-AC7A-FD42-A6A3-80486E81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3C5C-5670-524E-BB8D-283304AAB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5404-880C-DC4A-995C-2E10B13F45F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3D48-EED7-3E45-B07C-7C589AF9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75E2-EF4E-FB42-95A7-1B761A075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13CA-8771-9946-85C5-B43D1744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B04E-5B04-C745-A2A0-16A662B4D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2698"/>
            <a:ext cx="7030057" cy="2135231"/>
          </a:xfrm>
        </p:spPr>
        <p:txBody>
          <a:bodyPr/>
          <a:lstStyle/>
          <a:p>
            <a:r>
              <a:rPr lang="en-US" dirty="0"/>
              <a:t>909i0i0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C56B-8413-2746-AD06-3B1C91DB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030057" cy="14807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398AAC-7804-0E48-AD97-AEE2A758B4AF}"/>
              </a:ext>
            </a:extLst>
          </p:cNvPr>
          <p:cNvSpPr/>
          <p:nvPr/>
        </p:nvSpPr>
        <p:spPr>
          <a:xfrm>
            <a:off x="4091854" y="51473"/>
            <a:ext cx="2944353" cy="32061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87C89F-0577-4F48-84E0-880631BE6C4C}"/>
              </a:ext>
            </a:extLst>
          </p:cNvPr>
          <p:cNvCxnSpPr>
            <a:cxnSpLocks/>
          </p:cNvCxnSpPr>
          <p:nvPr/>
        </p:nvCxnSpPr>
        <p:spPr>
          <a:xfrm>
            <a:off x="4244860" y="786796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01CC8-FAF3-224B-81A3-2CB218D57046}"/>
              </a:ext>
            </a:extLst>
          </p:cNvPr>
          <p:cNvCxnSpPr>
            <a:cxnSpLocks/>
          </p:cNvCxnSpPr>
          <p:nvPr/>
        </p:nvCxnSpPr>
        <p:spPr>
          <a:xfrm>
            <a:off x="4259546" y="1475028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B83680-15D4-A64A-BF1E-6533E5CD01FD}"/>
              </a:ext>
            </a:extLst>
          </p:cNvPr>
          <p:cNvSpPr txBox="1"/>
          <p:nvPr/>
        </p:nvSpPr>
        <p:spPr>
          <a:xfrm>
            <a:off x="4748224" y="248300"/>
            <a:ext cx="23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Shape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3E284-2DB3-894F-8956-025B03F10126}"/>
              </a:ext>
            </a:extLst>
          </p:cNvPr>
          <p:cNvSpPr txBox="1"/>
          <p:nvPr/>
        </p:nvSpPr>
        <p:spPr>
          <a:xfrm>
            <a:off x="4285259" y="936873"/>
            <a:ext cx="225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id : int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E1516-54DD-9C40-A62B-23ADE159AFB5}"/>
              </a:ext>
            </a:extLst>
          </p:cNvPr>
          <p:cNvSpPr txBox="1"/>
          <p:nvPr/>
        </p:nvSpPr>
        <p:spPr>
          <a:xfrm>
            <a:off x="4213237" y="1607453"/>
            <a:ext cx="2951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Shape(id) : int</a:t>
            </a:r>
          </a:p>
          <a:p>
            <a:r>
              <a:rPr lang="en-US" dirty="0"/>
              <a:t>+ </a:t>
            </a:r>
            <a:r>
              <a:rPr lang="en-US" dirty="0" err="1"/>
              <a:t>getId</a:t>
            </a:r>
            <a:r>
              <a:rPr lang="en-US" dirty="0"/>
              <a:t>(): </a:t>
            </a:r>
          </a:p>
          <a:p>
            <a:r>
              <a:rPr lang="en-US" dirty="0"/>
              <a:t>+ </a:t>
            </a:r>
            <a:r>
              <a:rPr lang="en-US" dirty="0" err="1"/>
              <a:t>setId</a:t>
            </a:r>
            <a:r>
              <a:rPr lang="en-US" dirty="0"/>
              <a:t>(): void</a:t>
            </a:r>
          </a:p>
          <a:p>
            <a:r>
              <a:rPr lang="en-US" dirty="0"/>
              <a:t>+ display(): void</a:t>
            </a:r>
          </a:p>
          <a:p>
            <a:r>
              <a:rPr lang="en-US" dirty="0"/>
              <a:t>+ abstract </a:t>
            </a:r>
            <a:r>
              <a:rPr lang="en-US" dirty="0" err="1"/>
              <a:t>getArea</a:t>
            </a:r>
            <a:r>
              <a:rPr lang="en-US" dirty="0"/>
              <a:t>(): double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59DC36-713A-1F45-AF03-947166F044AB}"/>
              </a:ext>
            </a:extLst>
          </p:cNvPr>
          <p:cNvCxnSpPr>
            <a:cxnSpLocks/>
          </p:cNvCxnSpPr>
          <p:nvPr/>
        </p:nvCxnSpPr>
        <p:spPr>
          <a:xfrm flipH="1">
            <a:off x="7190509" y="1924329"/>
            <a:ext cx="105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CED46E4-B652-3240-B7EF-B565697BDA8A}"/>
              </a:ext>
            </a:extLst>
          </p:cNvPr>
          <p:cNvSpPr/>
          <p:nvPr/>
        </p:nvSpPr>
        <p:spPr>
          <a:xfrm>
            <a:off x="8057665" y="27224"/>
            <a:ext cx="3130963" cy="33577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AA21D1-148C-EE45-93B8-8486461B4C75}"/>
              </a:ext>
            </a:extLst>
          </p:cNvPr>
          <p:cNvCxnSpPr>
            <a:cxnSpLocks/>
          </p:cNvCxnSpPr>
          <p:nvPr/>
        </p:nvCxnSpPr>
        <p:spPr>
          <a:xfrm>
            <a:off x="8397281" y="762547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F629E9-946B-DA4C-B3BB-21A7F7E00305}"/>
              </a:ext>
            </a:extLst>
          </p:cNvPr>
          <p:cNvCxnSpPr>
            <a:cxnSpLocks/>
          </p:cNvCxnSpPr>
          <p:nvPr/>
        </p:nvCxnSpPr>
        <p:spPr>
          <a:xfrm>
            <a:off x="8411967" y="1450779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F8F9CC-3ED3-EA4E-96C0-DB9A2B38974D}"/>
              </a:ext>
            </a:extLst>
          </p:cNvPr>
          <p:cNvSpPr txBox="1"/>
          <p:nvPr/>
        </p:nvSpPr>
        <p:spPr>
          <a:xfrm>
            <a:off x="8900645" y="224051"/>
            <a:ext cx="23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Triangle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E8100D-F9CC-454F-B3B6-D67B320358BA}"/>
              </a:ext>
            </a:extLst>
          </p:cNvPr>
          <p:cNvSpPr txBox="1"/>
          <p:nvPr/>
        </p:nvSpPr>
        <p:spPr>
          <a:xfrm>
            <a:off x="8397281" y="804551"/>
            <a:ext cx="225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side1 : double</a:t>
            </a:r>
          </a:p>
          <a:p>
            <a:r>
              <a:rPr lang="en-US" dirty="0"/>
              <a:t>- side2 : double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E1FC89-48F4-AE45-A83F-23BBE371D7A2}"/>
              </a:ext>
            </a:extLst>
          </p:cNvPr>
          <p:cNvSpPr txBox="1"/>
          <p:nvPr/>
        </p:nvSpPr>
        <p:spPr>
          <a:xfrm>
            <a:off x="8244275" y="1583204"/>
            <a:ext cx="2944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Triangle(id int,side1, side2 )</a:t>
            </a:r>
          </a:p>
          <a:p>
            <a:r>
              <a:rPr lang="en-US" dirty="0"/>
              <a:t>+ getSide1(): double</a:t>
            </a:r>
          </a:p>
          <a:p>
            <a:r>
              <a:rPr lang="en-US" dirty="0"/>
              <a:t>+ getSide2(): double</a:t>
            </a:r>
          </a:p>
          <a:p>
            <a:r>
              <a:rPr lang="en-US" dirty="0"/>
              <a:t>+ setSide1(): double</a:t>
            </a:r>
          </a:p>
          <a:p>
            <a:r>
              <a:rPr lang="en-US" dirty="0"/>
              <a:t>+ setSide2(): double</a:t>
            </a:r>
          </a:p>
          <a:p>
            <a:r>
              <a:rPr lang="en-US" dirty="0"/>
              <a:t>+ </a:t>
            </a:r>
            <a:r>
              <a:rPr lang="en-US" dirty="0" err="1"/>
              <a:t>getArea</a:t>
            </a:r>
            <a:r>
              <a:rPr lang="en-US" dirty="0"/>
              <a:t>(): double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71070D0-E856-8E4E-84B5-791546BEF99A}"/>
              </a:ext>
            </a:extLst>
          </p:cNvPr>
          <p:cNvSpPr/>
          <p:nvPr/>
        </p:nvSpPr>
        <p:spPr>
          <a:xfrm>
            <a:off x="8246136" y="3472979"/>
            <a:ext cx="2944353" cy="33577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F21A63-FED8-764F-8B4E-CD4F65CF1B67}"/>
              </a:ext>
            </a:extLst>
          </p:cNvPr>
          <p:cNvCxnSpPr>
            <a:cxnSpLocks/>
          </p:cNvCxnSpPr>
          <p:nvPr/>
        </p:nvCxnSpPr>
        <p:spPr>
          <a:xfrm>
            <a:off x="8399142" y="4208302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3FFA1C-7ADE-9C4E-932D-D73815E0E4F1}"/>
              </a:ext>
            </a:extLst>
          </p:cNvPr>
          <p:cNvCxnSpPr>
            <a:cxnSpLocks/>
          </p:cNvCxnSpPr>
          <p:nvPr/>
        </p:nvCxnSpPr>
        <p:spPr>
          <a:xfrm>
            <a:off x="8413828" y="4896534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35D7C9-D947-1143-886F-FD8E729A56B2}"/>
              </a:ext>
            </a:extLst>
          </p:cNvPr>
          <p:cNvSpPr txBox="1"/>
          <p:nvPr/>
        </p:nvSpPr>
        <p:spPr>
          <a:xfrm>
            <a:off x="8902506" y="3669806"/>
            <a:ext cx="23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Square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19293C-7BA2-5F4E-BFDA-8CA68BD1D85A}"/>
              </a:ext>
            </a:extLst>
          </p:cNvPr>
          <p:cNvSpPr txBox="1"/>
          <p:nvPr/>
        </p:nvSpPr>
        <p:spPr>
          <a:xfrm>
            <a:off x="8411967" y="4374842"/>
            <a:ext cx="225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size : double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BCF855-203F-F245-B96C-30EDC70789D5}"/>
              </a:ext>
            </a:extLst>
          </p:cNvPr>
          <p:cNvSpPr txBox="1"/>
          <p:nvPr/>
        </p:nvSpPr>
        <p:spPr>
          <a:xfrm>
            <a:off x="8358454" y="4993438"/>
            <a:ext cx="2944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Square(id </a:t>
            </a:r>
            <a:r>
              <a:rPr lang="en-US" dirty="0" err="1"/>
              <a:t>int,size</a:t>
            </a:r>
            <a:r>
              <a:rPr lang="en-US" dirty="0"/>
              <a:t> double)</a:t>
            </a:r>
          </a:p>
          <a:p>
            <a:r>
              <a:rPr lang="en-US" dirty="0"/>
              <a:t>+ </a:t>
            </a:r>
            <a:r>
              <a:rPr lang="en-US" dirty="0" err="1"/>
              <a:t>getSize</a:t>
            </a:r>
            <a:r>
              <a:rPr lang="en-US" dirty="0"/>
              <a:t>(): double</a:t>
            </a:r>
          </a:p>
          <a:p>
            <a:r>
              <a:rPr lang="en-US" dirty="0"/>
              <a:t>+ </a:t>
            </a:r>
            <a:r>
              <a:rPr lang="en-US" dirty="0" err="1"/>
              <a:t>setSize</a:t>
            </a:r>
            <a:r>
              <a:rPr lang="en-US" dirty="0"/>
              <a:t>(size double):void</a:t>
            </a:r>
          </a:p>
          <a:p>
            <a:r>
              <a:rPr lang="en-US" dirty="0"/>
              <a:t>+ </a:t>
            </a:r>
            <a:r>
              <a:rPr lang="en-US" dirty="0" err="1"/>
              <a:t>getArea</a:t>
            </a:r>
            <a:r>
              <a:rPr lang="en-US" dirty="0"/>
              <a:t>(): double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828B0E5-958B-8D43-8CB5-09E23C874A82}"/>
              </a:ext>
            </a:extLst>
          </p:cNvPr>
          <p:cNvSpPr/>
          <p:nvPr/>
        </p:nvSpPr>
        <p:spPr>
          <a:xfrm>
            <a:off x="534836" y="3504912"/>
            <a:ext cx="3296089" cy="30421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6DB5AF-F7BB-7D40-8D48-5DF533174717}"/>
              </a:ext>
            </a:extLst>
          </p:cNvPr>
          <p:cNvCxnSpPr>
            <a:cxnSpLocks/>
          </p:cNvCxnSpPr>
          <p:nvPr/>
        </p:nvCxnSpPr>
        <p:spPr>
          <a:xfrm>
            <a:off x="900995" y="4426107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B0CF1B-7038-BA4B-8487-882D71BA7482}"/>
              </a:ext>
            </a:extLst>
          </p:cNvPr>
          <p:cNvCxnSpPr>
            <a:cxnSpLocks/>
          </p:cNvCxnSpPr>
          <p:nvPr/>
        </p:nvCxnSpPr>
        <p:spPr>
          <a:xfrm>
            <a:off x="915681" y="5114339"/>
            <a:ext cx="263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5210A62-E9CA-6641-B82D-E9C19ACE9676}"/>
              </a:ext>
            </a:extLst>
          </p:cNvPr>
          <p:cNvSpPr txBox="1"/>
          <p:nvPr/>
        </p:nvSpPr>
        <p:spPr>
          <a:xfrm>
            <a:off x="1449640" y="3748450"/>
            <a:ext cx="23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Circle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1945D5-1B1E-7942-910D-E9D519278E12}"/>
              </a:ext>
            </a:extLst>
          </p:cNvPr>
          <p:cNvSpPr txBox="1"/>
          <p:nvPr/>
        </p:nvSpPr>
        <p:spPr>
          <a:xfrm>
            <a:off x="738962" y="4559508"/>
            <a:ext cx="225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radius : double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D17D08-C255-9B46-B0B2-A622A572387D}"/>
              </a:ext>
            </a:extLst>
          </p:cNvPr>
          <p:cNvSpPr txBox="1"/>
          <p:nvPr/>
        </p:nvSpPr>
        <p:spPr>
          <a:xfrm>
            <a:off x="647154" y="5222420"/>
            <a:ext cx="3344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Circle(id </a:t>
            </a:r>
            <a:r>
              <a:rPr lang="en-US" dirty="0" err="1"/>
              <a:t>int,radius</a:t>
            </a:r>
            <a:r>
              <a:rPr lang="en-US" dirty="0"/>
              <a:t> double)</a:t>
            </a:r>
          </a:p>
          <a:p>
            <a:r>
              <a:rPr lang="en-US" dirty="0"/>
              <a:t>+ </a:t>
            </a:r>
            <a:r>
              <a:rPr lang="en-US" dirty="0" err="1"/>
              <a:t>getRadius</a:t>
            </a:r>
            <a:r>
              <a:rPr lang="en-US" dirty="0"/>
              <a:t>(): double</a:t>
            </a:r>
          </a:p>
          <a:p>
            <a:r>
              <a:rPr lang="en-US" dirty="0"/>
              <a:t>+ </a:t>
            </a:r>
            <a:r>
              <a:rPr lang="en-US" dirty="0" err="1"/>
              <a:t>setRadius</a:t>
            </a:r>
            <a:r>
              <a:rPr lang="en-US" dirty="0"/>
              <a:t> (radius double):void</a:t>
            </a:r>
          </a:p>
          <a:p>
            <a:r>
              <a:rPr lang="en-US" dirty="0"/>
              <a:t>+ </a:t>
            </a:r>
            <a:r>
              <a:rPr lang="en-US" dirty="0" err="1"/>
              <a:t>getArea</a:t>
            </a:r>
            <a:r>
              <a:rPr lang="en-US" dirty="0"/>
              <a:t>(): double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D9A96F-812B-7D47-A710-638D43B37A8B}"/>
              </a:ext>
            </a:extLst>
          </p:cNvPr>
          <p:cNvCxnSpPr>
            <a:cxnSpLocks/>
          </p:cNvCxnSpPr>
          <p:nvPr/>
        </p:nvCxnSpPr>
        <p:spPr>
          <a:xfrm flipH="1" flipV="1">
            <a:off x="7054662" y="3202249"/>
            <a:ext cx="1189612" cy="59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D59951-4F7E-7441-9291-BECF2777AF5A}"/>
              </a:ext>
            </a:extLst>
          </p:cNvPr>
          <p:cNvCxnSpPr>
            <a:cxnSpLocks/>
          </p:cNvCxnSpPr>
          <p:nvPr/>
        </p:nvCxnSpPr>
        <p:spPr>
          <a:xfrm flipV="1">
            <a:off x="3666721" y="3297711"/>
            <a:ext cx="285587" cy="35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6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909i0i0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Schubert</dc:creator>
  <cp:lastModifiedBy>Tiago Schubert</cp:lastModifiedBy>
  <cp:revision>10</cp:revision>
  <dcterms:created xsi:type="dcterms:W3CDTF">2021-03-20T16:43:17Z</dcterms:created>
  <dcterms:modified xsi:type="dcterms:W3CDTF">2021-03-27T15:30:53Z</dcterms:modified>
</cp:coreProperties>
</file>