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5F5DC"/>
    <a:srgbClr val="F5D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7ED77-764F-4715-A533-1B56A8DC2C86}" v="129" dt="2024-05-30T15:40:36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8" autoAdjust="0"/>
    <p:restoredTop sz="85801" autoAdjust="0"/>
  </p:normalViewPr>
  <p:slideViewPr>
    <p:cSldViewPr snapToGrid="0">
      <p:cViewPr varScale="1">
        <p:scale>
          <a:sx n="69" d="100"/>
          <a:sy n="69" d="100"/>
        </p:scale>
        <p:origin x="8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aulo" userId="6e73a43065eb75be" providerId="LiveId" clId="{0607ED77-764F-4715-A533-1B56A8DC2C86}"/>
    <pc:docChg chg="undo custSel addSld modSld">
      <pc:chgData name="João Paulo" userId="6e73a43065eb75be" providerId="LiveId" clId="{0607ED77-764F-4715-A533-1B56A8DC2C86}" dt="2024-05-30T15:40:43.082" v="1312" actId="1076"/>
      <pc:docMkLst>
        <pc:docMk/>
      </pc:docMkLst>
      <pc:sldChg chg="modSp mod modAnim">
        <pc:chgData name="João Paulo" userId="6e73a43065eb75be" providerId="LiveId" clId="{0607ED77-764F-4715-A533-1B56A8DC2C86}" dt="2024-05-30T15:26:50.436" v="815" actId="1076"/>
        <pc:sldMkLst>
          <pc:docMk/>
          <pc:sldMk cId="820245736" sldId="262"/>
        </pc:sldMkLst>
        <pc:spChg chg="mod">
          <ac:chgData name="João Paulo" userId="6e73a43065eb75be" providerId="LiveId" clId="{0607ED77-764F-4715-A533-1B56A8DC2C86}" dt="2024-05-30T15:20:36.749" v="768" actId="14100"/>
          <ac:spMkLst>
            <pc:docMk/>
            <pc:sldMk cId="820245736" sldId="262"/>
            <ac:spMk id="6" creationId="{03E3E31F-A2FD-7D20-0EAB-A27D38E382F6}"/>
          </ac:spMkLst>
        </pc:spChg>
        <pc:spChg chg="mod">
          <ac:chgData name="João Paulo" userId="6e73a43065eb75be" providerId="LiveId" clId="{0607ED77-764F-4715-A533-1B56A8DC2C86}" dt="2024-05-30T15:26:35.580" v="812" actId="1076"/>
          <ac:spMkLst>
            <pc:docMk/>
            <pc:sldMk cId="820245736" sldId="262"/>
            <ac:spMk id="9" creationId="{57B28C23-7273-7912-C4E7-E77F337F7F52}"/>
          </ac:spMkLst>
        </pc:spChg>
        <pc:spChg chg="mod">
          <ac:chgData name="João Paulo" userId="6e73a43065eb75be" providerId="LiveId" clId="{0607ED77-764F-4715-A533-1B56A8DC2C86}" dt="2024-05-30T15:26:38.962" v="813" actId="1076"/>
          <ac:spMkLst>
            <pc:docMk/>
            <pc:sldMk cId="820245736" sldId="262"/>
            <ac:spMk id="14" creationId="{F9F95664-2014-B51D-64C7-F161A944A2DC}"/>
          </ac:spMkLst>
        </pc:spChg>
        <pc:spChg chg="mod">
          <ac:chgData name="João Paulo" userId="6e73a43065eb75be" providerId="LiveId" clId="{0607ED77-764F-4715-A533-1B56A8DC2C86}" dt="2024-05-30T15:26:46.127" v="814" actId="1076"/>
          <ac:spMkLst>
            <pc:docMk/>
            <pc:sldMk cId="820245736" sldId="262"/>
            <ac:spMk id="17" creationId="{CEEEFAC7-F309-FF1F-B423-E0856D94066B}"/>
          </ac:spMkLst>
        </pc:spChg>
        <pc:spChg chg="mod">
          <ac:chgData name="João Paulo" userId="6e73a43065eb75be" providerId="LiveId" clId="{0607ED77-764F-4715-A533-1B56A8DC2C86}" dt="2024-05-30T15:26:35.580" v="812" actId="1076"/>
          <ac:spMkLst>
            <pc:docMk/>
            <pc:sldMk cId="820245736" sldId="262"/>
            <ac:spMk id="19" creationId="{798B9159-B7C6-AD6F-C51B-C589A3F76219}"/>
          </ac:spMkLst>
        </pc:spChg>
        <pc:spChg chg="mod">
          <ac:chgData name="João Paulo" userId="6e73a43065eb75be" providerId="LiveId" clId="{0607ED77-764F-4715-A533-1B56A8DC2C86}" dt="2024-05-30T15:26:46.127" v="814" actId="1076"/>
          <ac:spMkLst>
            <pc:docMk/>
            <pc:sldMk cId="820245736" sldId="262"/>
            <ac:spMk id="21" creationId="{2E9B0D7C-1B86-534E-7012-6FE61542B779}"/>
          </ac:spMkLst>
        </pc:spChg>
        <pc:spChg chg="mod">
          <ac:chgData name="João Paulo" userId="6e73a43065eb75be" providerId="LiveId" clId="{0607ED77-764F-4715-A533-1B56A8DC2C86}" dt="2024-05-30T15:26:38.962" v="813" actId="1076"/>
          <ac:spMkLst>
            <pc:docMk/>
            <pc:sldMk cId="820245736" sldId="262"/>
            <ac:spMk id="22" creationId="{6F884FD9-C8D7-E72D-A52C-AF5C89CD0F57}"/>
          </ac:spMkLst>
        </pc:spChg>
        <pc:spChg chg="mod">
          <ac:chgData name="João Paulo" userId="6e73a43065eb75be" providerId="LiveId" clId="{0607ED77-764F-4715-A533-1B56A8DC2C86}" dt="2024-05-30T15:26:50.436" v="815" actId="1076"/>
          <ac:spMkLst>
            <pc:docMk/>
            <pc:sldMk cId="820245736" sldId="262"/>
            <ac:spMk id="23" creationId="{E7ACB69F-F5DC-3876-97EA-A12CC7732619}"/>
          </ac:spMkLst>
        </pc:spChg>
        <pc:spChg chg="mod">
          <ac:chgData name="João Paulo" userId="6e73a43065eb75be" providerId="LiveId" clId="{0607ED77-764F-4715-A533-1B56A8DC2C86}" dt="2024-05-30T15:26:50.436" v="815" actId="1076"/>
          <ac:spMkLst>
            <pc:docMk/>
            <pc:sldMk cId="820245736" sldId="262"/>
            <ac:spMk id="24" creationId="{32DA91FD-2D21-AA69-E86A-5DBE80B5861E}"/>
          </ac:spMkLst>
        </pc:spChg>
      </pc:sldChg>
      <pc:sldChg chg="addSp delSp modSp mod">
        <pc:chgData name="João Paulo" userId="6e73a43065eb75be" providerId="LiveId" clId="{0607ED77-764F-4715-A533-1B56A8DC2C86}" dt="2024-05-30T15:27:56.181" v="816" actId="12385"/>
        <pc:sldMkLst>
          <pc:docMk/>
          <pc:sldMk cId="3966565946" sldId="263"/>
        </pc:sldMkLst>
        <pc:spChg chg="add del mod">
          <ac:chgData name="João Paulo" userId="6e73a43065eb75be" providerId="LiveId" clId="{0607ED77-764F-4715-A533-1B56A8DC2C86}" dt="2024-05-30T12:15:07.002" v="60" actId="478"/>
          <ac:spMkLst>
            <pc:docMk/>
            <pc:sldMk cId="3966565946" sldId="263"/>
            <ac:spMk id="2" creationId="{BF2BDCA0-4945-B79B-1595-50109FC5850F}"/>
          </ac:spMkLst>
        </pc:spChg>
        <pc:spChg chg="add del mod">
          <ac:chgData name="João Paulo" userId="6e73a43065eb75be" providerId="LiveId" clId="{0607ED77-764F-4715-A533-1B56A8DC2C86}" dt="2024-05-30T12:16:33.282" v="190" actId="478"/>
          <ac:spMkLst>
            <pc:docMk/>
            <pc:sldMk cId="3966565946" sldId="263"/>
            <ac:spMk id="3" creationId="{988609B1-4C61-5F35-4CF3-08270FAF6A6C}"/>
          </ac:spMkLst>
        </pc:spChg>
        <pc:spChg chg="add del mod">
          <ac:chgData name="João Paulo" userId="6e73a43065eb75be" providerId="LiveId" clId="{0607ED77-764F-4715-A533-1B56A8DC2C86}" dt="2024-05-30T12:16:32.131" v="188" actId="478"/>
          <ac:spMkLst>
            <pc:docMk/>
            <pc:sldMk cId="3966565946" sldId="263"/>
            <ac:spMk id="6" creationId="{4260F187-85E0-92A7-75F6-EC274F25CD6F}"/>
          </ac:spMkLst>
        </pc:spChg>
        <pc:spChg chg="add del mod">
          <ac:chgData name="João Paulo" userId="6e73a43065eb75be" providerId="LiveId" clId="{0607ED77-764F-4715-A533-1B56A8DC2C86}" dt="2024-05-30T12:16:30.718" v="186" actId="478"/>
          <ac:spMkLst>
            <pc:docMk/>
            <pc:sldMk cId="3966565946" sldId="263"/>
            <ac:spMk id="7" creationId="{3C8687B6-67C4-7412-7864-68471EF870DC}"/>
          </ac:spMkLst>
        </pc:spChg>
        <pc:spChg chg="mod">
          <ac:chgData name="João Paulo" userId="6e73a43065eb75be" providerId="LiveId" clId="{0607ED77-764F-4715-A533-1B56A8DC2C86}" dt="2024-05-30T12:15:12.023" v="61" actId="20577"/>
          <ac:spMkLst>
            <pc:docMk/>
            <pc:sldMk cId="3966565946" sldId="263"/>
            <ac:spMk id="10" creationId="{8C799075-5CE4-0DBF-F3B8-C0096CF6C0A6}"/>
          </ac:spMkLst>
        </pc:spChg>
        <pc:spChg chg="add del mod">
          <ac:chgData name="João Paulo" userId="6e73a43065eb75be" providerId="LiveId" clId="{0607ED77-764F-4715-A533-1B56A8DC2C86}" dt="2024-05-30T12:16:31.406" v="187" actId="478"/>
          <ac:spMkLst>
            <pc:docMk/>
            <pc:sldMk cId="3966565946" sldId="263"/>
            <ac:spMk id="11" creationId="{EF160F23-4580-CD92-25CC-2CC3B79224AF}"/>
          </ac:spMkLst>
        </pc:spChg>
        <pc:graphicFrameChg chg="add mod modGraphic">
          <ac:chgData name="João Paulo" userId="6e73a43065eb75be" providerId="LiveId" clId="{0607ED77-764F-4715-A533-1B56A8DC2C86}" dt="2024-05-30T15:27:56.181" v="816" actId="12385"/>
          <ac:graphicFrameMkLst>
            <pc:docMk/>
            <pc:sldMk cId="3966565946" sldId="263"/>
            <ac:graphicFrameMk id="12" creationId="{E751F150-472D-C452-F12E-E269FB39C2DD}"/>
          </ac:graphicFrameMkLst>
        </pc:graphicFrameChg>
      </pc:sldChg>
      <pc:sldChg chg="addSp delSp modSp new mod">
        <pc:chgData name="João Paulo" userId="6e73a43065eb75be" providerId="LiveId" clId="{0607ED77-764F-4715-A533-1B56A8DC2C86}" dt="2024-05-30T15:40:43.082" v="1312" actId="1076"/>
        <pc:sldMkLst>
          <pc:docMk/>
          <pc:sldMk cId="4199402213" sldId="265"/>
        </pc:sldMkLst>
        <pc:spChg chg="del">
          <ac:chgData name="João Paulo" userId="6e73a43065eb75be" providerId="LiveId" clId="{0607ED77-764F-4715-A533-1B56A8DC2C86}" dt="2024-05-30T15:28:45.029" v="819" actId="478"/>
          <ac:spMkLst>
            <pc:docMk/>
            <pc:sldMk cId="4199402213" sldId="265"/>
            <ac:spMk id="2" creationId="{9670F405-AF68-A85E-5DAE-9EDC6F02D62D}"/>
          </ac:spMkLst>
        </pc:spChg>
        <pc:spChg chg="del">
          <ac:chgData name="João Paulo" userId="6e73a43065eb75be" providerId="LiveId" clId="{0607ED77-764F-4715-A533-1B56A8DC2C86}" dt="2024-05-30T15:28:44.426" v="818" actId="478"/>
          <ac:spMkLst>
            <pc:docMk/>
            <pc:sldMk cId="4199402213" sldId="265"/>
            <ac:spMk id="3" creationId="{6790C296-EE07-82F9-3DC2-122A0F64C793}"/>
          </ac:spMkLst>
        </pc:spChg>
        <pc:spChg chg="add mod">
          <ac:chgData name="João Paulo" userId="6e73a43065eb75be" providerId="LiveId" clId="{0607ED77-764F-4715-A533-1B56A8DC2C86}" dt="2024-05-30T15:28:45.848" v="820"/>
          <ac:spMkLst>
            <pc:docMk/>
            <pc:sldMk cId="4199402213" sldId="265"/>
            <ac:spMk id="5" creationId="{0B1B5F8E-21EC-6B56-A0BC-795C71AE2DA1}"/>
          </ac:spMkLst>
        </pc:spChg>
        <pc:spChg chg="add mod">
          <ac:chgData name="João Paulo" userId="6e73a43065eb75be" providerId="LiveId" clId="{0607ED77-764F-4715-A533-1B56A8DC2C86}" dt="2024-05-30T15:28:58.426" v="832" actId="20577"/>
          <ac:spMkLst>
            <pc:docMk/>
            <pc:sldMk cId="4199402213" sldId="265"/>
            <ac:spMk id="6" creationId="{CBBD47C0-781C-A979-0314-38AD103FD341}"/>
          </ac:spMkLst>
        </pc:spChg>
        <pc:spChg chg="add mod">
          <ac:chgData name="João Paulo" userId="6e73a43065eb75be" providerId="LiveId" clId="{0607ED77-764F-4715-A533-1B56A8DC2C86}" dt="2024-05-30T15:28:45.848" v="820"/>
          <ac:spMkLst>
            <pc:docMk/>
            <pc:sldMk cId="4199402213" sldId="265"/>
            <ac:spMk id="7" creationId="{7C02D9FB-1246-AE5B-C297-46B74FF9F88F}"/>
          </ac:spMkLst>
        </pc:spChg>
        <pc:spChg chg="add del mod">
          <ac:chgData name="João Paulo" userId="6e73a43065eb75be" providerId="LiveId" clId="{0607ED77-764F-4715-A533-1B56A8DC2C86}" dt="2024-05-30T15:29:06.105" v="835"/>
          <ac:spMkLst>
            <pc:docMk/>
            <pc:sldMk cId="4199402213" sldId="265"/>
            <ac:spMk id="8" creationId="{CB519ECA-9D01-9D06-2664-2E4DD756AC86}"/>
          </ac:spMkLst>
        </pc:spChg>
        <pc:spChg chg="add del mod">
          <ac:chgData name="João Paulo" userId="6e73a43065eb75be" providerId="LiveId" clId="{0607ED77-764F-4715-A533-1B56A8DC2C86}" dt="2024-05-30T15:39:50.938" v="1301" actId="478"/>
          <ac:spMkLst>
            <pc:docMk/>
            <pc:sldMk cId="4199402213" sldId="265"/>
            <ac:spMk id="9" creationId="{8A3619EC-3A4F-E3B3-1AA8-61B72D8AF93F}"/>
          </ac:spMkLst>
        </pc:spChg>
        <pc:spChg chg="add mod">
          <ac:chgData name="João Paulo" userId="6e73a43065eb75be" providerId="LiveId" clId="{0607ED77-764F-4715-A533-1B56A8DC2C86}" dt="2024-05-30T15:40:24.113" v="1308" actId="1076"/>
          <ac:spMkLst>
            <pc:docMk/>
            <pc:sldMk cId="4199402213" sldId="265"/>
            <ac:spMk id="10" creationId="{4BA61695-1564-6BF7-3AEB-AFA36313FC9F}"/>
          </ac:spMkLst>
        </pc:spChg>
        <pc:spChg chg="add mod">
          <ac:chgData name="João Paulo" userId="6e73a43065eb75be" providerId="LiveId" clId="{0607ED77-764F-4715-A533-1B56A8DC2C86}" dt="2024-05-30T15:40:43.082" v="1312" actId="1076"/>
          <ac:spMkLst>
            <pc:docMk/>
            <pc:sldMk cId="4199402213" sldId="265"/>
            <ac:spMk id="12" creationId="{6E1D211C-BE23-FE0A-223A-7B463891DA3A}"/>
          </ac:spMkLst>
        </pc:spChg>
        <pc:spChg chg="add mod">
          <ac:chgData name="João Paulo" userId="6e73a43065eb75be" providerId="LiveId" clId="{0607ED77-764F-4715-A533-1B56A8DC2C86}" dt="2024-05-30T15:40:38.611" v="1311" actId="1076"/>
          <ac:spMkLst>
            <pc:docMk/>
            <pc:sldMk cId="4199402213" sldId="265"/>
            <ac:spMk id="14" creationId="{0C3B00C7-63C4-DA66-7B6D-DC0A9C78515F}"/>
          </ac:spMkLst>
        </pc:spChg>
        <pc:picChg chg="add mod">
          <ac:chgData name="João Paulo" userId="6e73a43065eb75be" providerId="LiveId" clId="{0607ED77-764F-4715-A533-1B56A8DC2C86}" dt="2024-05-30T15:40:20.318" v="1306" actId="1076"/>
          <ac:picMkLst>
            <pc:docMk/>
            <pc:sldMk cId="4199402213" sldId="265"/>
            <ac:picMk id="11" creationId="{9E893F9F-58D9-93E1-688A-1254D626A6A5}"/>
          </ac:picMkLst>
        </pc:picChg>
        <pc:picChg chg="add mod">
          <ac:chgData name="João Paulo" userId="6e73a43065eb75be" providerId="LiveId" clId="{0607ED77-764F-4715-A533-1B56A8DC2C86}" dt="2024-05-30T15:40:36.009" v="1310" actId="1076"/>
          <ac:picMkLst>
            <pc:docMk/>
            <pc:sldMk cId="4199402213" sldId="265"/>
            <ac:picMk id="13" creationId="{7E82F30D-1C78-8756-6262-48FA7F80B77F}"/>
          </ac:picMkLst>
        </pc:picChg>
        <pc:picChg chg="add mod">
          <ac:chgData name="João Paulo" userId="6e73a43065eb75be" providerId="LiveId" clId="{0607ED77-764F-4715-A533-1B56A8DC2C86}" dt="2024-05-30T15:40:22.173" v="1307" actId="1076"/>
          <ac:picMkLst>
            <pc:docMk/>
            <pc:sldMk cId="4199402213" sldId="265"/>
            <ac:picMk id="1026" creationId="{6EEC69B4-BCDC-E428-FFEB-7025C7F53731}"/>
          </ac:picMkLst>
        </pc:picChg>
        <pc:picChg chg="add">
          <ac:chgData name="João Paulo" userId="6e73a43065eb75be" providerId="LiveId" clId="{0607ED77-764F-4715-A533-1B56A8DC2C86}" dt="2024-05-30T15:36:48.847" v="1116"/>
          <ac:picMkLst>
            <pc:docMk/>
            <pc:sldMk cId="4199402213" sldId="265"/>
            <ac:picMk id="1028" creationId="{E2FD798A-6C82-8D52-7774-9190863948F5}"/>
          </ac:picMkLst>
        </pc:picChg>
        <pc:cxnChg chg="add mod">
          <ac:chgData name="João Paulo" userId="6e73a43065eb75be" providerId="LiveId" clId="{0607ED77-764F-4715-A533-1B56A8DC2C86}" dt="2024-05-30T15:28:45.848" v="820"/>
          <ac:cxnSpMkLst>
            <pc:docMk/>
            <pc:sldMk cId="4199402213" sldId="265"/>
            <ac:cxnSpMk id="4" creationId="{DBAB30FB-450F-F31E-8DAD-B0AFEDFD416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9F7FE-F02B-45D5-B08A-284AAA8511FB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73028-5B9F-4B1F-B2A6-0D15ACF3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5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Conseguimos garantir o 3 ponto através do uso de </a:t>
            </a:r>
            <a:r>
              <a:rPr lang="pt-PT" dirty="0" err="1"/>
              <a:t>Transactions</a:t>
            </a:r>
            <a:endParaRPr lang="pt-P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73028-5B9F-4B1F-B2A6-0D15ACF3FD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9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E88F-668E-CDD1-233B-E00DF9DA4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5F236-ABE8-C0BB-AE7D-E7501A175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926C2-1B82-D52D-F19D-7134A27D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551-AEE9-4758-8C90-FB0961C5E98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3DB53-69A1-6741-D649-8D948316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DF7AB-999F-972D-5140-90F3952E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0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AC0B-3479-74A2-60BB-D1CCD7A5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A8631-44C3-8760-D28C-9AF2379F1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2B216-C4BF-1ADC-FD5F-E5E45B7B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551-AEE9-4758-8C90-FB0961C5E98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42C12-D253-9ABE-6B32-B8CF6A6F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C439C-9135-AEB0-C798-3685FA7B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1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B0D35-B113-94D7-B23E-31E54499C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6378B-298F-16A7-D4C6-0AF378F9C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89522-BE06-AE2B-3A88-61F7B847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551-AEE9-4758-8C90-FB0961C5E98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F735A-F973-188B-26DB-CE98C102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FFB23-5730-563B-8672-75F95569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3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7CA2-E79A-8745-7924-FDAF1E41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DB57-5655-6C42-43C3-085DCDB2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93B91-F1A6-8D2D-8618-FD615614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551-AEE9-4758-8C90-FB0961C5E98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3BCF-F2E6-A871-53FE-2A4C8EF5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6728E-B95B-A508-943A-AEA9605D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4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FB09-D629-1B7F-94DC-97887A0F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4B734-BD0F-1820-7ACB-2A0D9377F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1209C-8A66-9BEE-EFC1-83D107AD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551-AEE9-4758-8C90-FB0961C5E98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1EA3-2E59-648A-B7B2-CECCFB48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EAC68-27CA-35FD-1B32-29678EE5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6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321A-9BF8-74C1-474B-3FFA90BD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5B62B-75F4-28B9-9480-E5741D115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E2E41-04F4-FB17-CC59-27F82C19A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284CD-B0D4-5913-0DAB-01E590A8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551-AEE9-4758-8C90-FB0961C5E98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C8CEE-0121-47D9-BB57-4F37A8B4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3CD64-9C61-BD05-357E-F7A92AEC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0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185D-634B-59D4-2BF4-0C7C40ED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B106-513F-18CC-72C1-ECCC45923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4FBAA-C0D9-23D9-FACB-34BC81F11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76B5D-6617-A08F-178E-4E355AA81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95FEC-2A3E-4B72-0FC2-D84734FFC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301FB-3731-8CBD-E2C7-856A763F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551-AEE9-4758-8C90-FB0961C5E98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625FB-AE46-A596-726F-97479723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AD361-E783-CF57-09A5-FC89AABC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9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D2D8-7728-BC8D-4D34-A5342255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BA58A-79FA-EA82-0141-7C0C56FC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551-AEE9-4758-8C90-FB0961C5E98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5837B-A381-F22A-AEF4-89096A78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22C70-10D6-3D1B-8EAC-EB701CD5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74D51-4131-C950-9BE8-1038F6F0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551-AEE9-4758-8C90-FB0961C5E98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128C3-A53C-4006-13DE-9EE0B040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4808E-FA63-C95D-A790-D657FC80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1033-E122-6DF1-FD0F-CC2130E9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92C1-818D-14DD-9025-E3CC2943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63223-66DC-3599-44EA-B8E4ADCF1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7687F-BE98-E544-C34D-60C79E6F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551-AEE9-4758-8C90-FB0961C5E98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44F9-3B4B-DB49-0683-BCF611AB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F63F0-1A53-A02F-589A-CD32AB2D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8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A9F1-58E8-B536-C48F-0D0293B4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9E55C-7B51-0729-87DF-FF8F3C568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99CE6-5212-815D-974D-724749BC5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74661-EEBB-42DD-0258-EED9AE43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7551-AEE9-4758-8C90-FB0961C5E98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FA464-20CA-B715-8747-E012E0F4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BC4C2-0B53-A9D9-9491-63CEFED3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D36E7-4DA9-B5AE-3634-52294DFA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E13F8-AD14-ABE6-C06E-471349738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5131-858F-BC7F-7708-2CEABD569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0F7551-AEE9-4758-8C90-FB0961C5E981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6345-3BF1-A607-A885-FD3C406BE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0ED09-F6B3-BAF9-B250-8142438D7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0595F9-71AF-471B-A45B-86ADD7B6C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9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6A29-5397-F5B5-6D43-A02A5C15D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1048" y="1867625"/>
            <a:ext cx="5549900" cy="1127919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DETI STORE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779A2-FE97-8D87-E1D9-C64DF5BA8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211" y="5217947"/>
            <a:ext cx="4140200" cy="1460080"/>
          </a:xfrm>
        </p:spPr>
        <p:txBody>
          <a:bodyPr>
            <a:normAutofit/>
          </a:bodyPr>
          <a:lstStyle/>
          <a:p>
            <a:pPr algn="l"/>
            <a:r>
              <a:rPr lang="pt-PT" sz="18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Group</a:t>
            </a:r>
            <a:r>
              <a:rPr lang="pt-PT" sz="18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P2G3   </a:t>
            </a:r>
            <a:r>
              <a:rPr lang="pt-PT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 Tiago Fonseca 107266</a:t>
            </a:r>
          </a:p>
          <a:p>
            <a:pPr algn="l"/>
            <a:r>
              <a:rPr lang="pt-PT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       - João Gaspar     114514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C72F7-20F2-262D-CDFD-917B3C1E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368" y="5217947"/>
            <a:ext cx="3169861" cy="62700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387B76-1161-C6A9-7E46-2AFC69ACB076}"/>
              </a:ext>
            </a:extLst>
          </p:cNvPr>
          <p:cNvCxnSpPr/>
          <p:nvPr/>
        </p:nvCxnSpPr>
        <p:spPr bwMode="auto">
          <a:xfrm>
            <a:off x="487250" y="61054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Foliennummernplatzhalter 1">
            <a:extLst>
              <a:ext uri="{FF2B5EF4-FFF2-40B4-BE49-F238E27FC236}">
                <a16:creationId xmlns:a16="http://schemas.microsoft.com/office/drawing/2014/main" id="{FBBED0D4-F908-C6B4-71A9-55CC3047B55D}"/>
              </a:ext>
            </a:extLst>
          </p:cNvPr>
          <p:cNvSpPr txBox="1">
            <a:spLocks/>
          </p:cNvSpPr>
          <p:nvPr/>
        </p:nvSpPr>
        <p:spPr>
          <a:xfrm>
            <a:off x="537211" y="6224749"/>
            <a:ext cx="2671668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/>
              <a:t>BD 2023-2024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2FBA5-FACA-8D12-5B39-EA74F89F4D77}"/>
              </a:ext>
            </a:extLst>
          </p:cNvPr>
          <p:cNvSpPr txBox="1"/>
          <p:nvPr/>
        </p:nvSpPr>
        <p:spPr>
          <a:xfrm>
            <a:off x="5143500" y="2995544"/>
            <a:ext cx="167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/>
              <a:t>Base de Dados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05230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AB30FB-450F-F31E-8DAD-B0AFEDFD4169}"/>
              </a:ext>
            </a:extLst>
          </p:cNvPr>
          <p:cNvCxnSpPr/>
          <p:nvPr/>
        </p:nvCxnSpPr>
        <p:spPr bwMode="auto">
          <a:xfrm>
            <a:off x="487250" y="61054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0B1B5F8E-21EC-6B56-A0BC-795C71AE2DA1}"/>
              </a:ext>
            </a:extLst>
          </p:cNvPr>
          <p:cNvSpPr txBox="1">
            <a:spLocks/>
          </p:cNvSpPr>
          <p:nvPr/>
        </p:nvSpPr>
        <p:spPr>
          <a:xfrm>
            <a:off x="537211" y="6224749"/>
            <a:ext cx="2671668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/>
              <a:t>BD 2023-2024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BD47C0-781C-A979-0314-38AD103F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/>
              <a:t>Future </a:t>
            </a:r>
            <a:r>
              <a:rPr lang="pt-PT" b="1" dirty="0" err="1"/>
              <a:t>Work</a:t>
            </a:r>
            <a:endParaRPr lang="en-US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C02D9FB-1246-AE5B-C297-46B74FF9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943" y="1259801"/>
            <a:ext cx="1717357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kern="0" dirty="0">
                <a:solidFill>
                  <a:srgbClr val="50B400"/>
                </a:solidFill>
              </a:rPr>
              <a:t>DETI Store</a:t>
            </a:r>
          </a:p>
          <a:p>
            <a:endParaRPr lang="en-US" kern="0" dirty="0">
              <a:solidFill>
                <a:srgbClr val="50B4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EC69B4-BCDC-E428-FFEB-7025C7F53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64280" y="2339462"/>
            <a:ext cx="1863437" cy="1863437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A61695-1564-6BF7-3AEB-AFA36313FC9F}"/>
              </a:ext>
            </a:extLst>
          </p:cNvPr>
          <p:cNvSpPr txBox="1"/>
          <p:nvPr/>
        </p:nvSpPr>
        <p:spPr>
          <a:xfrm>
            <a:off x="5098769" y="4428652"/>
            <a:ext cx="1994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Implement</a:t>
            </a:r>
            <a:r>
              <a:rPr lang="pt-PT" dirty="0"/>
              <a:t> </a:t>
            </a:r>
            <a:r>
              <a:rPr lang="pt-PT" dirty="0" err="1"/>
              <a:t>further</a:t>
            </a:r>
            <a:endParaRPr lang="pt-PT" dirty="0"/>
          </a:p>
          <a:p>
            <a:pPr algn="ctr"/>
            <a:r>
              <a:rPr lang="pt-PT" dirty="0" err="1"/>
              <a:t>Shop</a:t>
            </a:r>
            <a:r>
              <a:rPr lang="pt-PT" dirty="0"/>
              <a:t> </a:t>
            </a:r>
            <a:r>
              <a:rPr lang="pt-PT" dirty="0" err="1"/>
              <a:t>Statistics</a:t>
            </a:r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E893F9F-58D9-93E1-688A-1254D626A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92316" y="2339462"/>
            <a:ext cx="1863437" cy="1863437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1D211C-BE23-FE0A-223A-7B463891DA3A}"/>
              </a:ext>
            </a:extLst>
          </p:cNvPr>
          <p:cNvSpPr txBox="1"/>
          <p:nvPr/>
        </p:nvSpPr>
        <p:spPr>
          <a:xfrm>
            <a:off x="1067481" y="4428650"/>
            <a:ext cx="291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Implement</a:t>
            </a:r>
            <a:r>
              <a:rPr lang="pt-PT" dirty="0"/>
              <a:t> </a:t>
            </a:r>
            <a:r>
              <a:rPr lang="pt-PT" dirty="0" err="1"/>
              <a:t>users</a:t>
            </a:r>
            <a:r>
              <a:rPr lang="pt-PT" dirty="0"/>
              <a:t>/</a:t>
            </a:r>
            <a:r>
              <a:rPr lang="pt-PT" dirty="0" err="1"/>
              <a:t>orders</a:t>
            </a:r>
            <a:endParaRPr lang="pt-PT" dirty="0"/>
          </a:p>
          <a:p>
            <a:pPr algn="ctr"/>
            <a:r>
              <a:rPr lang="pt-PT" dirty="0"/>
              <a:t>Management to </a:t>
            </a:r>
            <a:r>
              <a:rPr lang="pt-PT" dirty="0" err="1"/>
              <a:t>admin</a:t>
            </a:r>
            <a:r>
              <a:rPr lang="pt-PT" dirty="0"/>
              <a:t> </a:t>
            </a:r>
            <a:r>
              <a:rPr lang="pt-PT" dirty="0" err="1"/>
              <a:t>view</a:t>
            </a:r>
            <a:endParaRPr 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E82F30D-1C78-8756-6262-48FA7F80B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36244" y="2339461"/>
            <a:ext cx="1863437" cy="1863437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3B00C7-63C4-DA66-7B6D-DC0A9C78515F}"/>
              </a:ext>
            </a:extLst>
          </p:cNvPr>
          <p:cNvSpPr txBox="1"/>
          <p:nvPr/>
        </p:nvSpPr>
        <p:spPr>
          <a:xfrm>
            <a:off x="8621105" y="4428651"/>
            <a:ext cx="2093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/>
              <a:t>Allow</a:t>
            </a:r>
            <a:r>
              <a:rPr lang="pt-PT" dirty="0"/>
              <a:t> </a:t>
            </a:r>
            <a:r>
              <a:rPr lang="pt-PT" dirty="0" err="1"/>
              <a:t>users</a:t>
            </a:r>
            <a:r>
              <a:rPr lang="pt-PT" dirty="0"/>
              <a:t> to </a:t>
            </a:r>
            <a:r>
              <a:rPr lang="pt-PT" dirty="0" err="1"/>
              <a:t>have</a:t>
            </a:r>
            <a:endParaRPr lang="pt-PT" dirty="0"/>
          </a:p>
          <a:p>
            <a:pPr algn="ctr"/>
            <a:r>
              <a:rPr lang="pt-PT" dirty="0"/>
              <a:t> a role as a </a:t>
            </a:r>
            <a:r>
              <a:rPr lang="pt-PT" dirty="0" err="1"/>
              <a:t>Seller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0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8F51-DA40-6554-8C69-4525944D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2471-8043-F1E1-415B-4E957D8C2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059"/>
            <a:ext cx="10515600" cy="7597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dirty="0"/>
              <a:t>Online merchandising </a:t>
            </a:r>
            <a:r>
              <a:rPr lang="pt-PT" dirty="0" err="1"/>
              <a:t>store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database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views</a:t>
            </a:r>
            <a:endParaRPr lang="pt-PT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53B22E-E82B-6F45-51CF-38EA70D2D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943" y="1259801"/>
            <a:ext cx="1717357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kern="0" dirty="0">
                <a:solidFill>
                  <a:srgbClr val="50B400"/>
                </a:solidFill>
              </a:rPr>
              <a:t>DETI Store</a:t>
            </a:r>
          </a:p>
          <a:p>
            <a:endParaRPr lang="en-US" kern="0" dirty="0">
              <a:solidFill>
                <a:srgbClr val="50B4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5C3084-CEB5-6486-8E8C-9568B31F0E48}"/>
              </a:ext>
            </a:extLst>
          </p:cNvPr>
          <p:cNvCxnSpPr>
            <a:endCxn id="3" idx="2"/>
          </p:cNvCxnSpPr>
          <p:nvPr/>
        </p:nvCxnSpPr>
        <p:spPr bwMode="auto">
          <a:xfrm flipV="1">
            <a:off x="6095997" y="2584798"/>
            <a:ext cx="0" cy="3690872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10E345-87AD-29C8-85F0-5FF4BCC00ECD}"/>
              </a:ext>
            </a:extLst>
          </p:cNvPr>
          <p:cNvCxnSpPr/>
          <p:nvPr/>
        </p:nvCxnSpPr>
        <p:spPr bwMode="auto">
          <a:xfrm flipH="1">
            <a:off x="6096000" y="2585364"/>
            <a:ext cx="5105400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01D1BC-9E61-0D2F-B588-0813EA7BB996}"/>
              </a:ext>
            </a:extLst>
          </p:cNvPr>
          <p:cNvCxnSpPr/>
          <p:nvPr/>
        </p:nvCxnSpPr>
        <p:spPr bwMode="auto">
          <a:xfrm flipH="1">
            <a:off x="6096000" y="2585364"/>
            <a:ext cx="5105400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8FD262-413A-2AA9-0D6B-AB20F977A9AE}"/>
              </a:ext>
            </a:extLst>
          </p:cNvPr>
          <p:cNvCxnSpPr/>
          <p:nvPr/>
        </p:nvCxnSpPr>
        <p:spPr bwMode="auto">
          <a:xfrm flipH="1">
            <a:off x="990600" y="2585166"/>
            <a:ext cx="5105400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DAB2E3-066A-96D0-F9D7-12E0EBA5D8BA}"/>
              </a:ext>
            </a:extLst>
          </p:cNvPr>
          <p:cNvCxnSpPr/>
          <p:nvPr/>
        </p:nvCxnSpPr>
        <p:spPr bwMode="auto">
          <a:xfrm flipV="1">
            <a:off x="990600" y="2585364"/>
            <a:ext cx="0" cy="3692359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8AD00C-7E50-14B2-8068-D9E106EBC44A}"/>
              </a:ext>
            </a:extLst>
          </p:cNvPr>
          <p:cNvCxnSpPr/>
          <p:nvPr/>
        </p:nvCxnSpPr>
        <p:spPr bwMode="auto">
          <a:xfrm>
            <a:off x="990599" y="6277723"/>
            <a:ext cx="5105400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08FA31-82DC-DD2F-5B2A-C36D2BACDF80}"/>
              </a:ext>
            </a:extLst>
          </p:cNvPr>
          <p:cNvCxnSpPr/>
          <p:nvPr/>
        </p:nvCxnSpPr>
        <p:spPr bwMode="auto">
          <a:xfrm flipV="1">
            <a:off x="6095997" y="6275670"/>
            <a:ext cx="5105399" cy="2053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D9C838-EBDE-ABD5-F8AE-9D397509116B}"/>
              </a:ext>
            </a:extLst>
          </p:cNvPr>
          <p:cNvCxnSpPr/>
          <p:nvPr/>
        </p:nvCxnSpPr>
        <p:spPr bwMode="auto">
          <a:xfrm flipV="1">
            <a:off x="11201400" y="2585364"/>
            <a:ext cx="0" cy="3690306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05BFC77-F405-AF53-177D-905D22C17BCB}"/>
              </a:ext>
            </a:extLst>
          </p:cNvPr>
          <p:cNvSpPr txBox="1"/>
          <p:nvPr/>
        </p:nvSpPr>
        <p:spPr>
          <a:xfrm>
            <a:off x="2846578" y="2601224"/>
            <a:ext cx="952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dirty="0" err="1"/>
              <a:t>User</a:t>
            </a:r>
            <a:endParaRPr lang="en-US" sz="2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EFB006-CC9D-C824-0EFF-A8104CB62FBF}"/>
              </a:ext>
            </a:extLst>
          </p:cNvPr>
          <p:cNvSpPr txBox="1"/>
          <p:nvPr/>
        </p:nvSpPr>
        <p:spPr>
          <a:xfrm>
            <a:off x="8104377" y="2582052"/>
            <a:ext cx="1241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dirty="0" err="1"/>
              <a:t>Admin</a:t>
            </a:r>
            <a:endParaRPr lang="en-US" sz="2800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6C3ABB8-8805-8813-3662-C0412811B323}"/>
              </a:ext>
            </a:extLst>
          </p:cNvPr>
          <p:cNvSpPr txBox="1">
            <a:spLocks/>
          </p:cNvSpPr>
          <p:nvPr/>
        </p:nvSpPr>
        <p:spPr>
          <a:xfrm>
            <a:off x="990599" y="3332777"/>
            <a:ext cx="5105399" cy="294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ptos" panose="020B0004020202020204" pitchFamily="34" charset="0"/>
              <a:buChar char="›"/>
            </a:pPr>
            <a:r>
              <a:rPr lang="pt-PT" sz="2400" dirty="0" err="1"/>
              <a:t>Create</a:t>
            </a:r>
            <a:r>
              <a:rPr lang="pt-PT" sz="2400" dirty="0"/>
              <a:t> </a:t>
            </a:r>
            <a:r>
              <a:rPr lang="pt-PT" sz="2400" dirty="0" err="1"/>
              <a:t>Account</a:t>
            </a:r>
            <a:r>
              <a:rPr lang="pt-PT" sz="2400" dirty="0"/>
              <a:t> </a:t>
            </a:r>
            <a:r>
              <a:rPr lang="pt-PT" sz="2400" dirty="0" err="1"/>
              <a:t>with</a:t>
            </a:r>
            <a:r>
              <a:rPr lang="pt-PT" sz="2400" dirty="0"/>
              <a:t> 2-Step </a:t>
            </a:r>
            <a:r>
              <a:rPr lang="pt-PT" sz="2400" dirty="0" err="1"/>
              <a:t>Authentication</a:t>
            </a:r>
            <a:endParaRPr lang="pt-PT" sz="2400" dirty="0"/>
          </a:p>
          <a:p>
            <a:pPr>
              <a:buFont typeface="Aptos" panose="020B0004020202020204" pitchFamily="34" charset="0"/>
              <a:buChar char="›"/>
            </a:pPr>
            <a:r>
              <a:rPr lang="pt-PT" sz="2400" dirty="0" err="1"/>
              <a:t>Edit</a:t>
            </a:r>
            <a:r>
              <a:rPr lang="pt-PT" sz="2400" dirty="0"/>
              <a:t> </a:t>
            </a:r>
            <a:r>
              <a:rPr lang="pt-PT" sz="2400" dirty="0" err="1"/>
              <a:t>account</a:t>
            </a:r>
            <a:r>
              <a:rPr lang="pt-PT" sz="2400" dirty="0"/>
              <a:t> </a:t>
            </a:r>
            <a:r>
              <a:rPr lang="pt-PT" sz="2400" dirty="0" err="1"/>
              <a:t>information</a:t>
            </a:r>
            <a:endParaRPr lang="pt-PT" sz="2400" dirty="0"/>
          </a:p>
          <a:p>
            <a:pPr>
              <a:buFont typeface="Aptos" panose="020B0004020202020204" pitchFamily="34" charset="0"/>
              <a:buChar char="›"/>
            </a:pPr>
            <a:r>
              <a:rPr lang="pt-PT" sz="2400" dirty="0" err="1"/>
              <a:t>Add</a:t>
            </a:r>
            <a:r>
              <a:rPr lang="pt-PT" sz="2400" dirty="0"/>
              <a:t>/Remove </a:t>
            </a:r>
            <a:r>
              <a:rPr lang="pt-PT" sz="2400" dirty="0" err="1"/>
              <a:t>Items</a:t>
            </a:r>
            <a:r>
              <a:rPr lang="pt-PT" sz="2400" dirty="0"/>
              <a:t> </a:t>
            </a:r>
            <a:r>
              <a:rPr lang="pt-PT" sz="2400" dirty="0" err="1"/>
              <a:t>from</a:t>
            </a:r>
            <a:r>
              <a:rPr lang="pt-PT" sz="2400" dirty="0"/>
              <a:t> </a:t>
            </a:r>
            <a:r>
              <a:rPr lang="pt-PT" sz="2400" dirty="0" err="1"/>
              <a:t>Cart</a:t>
            </a:r>
            <a:endParaRPr lang="pt-PT" sz="2400" dirty="0"/>
          </a:p>
          <a:p>
            <a:pPr>
              <a:buFont typeface="Aptos" panose="020B0004020202020204" pitchFamily="34" charset="0"/>
              <a:buChar char="›"/>
            </a:pPr>
            <a:r>
              <a:rPr lang="en-US" sz="2400" dirty="0"/>
              <a:t>Make orders of products on carts and manage them</a:t>
            </a:r>
          </a:p>
          <a:p>
            <a:pPr>
              <a:buFont typeface="Aptos" panose="020B0004020202020204" pitchFamily="34" charset="0"/>
              <a:buChar char="›"/>
            </a:pPr>
            <a:r>
              <a:rPr lang="en-US" sz="2400" dirty="0"/>
              <a:t>Make reviews on products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C6F230F-6C3B-4C33-CC10-483563E94AED}"/>
              </a:ext>
            </a:extLst>
          </p:cNvPr>
          <p:cNvSpPr txBox="1">
            <a:spLocks/>
          </p:cNvSpPr>
          <p:nvPr/>
        </p:nvSpPr>
        <p:spPr>
          <a:xfrm>
            <a:off x="6095997" y="3302013"/>
            <a:ext cx="5105399" cy="2942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ptos" panose="020B0004020202020204" pitchFamily="34" charset="0"/>
              <a:buChar char="›"/>
            </a:pPr>
            <a:r>
              <a:rPr lang="pt-PT" sz="2400" dirty="0" err="1"/>
              <a:t>Manage</a:t>
            </a:r>
            <a:r>
              <a:rPr lang="pt-PT" sz="2400" dirty="0"/>
              <a:t> stock </a:t>
            </a:r>
            <a:r>
              <a:rPr lang="pt-PT" sz="2400" dirty="0" err="1"/>
              <a:t>of</a:t>
            </a:r>
            <a:r>
              <a:rPr lang="pt-PT" sz="2400" dirty="0"/>
              <a:t> </a:t>
            </a:r>
            <a:r>
              <a:rPr lang="pt-PT" sz="2400" dirty="0" err="1"/>
              <a:t>products</a:t>
            </a:r>
            <a:endParaRPr lang="pt-PT" sz="2400" dirty="0"/>
          </a:p>
          <a:p>
            <a:pPr>
              <a:buFont typeface="Aptos" panose="020B0004020202020204" pitchFamily="34" charset="0"/>
              <a:buChar char="›"/>
            </a:pPr>
            <a:r>
              <a:rPr lang="pt-PT" sz="2400" dirty="0" err="1"/>
              <a:t>Add</a:t>
            </a:r>
            <a:r>
              <a:rPr lang="pt-PT" sz="2400" dirty="0"/>
              <a:t>, remove </a:t>
            </a:r>
            <a:r>
              <a:rPr lang="pt-PT" sz="2400" dirty="0" err="1"/>
              <a:t>and</a:t>
            </a:r>
            <a:r>
              <a:rPr lang="pt-PT" sz="2400" dirty="0"/>
              <a:t> </a:t>
            </a:r>
            <a:r>
              <a:rPr lang="pt-PT" sz="2400" dirty="0" err="1"/>
              <a:t>edit</a:t>
            </a:r>
            <a:r>
              <a:rPr lang="pt-PT" sz="2400" dirty="0"/>
              <a:t> </a:t>
            </a:r>
            <a:r>
              <a:rPr lang="pt-PT" sz="2400" dirty="0" err="1"/>
              <a:t>products</a:t>
            </a:r>
            <a:r>
              <a:rPr lang="pt-PT" sz="2400" dirty="0"/>
              <a:t> to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shop</a:t>
            </a:r>
            <a:endParaRPr lang="pt-PT" sz="2400" dirty="0"/>
          </a:p>
          <a:p>
            <a:pPr>
              <a:buFont typeface="Aptos" panose="020B0004020202020204" pitchFamily="34" charset="0"/>
              <a:buChar char="›"/>
            </a:pPr>
            <a:r>
              <a:rPr lang="pt-PT" sz="2400" dirty="0" err="1"/>
              <a:t>Manage</a:t>
            </a:r>
            <a:r>
              <a:rPr lang="pt-PT" sz="2400" dirty="0"/>
              <a:t> </a:t>
            </a:r>
            <a:r>
              <a:rPr lang="pt-PT" sz="2400" dirty="0" err="1"/>
              <a:t>client’s</a:t>
            </a:r>
            <a:r>
              <a:rPr lang="pt-PT" sz="2400" dirty="0"/>
              <a:t> </a:t>
            </a:r>
            <a:r>
              <a:rPr lang="pt-PT" sz="2400" dirty="0" err="1"/>
              <a:t>orders</a:t>
            </a:r>
            <a:endParaRPr lang="pt-PT" sz="2400" dirty="0"/>
          </a:p>
          <a:p>
            <a:pPr>
              <a:buFont typeface="Aptos" panose="020B0004020202020204" pitchFamily="34" charset="0"/>
              <a:buChar char="›"/>
            </a:pPr>
            <a:r>
              <a:rPr lang="en-US" sz="2400" dirty="0"/>
              <a:t>See </a:t>
            </a:r>
            <a:r>
              <a:rPr lang="pt-PT" sz="2400" dirty="0" err="1"/>
              <a:t>shop</a:t>
            </a:r>
            <a:r>
              <a:rPr lang="pt-PT" sz="2400" dirty="0"/>
              <a:t> </a:t>
            </a:r>
            <a:r>
              <a:rPr lang="pt-PT" sz="2400" dirty="0" err="1"/>
              <a:t>statistics</a:t>
            </a:r>
            <a:endParaRPr lang="pt-PT" sz="2400" dirty="0"/>
          </a:p>
          <a:p>
            <a:pPr>
              <a:buFont typeface="Aptos" panose="020B0004020202020204" pitchFamily="34" charset="0"/>
              <a:buChar char="›"/>
            </a:pP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0CDC99-ADE7-1B08-AB04-714C824B61B5}"/>
              </a:ext>
            </a:extLst>
          </p:cNvPr>
          <p:cNvCxnSpPr/>
          <p:nvPr/>
        </p:nvCxnSpPr>
        <p:spPr bwMode="auto">
          <a:xfrm>
            <a:off x="487250" y="6360973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Foliennummernplatzhalter 1">
            <a:extLst>
              <a:ext uri="{FF2B5EF4-FFF2-40B4-BE49-F238E27FC236}">
                <a16:creationId xmlns:a16="http://schemas.microsoft.com/office/drawing/2014/main" id="{99BD0611-D57A-940E-E1DD-5235A49CFDE6}"/>
              </a:ext>
            </a:extLst>
          </p:cNvPr>
          <p:cNvSpPr txBox="1">
            <a:spLocks/>
          </p:cNvSpPr>
          <p:nvPr/>
        </p:nvSpPr>
        <p:spPr>
          <a:xfrm>
            <a:off x="537211" y="6480242"/>
            <a:ext cx="2671668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/>
              <a:t>BD 2023-2024</a:t>
            </a:r>
          </a:p>
        </p:txBody>
      </p:sp>
    </p:spTree>
    <p:extLst>
      <p:ext uri="{BB962C8B-B14F-4D97-AF65-F5344CB8AC3E}">
        <p14:creationId xmlns:p14="http://schemas.microsoft.com/office/powerpoint/2010/main" val="407337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7D49-E6B7-C654-FE05-02813C616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PT" dirty="0" err="1"/>
              <a:t>Security</a:t>
            </a:r>
            <a:r>
              <a:rPr lang="pt-PT" dirty="0"/>
              <a:t> – </a:t>
            </a:r>
            <a:r>
              <a:rPr lang="pt-PT" dirty="0" err="1"/>
              <a:t>Provide</a:t>
            </a:r>
            <a:r>
              <a:rPr lang="pt-PT" dirty="0"/>
              <a:t> 2FA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Emergency</a:t>
            </a:r>
            <a:r>
              <a:rPr lang="pt-PT" dirty="0"/>
              <a:t> </a:t>
            </a:r>
            <a:r>
              <a:rPr lang="pt-PT" dirty="0" err="1"/>
              <a:t>codes</a:t>
            </a:r>
            <a:r>
              <a:rPr lang="pt-PT" dirty="0"/>
              <a:t> for </a:t>
            </a:r>
            <a:r>
              <a:rPr lang="pt-PT" dirty="0" err="1"/>
              <a:t>users</a:t>
            </a:r>
            <a:r>
              <a:rPr lang="pt-PT" dirty="0"/>
              <a:t>, </a:t>
            </a:r>
            <a:r>
              <a:rPr lang="pt-PT" dirty="0" err="1"/>
              <a:t>securing</a:t>
            </a:r>
            <a:r>
              <a:rPr lang="pt-PT" dirty="0"/>
              <a:t> 		   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authentication</a:t>
            </a:r>
            <a:r>
              <a:rPr lang="pt-PT" dirty="0"/>
              <a:t> </a:t>
            </a:r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</a:t>
            </a:r>
            <a:r>
              <a:rPr lang="pt-PT" dirty="0" err="1"/>
              <a:t>accounts</a:t>
            </a: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/>
              <a:t>Performance – </a:t>
            </a:r>
            <a:r>
              <a:rPr lang="pt-PT" dirty="0" err="1"/>
              <a:t>Ensure</a:t>
            </a:r>
            <a:r>
              <a:rPr lang="pt-PT" dirty="0"/>
              <a:t> </a:t>
            </a:r>
            <a:r>
              <a:rPr lang="pt-PT" dirty="0" err="1"/>
              <a:t>smooth</a:t>
            </a:r>
            <a:r>
              <a:rPr lang="pt-PT" dirty="0"/>
              <a:t> </a:t>
            </a:r>
            <a:r>
              <a:rPr lang="pt-PT" dirty="0" err="1"/>
              <a:t>usage</a:t>
            </a:r>
            <a:r>
              <a:rPr lang="pt-PT" dirty="0"/>
              <a:t> </a:t>
            </a:r>
            <a:r>
              <a:rPr lang="pt-PT" dirty="0" err="1"/>
              <a:t>through</a:t>
            </a:r>
            <a:r>
              <a:rPr lang="pt-PT" dirty="0"/>
              <a:t> </a:t>
            </a:r>
            <a:r>
              <a:rPr lang="pt-PT" dirty="0" err="1"/>
              <a:t>quick</a:t>
            </a:r>
            <a:r>
              <a:rPr lang="pt-PT" dirty="0"/>
              <a:t> response 				 times</a:t>
            </a:r>
          </a:p>
          <a:p>
            <a:pPr marL="514350" indent="-514350">
              <a:buFont typeface="+mj-lt"/>
              <a:buAutoNum type="arabicPeriod"/>
            </a:pPr>
            <a:r>
              <a:rPr lang="pt-PT" dirty="0" err="1"/>
              <a:t>Reliability</a:t>
            </a:r>
            <a:r>
              <a:rPr lang="pt-PT" dirty="0"/>
              <a:t> – </a:t>
            </a:r>
            <a:r>
              <a:rPr lang="pt-PT" dirty="0" err="1"/>
              <a:t>Persist</a:t>
            </a:r>
            <a:r>
              <a:rPr lang="pt-PT" dirty="0"/>
              <a:t> </a:t>
            </a:r>
            <a:r>
              <a:rPr lang="pt-PT" dirty="0" err="1"/>
              <a:t>during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after</a:t>
            </a:r>
            <a:r>
              <a:rPr lang="pt-PT" dirty="0"/>
              <a:t> </a:t>
            </a:r>
            <a:r>
              <a:rPr lang="pt-PT" dirty="0" err="1"/>
              <a:t>issues</a:t>
            </a:r>
            <a:r>
              <a:rPr lang="pt-PT" dirty="0"/>
              <a:t>, </a:t>
            </a:r>
            <a:r>
              <a:rPr lang="pt-PT" dirty="0" err="1"/>
              <a:t>maintaining</a:t>
            </a:r>
            <a:r>
              <a:rPr lang="pt-PT" dirty="0"/>
              <a:t> 	                    		       </a:t>
            </a:r>
            <a:r>
              <a:rPr lang="pt-PT" dirty="0" err="1"/>
              <a:t>integrity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critical</a:t>
            </a:r>
            <a:r>
              <a:rPr lang="pt-PT" dirty="0"/>
              <a:t> </a:t>
            </a:r>
            <a:r>
              <a:rPr lang="pt-PT" dirty="0" err="1"/>
              <a:t>information</a:t>
            </a:r>
            <a:endParaRPr lang="pt-PT" dirty="0"/>
          </a:p>
          <a:p>
            <a:pPr marL="514350" indent="-514350">
              <a:buFont typeface="+mj-lt"/>
              <a:buAutoNum type="arabicPeriod"/>
            </a:pPr>
            <a:r>
              <a:rPr lang="pt-PT" dirty="0" err="1"/>
              <a:t>Ease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use – </a:t>
            </a:r>
            <a:r>
              <a:rPr lang="pt-PT" dirty="0" err="1"/>
              <a:t>Intuitive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accessible</a:t>
            </a:r>
            <a:r>
              <a:rPr lang="pt-PT" dirty="0"/>
              <a:t> interface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784C69-46A4-FE09-6764-18D853D071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Non-</a:t>
            </a:r>
            <a:r>
              <a:rPr lang="pt-PT" b="1" dirty="0" err="1"/>
              <a:t>functional</a:t>
            </a:r>
            <a:r>
              <a:rPr lang="pt-PT" b="1" dirty="0"/>
              <a:t> </a:t>
            </a:r>
            <a:r>
              <a:rPr lang="pt-PT" b="1" dirty="0" err="1"/>
              <a:t>Requirements</a:t>
            </a:r>
            <a:endParaRPr lang="en-US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FCD1AB7-7296-44CF-A201-D7E2ACA2B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943" y="1259801"/>
            <a:ext cx="1717357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kern="0" dirty="0">
                <a:solidFill>
                  <a:srgbClr val="50B400"/>
                </a:solidFill>
              </a:rPr>
              <a:t>DETI Store</a:t>
            </a:r>
          </a:p>
          <a:p>
            <a:endParaRPr lang="en-US" kern="0" dirty="0">
              <a:solidFill>
                <a:srgbClr val="50B4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ACB67-8333-E119-A65C-53F23ED7C3DB}"/>
              </a:ext>
            </a:extLst>
          </p:cNvPr>
          <p:cNvCxnSpPr/>
          <p:nvPr/>
        </p:nvCxnSpPr>
        <p:spPr bwMode="auto">
          <a:xfrm>
            <a:off x="487250" y="61054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Foliennummernplatzhalter 1">
            <a:extLst>
              <a:ext uri="{FF2B5EF4-FFF2-40B4-BE49-F238E27FC236}">
                <a16:creationId xmlns:a16="http://schemas.microsoft.com/office/drawing/2014/main" id="{0747246C-F32B-473F-D149-6C9895017B4E}"/>
              </a:ext>
            </a:extLst>
          </p:cNvPr>
          <p:cNvSpPr txBox="1">
            <a:spLocks/>
          </p:cNvSpPr>
          <p:nvPr/>
        </p:nvSpPr>
        <p:spPr>
          <a:xfrm>
            <a:off x="537211" y="6224749"/>
            <a:ext cx="2671668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/>
              <a:t>BD 2023-2024</a:t>
            </a:r>
          </a:p>
        </p:txBody>
      </p:sp>
    </p:spTree>
    <p:extLst>
      <p:ext uri="{BB962C8B-B14F-4D97-AF65-F5344CB8AC3E}">
        <p14:creationId xmlns:p14="http://schemas.microsoft.com/office/powerpoint/2010/main" val="42598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EF4C18-E7E2-3C44-DEA0-FAB9895F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/>
              <a:t>Entity-Relationship</a:t>
            </a:r>
            <a:r>
              <a:rPr lang="pt-PT" b="1" dirty="0"/>
              <a:t> </a:t>
            </a:r>
            <a:r>
              <a:rPr lang="pt-PT" b="1" dirty="0" err="1"/>
              <a:t>Diagram</a:t>
            </a:r>
            <a:endParaRPr lang="en-US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777ADF-C764-16C8-614E-0BE0A1276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943" y="1259801"/>
            <a:ext cx="1717357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kern="0" dirty="0">
                <a:solidFill>
                  <a:srgbClr val="50B400"/>
                </a:solidFill>
              </a:rPr>
              <a:t>DETI Store</a:t>
            </a:r>
          </a:p>
          <a:p>
            <a:endParaRPr lang="en-US" kern="0" dirty="0">
              <a:solidFill>
                <a:srgbClr val="50B400"/>
              </a:solidFill>
            </a:endParaRPr>
          </a:p>
        </p:txBody>
      </p:sp>
      <p:pic>
        <p:nvPicPr>
          <p:cNvPr id="7" name="Picture 6" descr="A diagram of a flowchart&#10;&#10;Description automatically generated">
            <a:extLst>
              <a:ext uri="{FF2B5EF4-FFF2-40B4-BE49-F238E27FC236}">
                <a16:creationId xmlns:a16="http://schemas.microsoft.com/office/drawing/2014/main" id="{17EE0245-F8BD-6A27-59F4-42D0E9AD5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225" y="1659307"/>
            <a:ext cx="7296352" cy="4951905"/>
          </a:xfrm>
          <a:prstGeom prst="rect">
            <a:avLst/>
          </a:prstGeom>
          <a:ln w="6350">
            <a:solidFill>
              <a:srgbClr val="33333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1B000-61DA-127E-988F-38D9F028375C}"/>
              </a:ext>
            </a:extLst>
          </p:cNvPr>
          <p:cNvSpPr txBox="1"/>
          <p:nvPr/>
        </p:nvSpPr>
        <p:spPr>
          <a:xfrm>
            <a:off x="224425" y="2735877"/>
            <a:ext cx="444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 err="1"/>
              <a:t>Main</a:t>
            </a:r>
            <a:r>
              <a:rPr lang="pt-PT" sz="2000" b="1" dirty="0"/>
              <a:t> </a:t>
            </a:r>
            <a:r>
              <a:rPr lang="pt-PT" sz="2000" b="1" dirty="0" err="1"/>
              <a:t>Entities</a:t>
            </a:r>
            <a:r>
              <a:rPr lang="pt-PT" sz="2000" b="1" dirty="0"/>
              <a:t> </a:t>
            </a:r>
            <a:r>
              <a:rPr lang="pt-PT" sz="2000" b="1" dirty="0" err="1"/>
              <a:t>and</a:t>
            </a:r>
            <a:r>
              <a:rPr lang="pt-PT" sz="2000" b="1" dirty="0"/>
              <a:t> </a:t>
            </a:r>
            <a:r>
              <a:rPr lang="pt-PT" sz="2000" b="1" dirty="0" err="1"/>
              <a:t>relationships</a:t>
            </a:r>
            <a:r>
              <a:rPr lang="pt-PT" sz="2000" b="1" dirty="0"/>
              <a:t>:</a:t>
            </a:r>
          </a:p>
          <a:p>
            <a:endParaRPr lang="pt-PT" sz="2000" b="1" dirty="0"/>
          </a:p>
          <a:p>
            <a:r>
              <a:rPr lang="en-US" sz="2000" b="1" dirty="0"/>
              <a:t>Users</a:t>
            </a:r>
          </a:p>
          <a:p>
            <a:r>
              <a:rPr lang="en-US" sz="2000" dirty="0"/>
              <a:t> 	Have </a:t>
            </a:r>
            <a:r>
              <a:rPr lang="en-US" sz="2000" b="1" dirty="0"/>
              <a:t>Emergency Codes</a:t>
            </a:r>
          </a:p>
          <a:p>
            <a:r>
              <a:rPr lang="en-US" sz="2000" dirty="0"/>
              <a:t>	Have </a:t>
            </a:r>
            <a:r>
              <a:rPr lang="en-US" sz="2000" b="1" dirty="0"/>
              <a:t>Shopping Cart</a:t>
            </a:r>
          </a:p>
          <a:p>
            <a:r>
              <a:rPr lang="en-US" sz="2000" b="1" dirty="0"/>
              <a:t>		     </a:t>
            </a:r>
            <a:r>
              <a:rPr lang="en-US" sz="2000" dirty="0"/>
              <a:t>Contains </a:t>
            </a:r>
            <a:r>
              <a:rPr lang="en-US" sz="2000" b="1" dirty="0"/>
              <a:t>Products</a:t>
            </a:r>
          </a:p>
          <a:p>
            <a:r>
              <a:rPr lang="en-US" sz="2000" b="1" dirty="0"/>
              <a:t>	</a:t>
            </a:r>
            <a:r>
              <a:rPr lang="en-US" sz="2000" dirty="0"/>
              <a:t>Have </a:t>
            </a:r>
            <a:r>
              <a:rPr lang="en-US" sz="2000" b="1" dirty="0"/>
              <a:t>Orders</a:t>
            </a:r>
          </a:p>
          <a:p>
            <a:r>
              <a:rPr lang="en-US" sz="2000" dirty="0"/>
              <a:t>		      Contains </a:t>
            </a:r>
            <a:r>
              <a:rPr lang="en-US" sz="2000" b="1" dirty="0"/>
              <a:t>Products</a:t>
            </a:r>
          </a:p>
          <a:p>
            <a:r>
              <a:rPr lang="en-US" sz="2000" dirty="0"/>
              <a:t>	Make </a:t>
            </a:r>
            <a:r>
              <a:rPr lang="en-US" sz="2000" b="1" dirty="0"/>
              <a:t>Reviews</a:t>
            </a:r>
          </a:p>
          <a:p>
            <a:r>
              <a:rPr lang="en-US" sz="2000" dirty="0"/>
              <a:t>		      On </a:t>
            </a:r>
            <a:r>
              <a:rPr lang="en-US" sz="2000" b="1" dirty="0"/>
              <a:t>Products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EE1D45D-2026-83D6-2DFF-9A1B17C03213}"/>
              </a:ext>
            </a:extLst>
          </p:cNvPr>
          <p:cNvCxnSpPr>
            <a:cxnSpLocks/>
          </p:cNvCxnSpPr>
          <p:nvPr/>
        </p:nvCxnSpPr>
        <p:spPr>
          <a:xfrm>
            <a:off x="588175" y="3709887"/>
            <a:ext cx="621500" cy="148393"/>
          </a:xfrm>
          <a:prstGeom prst="bentConnector3">
            <a:avLst>
              <a:gd name="adj1" fmla="val 95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DEA1B51-AC00-43F7-61D9-B017B7A63900}"/>
              </a:ext>
            </a:extLst>
          </p:cNvPr>
          <p:cNvCxnSpPr>
            <a:cxnSpLocks/>
          </p:cNvCxnSpPr>
          <p:nvPr/>
        </p:nvCxnSpPr>
        <p:spPr>
          <a:xfrm>
            <a:off x="594525" y="3709887"/>
            <a:ext cx="615150" cy="425372"/>
          </a:xfrm>
          <a:prstGeom prst="bentConnector3">
            <a:avLst>
              <a:gd name="adj1" fmla="val 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57FF074-BE90-5345-617D-CEE94F31EA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002" y="3961875"/>
            <a:ext cx="944741" cy="647695"/>
          </a:xfrm>
          <a:prstGeom prst="bentConnector3">
            <a:avLst>
              <a:gd name="adj1" fmla="val 9973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681E3C4-52C7-9E05-89E5-E51B63B48694}"/>
              </a:ext>
            </a:extLst>
          </p:cNvPr>
          <p:cNvCxnSpPr>
            <a:cxnSpLocks/>
          </p:cNvCxnSpPr>
          <p:nvPr/>
        </p:nvCxnSpPr>
        <p:spPr>
          <a:xfrm>
            <a:off x="2166936" y="5518677"/>
            <a:ext cx="276225" cy="159043"/>
          </a:xfrm>
          <a:prstGeom prst="bentConnector3">
            <a:avLst>
              <a:gd name="adj1" fmla="val 17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00C59CC-AB49-C6E8-3A20-509A888B51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4377" y="4271844"/>
            <a:ext cx="1547991" cy="647694"/>
          </a:xfrm>
          <a:prstGeom prst="bentConnector3">
            <a:avLst>
              <a:gd name="adj1" fmla="val 996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4B762F8-6DF3-D4BA-EF4C-7718FC474C7E}"/>
              </a:ext>
            </a:extLst>
          </p:cNvPr>
          <p:cNvCxnSpPr>
            <a:cxnSpLocks/>
          </p:cNvCxnSpPr>
          <p:nvPr/>
        </p:nvCxnSpPr>
        <p:spPr>
          <a:xfrm>
            <a:off x="2155822" y="4909918"/>
            <a:ext cx="276225" cy="159043"/>
          </a:xfrm>
          <a:prstGeom prst="bentConnector3">
            <a:avLst>
              <a:gd name="adj1" fmla="val 17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66C55CB-FA9D-D275-E90F-0C8FFFFD1DA1}"/>
              </a:ext>
            </a:extLst>
          </p:cNvPr>
          <p:cNvCxnSpPr>
            <a:cxnSpLocks/>
          </p:cNvCxnSpPr>
          <p:nvPr/>
        </p:nvCxnSpPr>
        <p:spPr>
          <a:xfrm>
            <a:off x="2109786" y="4285722"/>
            <a:ext cx="276225" cy="159043"/>
          </a:xfrm>
          <a:prstGeom prst="bentConnector3">
            <a:avLst>
              <a:gd name="adj1" fmla="val 17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1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D3B57A-C29B-AAA6-DBB6-0CCFA2D4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/>
              <a:t>Relational</a:t>
            </a:r>
            <a:r>
              <a:rPr lang="pt-PT" b="1" dirty="0"/>
              <a:t> </a:t>
            </a:r>
            <a:r>
              <a:rPr lang="pt-PT" b="1" dirty="0" err="1"/>
              <a:t>Schema</a:t>
            </a:r>
            <a:endParaRPr lang="en-US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6E5C78-C28C-F9AF-9FD1-348F1910F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943" y="1259801"/>
            <a:ext cx="1717357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kern="0" dirty="0">
                <a:solidFill>
                  <a:srgbClr val="50B400"/>
                </a:solidFill>
              </a:rPr>
              <a:t>DETI Store</a:t>
            </a:r>
          </a:p>
          <a:p>
            <a:endParaRPr lang="en-US" kern="0" dirty="0">
              <a:solidFill>
                <a:srgbClr val="50B4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D2B4B6-B2F3-F880-3B80-17E81244CA58}"/>
              </a:ext>
            </a:extLst>
          </p:cNvPr>
          <p:cNvCxnSpPr/>
          <p:nvPr/>
        </p:nvCxnSpPr>
        <p:spPr bwMode="auto">
          <a:xfrm>
            <a:off x="487250" y="61054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812CDF1B-298C-BC8B-3C5A-B3CCB34D1EA3}"/>
              </a:ext>
            </a:extLst>
          </p:cNvPr>
          <p:cNvSpPr txBox="1">
            <a:spLocks/>
          </p:cNvSpPr>
          <p:nvPr/>
        </p:nvSpPr>
        <p:spPr>
          <a:xfrm>
            <a:off x="537211" y="6224749"/>
            <a:ext cx="2671668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/>
              <a:t>BD 2023-2024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0C7F0-8B4D-52D4-240C-DD6CBE569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1426119"/>
            <a:ext cx="6833347" cy="4619727"/>
          </a:xfrm>
          <a:prstGeom prst="rect">
            <a:avLst/>
          </a:prstGeom>
          <a:ln w="63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5190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F884FD9-C8D7-E72D-A52C-AF5C89CD0F57}"/>
              </a:ext>
            </a:extLst>
          </p:cNvPr>
          <p:cNvSpPr/>
          <p:nvPr/>
        </p:nvSpPr>
        <p:spPr>
          <a:xfrm>
            <a:off x="2950570" y="3507743"/>
            <a:ext cx="2878880" cy="824555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b="1" dirty="0">
                <a:solidFill>
                  <a:schemeClr val="bg1"/>
                </a:solidFill>
                <a:cs typeface="Arial" panose="020B0604020202020204" pitchFamily="34" charset="0"/>
              </a:rPr>
              <a:t>UDF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9B0D7C-1B86-534E-7012-6FE61542B779}"/>
              </a:ext>
            </a:extLst>
          </p:cNvPr>
          <p:cNvSpPr/>
          <p:nvPr/>
        </p:nvSpPr>
        <p:spPr>
          <a:xfrm>
            <a:off x="6096000" y="2215978"/>
            <a:ext cx="2622758" cy="824555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b="1" dirty="0" err="1">
                <a:solidFill>
                  <a:schemeClr val="bg1"/>
                </a:solidFill>
                <a:cs typeface="Arial" panose="020B0604020202020204" pitchFamily="34" charset="0"/>
              </a:rPr>
              <a:t>Procedures</a:t>
            </a:r>
            <a:endParaRPr lang="pt-PT" sz="32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8B9159-B7C6-AD6F-C51B-C589A3F76219}"/>
              </a:ext>
            </a:extLst>
          </p:cNvPr>
          <p:cNvSpPr/>
          <p:nvPr/>
        </p:nvSpPr>
        <p:spPr>
          <a:xfrm>
            <a:off x="468551" y="2211990"/>
            <a:ext cx="2160054" cy="824555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b="1" dirty="0" err="1">
                <a:solidFill>
                  <a:schemeClr val="bg1"/>
                </a:solidFill>
                <a:cs typeface="Arial" panose="020B0604020202020204" pitchFamily="34" charset="0"/>
              </a:rPr>
              <a:t>View</a:t>
            </a:r>
            <a:endParaRPr lang="pt-PT" sz="32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E3E31F-A2FD-7D20-0EAB-A27D38E3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pt-PT" b="1" dirty="0" err="1"/>
              <a:t>Database</a:t>
            </a:r>
            <a:r>
              <a:rPr lang="pt-PT" b="1" dirty="0"/>
              <a:t> </a:t>
            </a:r>
            <a:r>
              <a:rPr lang="pt-PT" b="1" dirty="0" err="1"/>
              <a:t>Resources</a:t>
            </a:r>
            <a:endParaRPr lang="en-US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8014C31-F46F-A100-90B7-0CF7DECA7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943" y="1259801"/>
            <a:ext cx="1717357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kern="0" dirty="0">
                <a:solidFill>
                  <a:srgbClr val="50B400"/>
                </a:solidFill>
              </a:rPr>
              <a:t>DETI Store</a:t>
            </a:r>
          </a:p>
          <a:p>
            <a:endParaRPr lang="en-US" kern="0" dirty="0">
              <a:solidFill>
                <a:srgbClr val="50B4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B28C23-7273-7912-C4E7-E77F337F7F52}"/>
              </a:ext>
            </a:extLst>
          </p:cNvPr>
          <p:cNvSpPr/>
          <p:nvPr/>
        </p:nvSpPr>
        <p:spPr>
          <a:xfrm>
            <a:off x="468552" y="2708691"/>
            <a:ext cx="2160054" cy="1281927"/>
          </a:xfrm>
          <a:prstGeom prst="rect">
            <a:avLst/>
          </a:prstGeom>
          <a:solidFill>
            <a:srgbClr val="F5F5DC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Available_Products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CompleteUserData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Users_admin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Users_clients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51D932-C31C-BEFC-8B77-8B94F8B6532F}"/>
              </a:ext>
            </a:extLst>
          </p:cNvPr>
          <p:cNvCxnSpPr/>
          <p:nvPr/>
        </p:nvCxnSpPr>
        <p:spPr bwMode="auto">
          <a:xfrm>
            <a:off x="487250" y="61054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Foliennummernplatzhalter 1">
            <a:extLst>
              <a:ext uri="{FF2B5EF4-FFF2-40B4-BE49-F238E27FC236}">
                <a16:creationId xmlns:a16="http://schemas.microsoft.com/office/drawing/2014/main" id="{99623585-9AF2-7A4C-7B2F-B513D15E8769}"/>
              </a:ext>
            </a:extLst>
          </p:cNvPr>
          <p:cNvSpPr txBox="1">
            <a:spLocks/>
          </p:cNvSpPr>
          <p:nvPr/>
        </p:nvSpPr>
        <p:spPr>
          <a:xfrm>
            <a:off x="537211" y="6224749"/>
            <a:ext cx="2671668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/>
              <a:t>BD 2023-2024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F95664-2014-B51D-64C7-F161A944A2DC}"/>
              </a:ext>
            </a:extLst>
          </p:cNvPr>
          <p:cNvSpPr/>
          <p:nvPr/>
        </p:nvSpPr>
        <p:spPr>
          <a:xfrm>
            <a:off x="2950573" y="4021346"/>
            <a:ext cx="2878880" cy="1788462"/>
          </a:xfrm>
          <a:prstGeom prst="rect">
            <a:avLst/>
          </a:prstGeom>
          <a:solidFill>
            <a:srgbClr val="F5F5DC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searchAvailableProducts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getProductById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getUserCart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getUserOrders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getMonthlySalesTable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isAdmin</a:t>
            </a:r>
            <a:r>
              <a:rPr lang="pt-PT" dirty="0">
                <a:solidFill>
                  <a:schemeClr val="tx1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EEFAC7-F309-FF1F-B423-E0856D94066B}"/>
              </a:ext>
            </a:extLst>
          </p:cNvPr>
          <p:cNvSpPr/>
          <p:nvPr/>
        </p:nvSpPr>
        <p:spPr>
          <a:xfrm>
            <a:off x="6096000" y="2714735"/>
            <a:ext cx="2622758" cy="1281927"/>
          </a:xfrm>
          <a:prstGeom prst="rect">
            <a:avLst/>
          </a:prstGeom>
          <a:solidFill>
            <a:srgbClr val="F5F5DC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deleteUser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updateAccount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updateProduct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ACB69F-F5DC-3876-97EA-A12CC7732619}"/>
              </a:ext>
            </a:extLst>
          </p:cNvPr>
          <p:cNvSpPr/>
          <p:nvPr/>
        </p:nvSpPr>
        <p:spPr>
          <a:xfrm>
            <a:off x="9208091" y="3507743"/>
            <a:ext cx="2557365" cy="824555"/>
          </a:xfrm>
          <a:prstGeom prst="rect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b="1" dirty="0" err="1">
                <a:solidFill>
                  <a:schemeClr val="bg1"/>
                </a:solidFill>
                <a:cs typeface="Arial" panose="020B0604020202020204" pitchFamily="34" charset="0"/>
              </a:rPr>
              <a:t>Trigger</a:t>
            </a:r>
            <a:endParaRPr lang="pt-PT" sz="32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A91FD-2D21-AA69-E86A-5DBE80B5861E}"/>
              </a:ext>
            </a:extLst>
          </p:cNvPr>
          <p:cNvSpPr/>
          <p:nvPr/>
        </p:nvSpPr>
        <p:spPr>
          <a:xfrm>
            <a:off x="9208092" y="4004444"/>
            <a:ext cx="2557365" cy="1281927"/>
          </a:xfrm>
          <a:prstGeom prst="rect">
            <a:avLst/>
          </a:prstGeom>
          <a:solidFill>
            <a:srgbClr val="F5F5DC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singleReviewPerUser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updateTotalOrderPrice</a:t>
            </a:r>
            <a:endParaRPr lang="pt-P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deleteZeroItemsCart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4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A99214-B934-14FC-1D0C-D38B64C9F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/>
              <a:t>Database</a:t>
            </a:r>
            <a:r>
              <a:rPr lang="pt-PT" b="1" dirty="0"/>
              <a:t> </a:t>
            </a:r>
            <a:r>
              <a:rPr lang="pt-PT" b="1" dirty="0" err="1"/>
              <a:t>Resources</a:t>
            </a:r>
            <a:endParaRPr lang="en-US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1E38EB-08B0-02C2-D66A-C39E7EA8E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943" y="1259801"/>
            <a:ext cx="1717357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kern="0" dirty="0">
                <a:solidFill>
                  <a:srgbClr val="50B400"/>
                </a:solidFill>
              </a:rPr>
              <a:t>DETI Store</a:t>
            </a:r>
          </a:p>
          <a:p>
            <a:endParaRPr lang="en-US" kern="0" dirty="0">
              <a:solidFill>
                <a:srgbClr val="50B4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732594-ABD7-DC5B-0E9F-F599A5770560}"/>
              </a:ext>
            </a:extLst>
          </p:cNvPr>
          <p:cNvCxnSpPr/>
          <p:nvPr/>
        </p:nvCxnSpPr>
        <p:spPr bwMode="auto">
          <a:xfrm>
            <a:off x="487250" y="61054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Foliennummernplatzhalter 1">
            <a:extLst>
              <a:ext uri="{FF2B5EF4-FFF2-40B4-BE49-F238E27FC236}">
                <a16:creationId xmlns:a16="http://schemas.microsoft.com/office/drawing/2014/main" id="{9A97AB4B-483C-2872-CD66-82DE4FCF6BDF}"/>
              </a:ext>
            </a:extLst>
          </p:cNvPr>
          <p:cNvSpPr txBox="1">
            <a:spLocks/>
          </p:cNvSpPr>
          <p:nvPr/>
        </p:nvSpPr>
        <p:spPr>
          <a:xfrm>
            <a:off x="537211" y="6224749"/>
            <a:ext cx="2671668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/>
              <a:t>BD 2023-2024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99075-5CE4-0DBF-F3B8-C0096CF6C0A6}"/>
              </a:ext>
            </a:extLst>
          </p:cNvPr>
          <p:cNvSpPr txBox="1"/>
          <p:nvPr/>
        </p:nvSpPr>
        <p:spPr>
          <a:xfrm>
            <a:off x="838200" y="2117733"/>
            <a:ext cx="8539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In </a:t>
            </a:r>
            <a:r>
              <a:rPr lang="pt-PT" sz="2000" dirty="0" err="1"/>
              <a:t>order</a:t>
            </a:r>
            <a:r>
              <a:rPr lang="pt-PT" sz="2000" dirty="0"/>
              <a:t> to </a:t>
            </a:r>
            <a:r>
              <a:rPr lang="pt-PT" sz="2000" dirty="0" err="1"/>
              <a:t>boost</a:t>
            </a:r>
            <a:r>
              <a:rPr lang="pt-PT" sz="2000" dirty="0"/>
              <a:t> </a:t>
            </a:r>
            <a:r>
              <a:rPr lang="pt-PT" sz="2000" dirty="0" err="1"/>
              <a:t>query’s</a:t>
            </a:r>
            <a:r>
              <a:rPr lang="pt-PT" sz="2000" dirty="0"/>
              <a:t> performance </a:t>
            </a:r>
            <a:r>
              <a:rPr lang="pt-PT" sz="2000" dirty="0" err="1"/>
              <a:t>we</a:t>
            </a:r>
            <a:r>
              <a:rPr lang="pt-PT" sz="2000" dirty="0"/>
              <a:t> </a:t>
            </a:r>
            <a:r>
              <a:rPr lang="pt-PT" sz="2000" dirty="0" err="1"/>
              <a:t>also</a:t>
            </a:r>
            <a:r>
              <a:rPr lang="pt-PT" sz="2000" dirty="0"/>
              <a:t> </a:t>
            </a:r>
            <a:r>
              <a:rPr lang="pt-PT" sz="2000" dirty="0" err="1"/>
              <a:t>created</a:t>
            </a:r>
            <a:r>
              <a:rPr lang="pt-PT" sz="2000" dirty="0"/>
              <a:t> </a:t>
            </a:r>
            <a:r>
              <a:rPr lang="pt-PT" sz="2000" dirty="0" err="1"/>
              <a:t>several</a:t>
            </a:r>
            <a:r>
              <a:rPr lang="pt-PT" sz="2000" dirty="0"/>
              <a:t> </a:t>
            </a:r>
            <a:r>
              <a:rPr lang="pt-PT" sz="2000" dirty="0" err="1"/>
              <a:t>useful</a:t>
            </a:r>
            <a:r>
              <a:rPr lang="pt-PT" sz="2000" dirty="0"/>
              <a:t> </a:t>
            </a:r>
            <a:r>
              <a:rPr lang="pt-PT" sz="2000" dirty="0" err="1"/>
              <a:t>index’s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751F150-472D-C452-F12E-E269FB39C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33518"/>
              </p:ext>
            </p:extLst>
          </p:nvPr>
        </p:nvGraphicFramePr>
        <p:xfrm>
          <a:off x="1402493" y="2637111"/>
          <a:ext cx="9387011" cy="32394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7758">
                  <a:extLst>
                    <a:ext uri="{9D8B030D-6E8A-4147-A177-3AD203B41FA5}">
                      <a16:colId xmlns:a16="http://schemas.microsoft.com/office/drawing/2014/main" val="3539102218"/>
                    </a:ext>
                  </a:extLst>
                </a:gridCol>
                <a:gridCol w="3330249">
                  <a:extLst>
                    <a:ext uri="{9D8B030D-6E8A-4147-A177-3AD203B41FA5}">
                      <a16:colId xmlns:a16="http://schemas.microsoft.com/office/drawing/2014/main" val="20419117"/>
                    </a:ext>
                  </a:extLst>
                </a:gridCol>
                <a:gridCol w="3129004">
                  <a:extLst>
                    <a:ext uri="{9D8B030D-6E8A-4147-A177-3AD203B41FA5}">
                      <a16:colId xmlns:a16="http://schemas.microsoft.com/office/drawing/2014/main" val="1242253140"/>
                    </a:ext>
                  </a:extLst>
                </a:gridCol>
              </a:tblGrid>
              <a:tr h="643562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Table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CLUSTERED INDEX’S </a:t>
                      </a:r>
                      <a:br>
                        <a:rPr lang="pt-PT" dirty="0"/>
                      </a:br>
                      <a:r>
                        <a:rPr lang="pt-PT" dirty="0"/>
                        <a:t>(</a:t>
                      </a:r>
                      <a:r>
                        <a:rPr lang="pt-PT" dirty="0" err="1"/>
                        <a:t>Primary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Keys</a:t>
                      </a:r>
                      <a:r>
                        <a:rPr lang="pt-PT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NON-CLUSTERED INDEX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15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user_id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username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0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PRODUCTS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product_id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product_name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and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category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69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ORDERS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order_id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user_id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70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PRODUCTS_ORDERED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(</a:t>
                      </a:r>
                      <a:r>
                        <a:rPr lang="pt-PT" dirty="0" err="1"/>
                        <a:t>order_od</a:t>
                      </a:r>
                      <a:r>
                        <a:rPr lang="pt-PT" dirty="0"/>
                        <a:t>, </a:t>
                      </a:r>
                      <a:r>
                        <a:rPr lang="pt-PT" dirty="0" err="1"/>
                        <a:t>product_id</a:t>
                      </a:r>
                      <a:r>
                        <a:rPr lang="pt-PT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None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CARTS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(</a:t>
                      </a:r>
                      <a:r>
                        <a:rPr lang="pt-PT" dirty="0" err="1"/>
                        <a:t>user_id</a:t>
                      </a:r>
                      <a:r>
                        <a:rPr lang="pt-PT" dirty="0"/>
                        <a:t>, </a:t>
                      </a:r>
                      <a:r>
                        <a:rPr lang="pt-PT" dirty="0" err="1"/>
                        <a:t>product_id</a:t>
                      </a:r>
                      <a:r>
                        <a:rPr lang="pt-PT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None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01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REVIEWS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review_id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product_id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49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EMERGENCY_CODES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(</a:t>
                      </a:r>
                      <a:r>
                        <a:rPr lang="pt-PT" dirty="0" err="1"/>
                        <a:t>user_id</a:t>
                      </a:r>
                      <a:r>
                        <a:rPr lang="pt-PT" dirty="0"/>
                        <a:t>, </a:t>
                      </a:r>
                      <a:r>
                        <a:rPr lang="pt-PT" dirty="0" err="1"/>
                        <a:t>emergency_code</a:t>
                      </a:r>
                      <a:r>
                        <a:rPr lang="pt-PT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None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731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56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API deployment with RStudio Connect: Flask">
            <a:extLst>
              <a:ext uri="{FF2B5EF4-FFF2-40B4-BE49-F238E27FC236}">
                <a16:creationId xmlns:a16="http://schemas.microsoft.com/office/drawing/2014/main" id="{1F4D07F7-D71C-5808-FD6D-48D03FF36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46" y="1576331"/>
            <a:ext cx="3130063" cy="208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6A5B12-CC3D-8B3B-513B-B40A548B7F75}"/>
              </a:ext>
            </a:extLst>
          </p:cNvPr>
          <p:cNvCxnSpPr/>
          <p:nvPr/>
        </p:nvCxnSpPr>
        <p:spPr bwMode="auto">
          <a:xfrm>
            <a:off x="487250" y="61054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954BDAEA-FC2F-55C3-D687-CC91C909B518}"/>
              </a:ext>
            </a:extLst>
          </p:cNvPr>
          <p:cNvSpPr txBox="1">
            <a:spLocks/>
          </p:cNvSpPr>
          <p:nvPr/>
        </p:nvSpPr>
        <p:spPr>
          <a:xfrm>
            <a:off x="537211" y="6224749"/>
            <a:ext cx="2671668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/>
              <a:t>BD 2023-2024</a:t>
            </a:r>
          </a:p>
        </p:txBody>
      </p:sp>
      <p:pic>
        <p:nvPicPr>
          <p:cNvPr id="1030" name="Picture 6" descr="Python (programming language) - Wikipedia">
            <a:extLst>
              <a:ext uri="{FF2B5EF4-FFF2-40B4-BE49-F238E27FC236}">
                <a16:creationId xmlns:a16="http://schemas.microsoft.com/office/drawing/2014/main" id="{53C47A74-DB24-A4C3-EE80-1524F3106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15" y="3663039"/>
            <a:ext cx="1905126" cy="208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ingly Useful HTML, CSS and JavaScript Tools and Libraries | by Bradley  Nice | Level Up! | Medium">
            <a:extLst>
              <a:ext uri="{FF2B5EF4-FFF2-40B4-BE49-F238E27FC236}">
                <a16:creationId xmlns:a16="http://schemas.microsoft.com/office/drawing/2014/main" id="{ED0C9200-4F02-2016-6B0D-42D0D2F01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543" y="2319713"/>
            <a:ext cx="4843542" cy="268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62BA969-30A9-4798-5542-9E070A30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 err="1"/>
              <a:t>Technology</a:t>
            </a:r>
            <a:r>
              <a:rPr lang="pt-PT" b="1" dirty="0"/>
              <a:t> </a:t>
            </a:r>
            <a:r>
              <a:rPr lang="pt-PT" b="1" dirty="0" err="1"/>
              <a:t>Used</a:t>
            </a:r>
            <a:endParaRPr lang="en-US" b="1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F8D69B7-4396-EDAC-4CC3-CEF0C9501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943" y="1259801"/>
            <a:ext cx="1717357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kern="0" dirty="0">
                <a:solidFill>
                  <a:srgbClr val="50B400"/>
                </a:solidFill>
              </a:rPr>
              <a:t>DETI Store</a:t>
            </a:r>
          </a:p>
          <a:p>
            <a:endParaRPr lang="en-US" kern="0" dirty="0">
              <a:solidFill>
                <a:srgbClr val="50B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3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CB4B12-09E6-7179-3669-5C9D333AB971}"/>
              </a:ext>
            </a:extLst>
          </p:cNvPr>
          <p:cNvCxnSpPr/>
          <p:nvPr/>
        </p:nvCxnSpPr>
        <p:spPr bwMode="auto">
          <a:xfrm>
            <a:off x="487250" y="6105480"/>
            <a:ext cx="11217499" cy="0"/>
          </a:xfrm>
          <a:prstGeom prst="line">
            <a:avLst/>
          </a:prstGeom>
          <a:noFill/>
          <a:ln w="190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784DB2E3-2A4E-85BB-2C29-4816C5179712}"/>
              </a:ext>
            </a:extLst>
          </p:cNvPr>
          <p:cNvSpPr txBox="1">
            <a:spLocks/>
          </p:cNvSpPr>
          <p:nvPr/>
        </p:nvSpPr>
        <p:spPr>
          <a:xfrm>
            <a:off x="537211" y="6224749"/>
            <a:ext cx="2671668" cy="30777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en-US" sz="1400" dirty="0"/>
              <a:t>BD 2023-2024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0F2F27-1E1A-E2F3-D7A9-7BF2D4DF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 b="1" dirty="0"/>
              <a:t>DEMO</a:t>
            </a:r>
            <a:endParaRPr lang="en-US" b="1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23BE919-0BF7-718C-2F7F-3874DDDB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943" y="1259801"/>
            <a:ext cx="1717357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504000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Frutiger LT Com 45 Light" pitchFamily="34" charset="0"/>
              </a:defRPr>
            </a:lvl9pPr>
          </a:lstStyle>
          <a:p>
            <a:r>
              <a:rPr lang="en-US" kern="0" dirty="0">
                <a:solidFill>
                  <a:srgbClr val="50B400"/>
                </a:solidFill>
              </a:rPr>
              <a:t>DETI Store</a:t>
            </a:r>
          </a:p>
          <a:p>
            <a:endParaRPr lang="en-US" kern="0" dirty="0">
              <a:solidFill>
                <a:srgbClr val="50B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8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368</Words>
  <Application>Microsoft Office PowerPoint</Application>
  <PresentationFormat>Widescreen</PresentationFormat>
  <Paragraphs>110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Amasis MT Pro Black</vt:lpstr>
      <vt:lpstr>Aptos</vt:lpstr>
      <vt:lpstr>Aptos Display</vt:lpstr>
      <vt:lpstr>Arial</vt:lpstr>
      <vt:lpstr>Calibri Light</vt:lpstr>
      <vt:lpstr>Office Theme</vt:lpstr>
      <vt:lpstr>DETI STORE</vt:lpstr>
      <vt:lpstr>Introduction</vt:lpstr>
      <vt:lpstr>PowerPoint Presentation</vt:lpstr>
      <vt:lpstr>Entity-Relationship Diagram</vt:lpstr>
      <vt:lpstr>Relational Schema</vt:lpstr>
      <vt:lpstr>Database Resources</vt:lpstr>
      <vt:lpstr>Database Resources</vt:lpstr>
      <vt:lpstr>Technology Used</vt:lpstr>
      <vt:lpstr>DEMO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DETI STORE</dc:title>
  <dc:creator>João Gaspar</dc:creator>
  <cp:lastModifiedBy>João Paulo</cp:lastModifiedBy>
  <cp:revision>1</cp:revision>
  <dcterms:created xsi:type="dcterms:W3CDTF">2024-05-29T18:20:00Z</dcterms:created>
  <dcterms:modified xsi:type="dcterms:W3CDTF">2024-05-30T15:40:47Z</dcterms:modified>
</cp:coreProperties>
</file>