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5991" autoAdjust="0"/>
  </p:normalViewPr>
  <p:slideViewPr>
    <p:cSldViewPr snapToGrid="0">
      <p:cViewPr varScale="1">
        <p:scale>
          <a:sx n="107" d="100"/>
          <a:sy n="107" d="100"/>
        </p:scale>
        <p:origin x="8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16902-492E-4BA2-9ACA-5264DA588011}" type="datetime1">
              <a:rPr lang="pt-PT" smtClean="0"/>
              <a:t>13/04/2025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36C2C-146A-4640-9ED5-F0CF7D7B78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869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22C2C7-E253-4609-9739-EF79EC0EBCD8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Editar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F9531-3326-4057-9EBA-1F5D68C6F04A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2.png"/><Relationship Id="rId7" Type="http://schemas.openxmlformats.org/officeDocument/2006/relationships/customXml" Target="../ink/ink8.xml"/><Relationship Id="rId12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3.png"/><Relationship Id="rId7" Type="http://schemas.openxmlformats.org/officeDocument/2006/relationships/customXml" Target="../ink/ink13.xml"/><Relationship Id="rId12" Type="http://schemas.openxmlformats.org/officeDocument/2006/relationships/image" Target="../media/image6.emf"/><Relationship Id="rId2" Type="http://schemas.openxmlformats.org/officeDocument/2006/relationships/customXml" Target="../ink/ink1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7" Type="http://schemas.openxmlformats.org/officeDocument/2006/relationships/customXml" Target="../ink/ink18.xml"/><Relationship Id="rId12" Type="http://schemas.openxmlformats.org/officeDocument/2006/relationships/image" Target="../media/image6.emf"/><Relationship Id="rId2" Type="http://schemas.openxmlformats.org/officeDocument/2006/relationships/customXml" Target="../ink/ink1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7" Type="http://schemas.openxmlformats.org/officeDocument/2006/relationships/customXml" Target="../ink/ink23.xml"/><Relationship Id="rId12" Type="http://schemas.openxmlformats.org/officeDocument/2006/relationships/image" Target="../media/image6.emf"/><Relationship Id="rId2" Type="http://schemas.openxmlformats.org/officeDocument/2006/relationships/customXml" Target="../ink/ink2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D4282-AE45-48C9-AFAD-7CB2009E93FF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9EF757-27FF-4740-9B87-7ACE10C3AF21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2C95-0AD4-4269-8C2B-C4797C4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A06414-765F-4A8B-92F6-D0646CC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Texto 3">
            <a:extLst>
              <a:ext uri="{FF2B5EF4-FFF2-40B4-BE49-F238E27FC236}">
                <a16:creationId xmlns:a16="http://schemas.microsoft.com/office/drawing/2014/main" id="{385ECD27-EF94-470B-8EFE-BDD4BAA7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720F99-C49A-4BDA-8E4E-70AA21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B1B5E-0AD2-4FB8-8CF6-2B2D43779DE4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4BE342F-D088-48DF-BF68-ED3DCA1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7FB5186-5A08-4217-B8C8-E3C89DE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8299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0A0E-257C-428F-8220-4F7319A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9ACFB04-60BA-40B2-9683-87578BD0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0FF038-F1C0-4D94-B562-F3010035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14D5EB-717A-432F-9FCB-41F026C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54531-ED79-4DD8-8FD7-0A69177E7876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A96424-0E11-4259-9FFE-96E424A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0324721-6543-486D-A232-9E51E9F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029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A876-E09F-447C-AC70-6256157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D81AE2-C534-4018-8D54-BFAC1D2E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AE8180-78B8-4034-88AA-BF38D54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72BA2B-9045-496D-A78A-AA4B1F103FD3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02CEA7-6339-43F1-8258-E91DD61E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BB3B7F-3DD1-4A58-A7A1-90D3371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4296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8BB54-5323-4DD3-9DB8-5CA26A51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40E1A9-E35B-44AB-8190-B6A7A068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6AF8D8-7764-4D06-AE50-0B151AE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F6C16-3C21-41E3-B694-7E9F42C0B407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22F050-008F-40E2-AA46-8DD0CD8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663763-705B-464F-AB8B-F02AFAC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687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BD312742-FF8F-405A-9B03-FA3BE36135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ubtítulo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 dirty="0"/>
              <a:t>A energia de que os computadores e instrumentos científicos a bordo necessitam é fornecida por dois painéis solares de 2,45 m x 7,56 m. A energia gerada pelos painéis também é utilizada para carregar as seis baterias de níquel-hidrogénio que alimentam a nave espacial durante cerca de 25 minutos por órbita, enquanto o Hubble voa pela sombra da Terra.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pt-PT" noProof="0" dirty="0"/>
              <a:t>PAINÉIS SOLARES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7E37D6D-34CE-4FE3-A6C6-4FC22C72F7A0}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 rtlCol="0"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05" y="729771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1820" y="1330230"/>
                <a:ext cx="242280" cy="57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rtlCol="0"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300" y="4831361"/>
                <a:ext cx="253440" cy="3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5" y="114765"/>
                <a:ext cx="42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1885" y="7262293"/>
                <a:ext cx="28080" cy="1805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875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D4473-E142-4B2C-8BE7-8BDFBAF4965F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61EAA-2462-4ECC-B767-0FE43FC1BD8F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BD04A-050C-4B43-AECB-CCF30F5F6D2C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Texto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7B36A-7558-415E-9A0D-1AE538811589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Título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Editar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1CF6AE-55B7-4E54-8B24-9E9570A8FD47}" type="datetime1">
              <a:rPr lang="pt-PT" noProof="0" smtClean="0"/>
              <a:t>13/04/2025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717781-12D9-4CDB-9AAE-83636CBD66D6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13FCE-58EF-6CB9-2F77-A2475C3F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bg1"/>
                </a:solidFill>
                <a:latin typeface="Agency FB" panose="020B0503020202020204" pitchFamily="34" charset="0"/>
              </a:rPr>
              <a:t>Solar </a:t>
            </a:r>
            <a:r>
              <a:rPr lang="pt-PT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Systems</a:t>
            </a:r>
            <a:endParaRPr lang="pt-PT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1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C43FEC4-F40A-4398-CAB9-4B814899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748"/>
            <a:ext cx="9144000" cy="49523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dirty="0" err="1"/>
              <a:t>Current</a:t>
            </a:r>
            <a:r>
              <a:rPr lang="pt-PT" sz="3200" dirty="0"/>
              <a:t> </a:t>
            </a:r>
            <a:r>
              <a:rPr lang="pt-PT" sz="3200" dirty="0" err="1"/>
              <a:t>Objectives</a:t>
            </a:r>
            <a:r>
              <a:rPr lang="pt-PT" sz="3200" dirty="0"/>
              <a:t> Status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317448-77CC-80A1-0BA0-3953B4A0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86927"/>
              </p:ext>
            </p:extLst>
          </p:nvPr>
        </p:nvGraphicFramePr>
        <p:xfrm>
          <a:off x="2909454" y="2642262"/>
          <a:ext cx="6126836" cy="2487599"/>
        </p:xfrm>
        <a:graphic>
          <a:graphicData uri="http://schemas.openxmlformats.org/drawingml/2006/table">
            <a:tbl>
              <a:tblPr firstRow="1" firstCol="1" lastCol="1" bandRow="1">
                <a:tableStyleId>{FABFCF23-3B69-468F-B69F-88F6DE6A72F2}</a:tableStyleId>
              </a:tblPr>
              <a:tblGrid>
                <a:gridCol w="2419285">
                  <a:extLst>
                    <a:ext uri="{9D8B030D-6E8A-4147-A177-3AD203B41FA5}">
                      <a16:colId xmlns:a16="http://schemas.microsoft.com/office/drawing/2014/main" val="2404898457"/>
                    </a:ext>
                  </a:extLst>
                </a:gridCol>
                <a:gridCol w="1946825">
                  <a:extLst>
                    <a:ext uri="{9D8B030D-6E8A-4147-A177-3AD203B41FA5}">
                      <a16:colId xmlns:a16="http://schemas.microsoft.com/office/drawing/2014/main" val="2754760139"/>
                    </a:ext>
                  </a:extLst>
                </a:gridCol>
                <a:gridCol w="1760726">
                  <a:extLst>
                    <a:ext uri="{9D8B030D-6E8A-4147-A177-3AD203B41FA5}">
                      <a16:colId xmlns:a16="http://schemas.microsoft.com/office/drawing/2014/main" val="1987072745"/>
                    </a:ext>
                  </a:extLst>
                </a:gridCol>
              </a:tblGrid>
              <a:tr h="2446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Objectives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Done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To Do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897307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Realistic Planets, Moons and Stars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✓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513953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Orbit Animations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245805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Solar &amp; Lunar Eclipses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✓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233588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WASD Camera Movement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441461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Smooth Camera Rotation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666186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Zoom Functionality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809147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Map &amp; Planetary Info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111627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Camera Lock in Planet POV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038952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Read Solar Systems from File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68806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Write Solar Systems to File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✓</a:t>
                      </a:r>
                      <a:endParaRPr lang="pt-PT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pt-PT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46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8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934_TF16401558.potx" id="{E6762063-0E46-466B-B7CE-04CC3327B459}" vid="{5A1BE046-872D-4A74-9E99-F762EDCB51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PowerPoint em 3D (modelo do Telescópio Hubble)</Template>
  <TotalTime>54</TotalTime>
  <Words>68</Words>
  <Application>Microsoft Office PowerPoint</Application>
  <PresentationFormat>Ecrã Panorâmico</PresentationFormat>
  <Paragraphs>35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Agency FB</vt:lpstr>
      <vt:lpstr>Aptos</vt:lpstr>
      <vt:lpstr>Arial</vt:lpstr>
      <vt:lpstr>Calibri</vt:lpstr>
      <vt:lpstr>Calibri Light</vt:lpstr>
      <vt:lpstr>Segoe UI Light</vt:lpstr>
      <vt:lpstr>Tema do Office</vt:lpstr>
      <vt:lpstr>Solar Systems</vt:lpstr>
      <vt:lpstr>Current Objectives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Fonseca</dc:creator>
  <cp:lastModifiedBy>Tiago Fonseca</cp:lastModifiedBy>
  <cp:revision>1</cp:revision>
  <dcterms:created xsi:type="dcterms:W3CDTF">2025-04-13T10:16:19Z</dcterms:created>
  <dcterms:modified xsi:type="dcterms:W3CDTF">2025-04-13T11:10:31Z</dcterms:modified>
</cp:coreProperties>
</file>