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3c3233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3c3233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3c3233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3c3233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b3c323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b3c323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3c3233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3c3233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d66800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d66800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System Architecture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23,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78400" y="3426438"/>
            <a:ext cx="6139500" cy="62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overview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703350" y="3620238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Skia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219475" y="3620238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735600" y="3620238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78400" y="925475"/>
            <a:ext cx="6139500" cy="224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703275" y="273643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Foundation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703275" y="232483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Animation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219475" y="232483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Painting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03275" y="191323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Rendering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703275" y="150163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Widgets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703350" y="1090050"/>
            <a:ext cx="21822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735675" y="232483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Gestures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364725" y="3448938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(C++)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1364725" y="1734913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(Dart)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921025" y="1090050"/>
            <a:ext cx="21822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Cupertino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6229200" y="4106925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or Vulkan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607200" y="973875"/>
            <a:ext cx="5244000" cy="1057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Thread</a:t>
            </a:r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Pipeline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546850" y="1363125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607200" y="3063775"/>
            <a:ext cx="5244000" cy="1057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Thread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546850" y="3235063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Compositor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546850" y="3670988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Skia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546850" y="4512975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" name="Google Shape;101;p15"/>
          <p:cNvCxnSpPr>
            <a:stCxn id="99" idx="2"/>
            <a:endCxn id="100" idx="0"/>
          </p:cNvCxnSpPr>
          <p:nvPr/>
        </p:nvCxnSpPr>
        <p:spPr>
          <a:xfrm>
            <a:off x="6229200" y="3949688"/>
            <a:ext cx="0" cy="56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endCxn id="99" idx="0"/>
          </p:cNvCxnSpPr>
          <p:nvPr/>
        </p:nvCxnSpPr>
        <p:spPr>
          <a:xfrm>
            <a:off x="6229200" y="3513788"/>
            <a:ext cx="0" cy="1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6" idx="2"/>
            <a:endCxn id="98" idx="0"/>
          </p:cNvCxnSpPr>
          <p:nvPr/>
        </p:nvCxnSpPr>
        <p:spPr>
          <a:xfrm>
            <a:off x="6229200" y="1641825"/>
            <a:ext cx="0" cy="15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5616649" y="2151177"/>
            <a:ext cx="1225098" cy="792504"/>
          </a:xfrm>
          <a:prstGeom prst="flowChartMultidocumen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Tree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229200" y="556488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Vsync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46850" y="289100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5"/>
          <p:cNvCxnSpPr>
            <a:stCxn id="106" idx="2"/>
            <a:endCxn id="96" idx="0"/>
          </p:cNvCxnSpPr>
          <p:nvPr/>
        </p:nvCxnSpPr>
        <p:spPr>
          <a:xfrm>
            <a:off x="6229200" y="567800"/>
            <a:ext cx="0" cy="7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98" idx="1"/>
            <a:endCxn id="96" idx="1"/>
          </p:cNvCxnSpPr>
          <p:nvPr/>
        </p:nvCxnSpPr>
        <p:spPr>
          <a:xfrm flipH="1" rot="10800000">
            <a:off x="5546850" y="1502413"/>
            <a:ext cx="600" cy="1872000"/>
          </a:xfrm>
          <a:prstGeom prst="bentConnector3">
            <a:avLst>
              <a:gd fmla="val -659958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4284475" y="2371175"/>
            <a:ext cx="8664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Throttle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3473300" y="1255025"/>
            <a:ext cx="5478900" cy="23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Pipeline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661050" y="14924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Animate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661050" y="20386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661050" y="25848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Layout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661050" y="31310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Paint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37875" y="1492400"/>
            <a:ext cx="3544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animations to change widget state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037875" y="20386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Rebuild widgets to account for state changes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037875" y="25848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size and position of render objects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037875" y="31310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display lists for composited layers</a:t>
            </a:r>
            <a:endParaRPr/>
          </a:p>
        </p:txBody>
      </p:sp>
      <p:cxnSp>
        <p:nvCxnSpPr>
          <p:cNvPr id="124" name="Google Shape;124;p16"/>
          <p:cNvCxnSpPr>
            <a:stCxn id="116" idx="2"/>
            <a:endCxn id="117" idx="0"/>
          </p:cNvCxnSpPr>
          <p:nvPr/>
        </p:nvCxnSpPr>
        <p:spPr>
          <a:xfrm>
            <a:off x="4343400" y="1771100"/>
            <a:ext cx="0" cy="2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17" idx="2"/>
            <a:endCxn id="118" idx="0"/>
          </p:cNvCxnSpPr>
          <p:nvPr/>
        </p:nvCxnSpPr>
        <p:spPr>
          <a:xfrm>
            <a:off x="4343400" y="2317300"/>
            <a:ext cx="0" cy="2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18" idx="2"/>
            <a:endCxn id="119" idx="0"/>
          </p:cNvCxnSpPr>
          <p:nvPr/>
        </p:nvCxnSpPr>
        <p:spPr>
          <a:xfrm>
            <a:off x="4343400" y="2863500"/>
            <a:ext cx="0" cy="2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 txBox="1"/>
          <p:nvPr/>
        </p:nvSpPr>
        <p:spPr>
          <a:xfrm>
            <a:off x="4343400" y="697088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Vsync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661050" y="418400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730849" y="3955802"/>
            <a:ext cx="1225098" cy="792504"/>
          </a:xfrm>
          <a:prstGeom prst="flowChartMultidocumen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Tree</a:t>
            </a:r>
            <a:endParaRPr/>
          </a:p>
        </p:txBody>
      </p:sp>
      <p:cxnSp>
        <p:nvCxnSpPr>
          <p:cNvPr id="130" name="Google Shape;130;p16"/>
          <p:cNvCxnSpPr>
            <a:stCxn id="119" idx="2"/>
          </p:cNvCxnSpPr>
          <p:nvPr/>
        </p:nvCxnSpPr>
        <p:spPr>
          <a:xfrm>
            <a:off x="4343400" y="3409700"/>
            <a:ext cx="0" cy="54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28" idx="2"/>
          </p:cNvCxnSpPr>
          <p:nvPr/>
        </p:nvCxnSpPr>
        <p:spPr>
          <a:xfrm>
            <a:off x="4343400" y="697100"/>
            <a:ext cx="0" cy="7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237200" y="1135113"/>
            <a:ext cx="2299800" cy="166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StatelessWidget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lifecycle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704750" y="153478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704750" y="209871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0" name="Google Shape;140;p17"/>
          <p:cNvCxnSpPr>
            <a:stCxn id="139" idx="2"/>
            <a:endCxn id="139" idx="1"/>
          </p:cNvCxnSpPr>
          <p:nvPr/>
        </p:nvCxnSpPr>
        <p:spPr>
          <a:xfrm flipH="1" rot="5400000">
            <a:off x="1976250" y="1966563"/>
            <a:ext cx="139500" cy="682200"/>
          </a:xfrm>
          <a:prstGeom prst="bentConnector4">
            <a:avLst>
              <a:gd fmla="val -170699" name="adj1"/>
              <a:gd fmla="val 13486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38" idx="2"/>
            <a:endCxn id="139" idx="0"/>
          </p:cNvCxnSpPr>
          <p:nvPr/>
        </p:nvCxnSpPr>
        <p:spPr>
          <a:xfrm>
            <a:off x="2387100" y="1813488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/>
          <p:nvPr/>
        </p:nvSpPr>
        <p:spPr>
          <a:xfrm>
            <a:off x="5111688" y="1122738"/>
            <a:ext cx="2299800" cy="166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StatefulWidget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5579238" y="152241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constructor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579238" y="208633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7"/>
          <p:cNvCxnSpPr>
            <a:stCxn id="144" idx="2"/>
            <a:endCxn id="144" idx="1"/>
          </p:cNvCxnSpPr>
          <p:nvPr/>
        </p:nvCxnSpPr>
        <p:spPr>
          <a:xfrm flipH="1" rot="5400000">
            <a:off x="5850737" y="1954188"/>
            <a:ext cx="139500" cy="682200"/>
          </a:xfrm>
          <a:prstGeom prst="bentConnector4">
            <a:avLst>
              <a:gd fmla="val -170699" name="adj1"/>
              <a:gd fmla="val 13486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43" idx="2"/>
            <a:endCxn id="144" idx="0"/>
          </p:cNvCxnSpPr>
          <p:nvPr/>
        </p:nvCxnSpPr>
        <p:spPr>
          <a:xfrm>
            <a:off x="6261587" y="1801113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820800" y="30065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StatelessWidget can build in many different BuildContexts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4695300" y="30065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StatefulWidget creates a new State object for each BuildContext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State&lt;T&gt; lifecycle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565800" y="511975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(created)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565800" y="10759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initState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18"/>
          <p:cNvCxnSpPr>
            <a:stCxn id="154" idx="2"/>
            <a:endCxn id="155" idx="0"/>
          </p:cNvCxnSpPr>
          <p:nvPr/>
        </p:nvCxnSpPr>
        <p:spPr>
          <a:xfrm>
            <a:off x="4248150" y="790675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5" idx="2"/>
            <a:endCxn id="158" idx="0"/>
          </p:cNvCxnSpPr>
          <p:nvPr/>
        </p:nvCxnSpPr>
        <p:spPr>
          <a:xfrm>
            <a:off x="4248150" y="1354600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/>
          <p:nvPr/>
        </p:nvSpPr>
        <p:spPr>
          <a:xfrm>
            <a:off x="3565800" y="333165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dispose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0" name="Google Shape;160;p18"/>
          <p:cNvCxnSpPr>
            <a:stCxn id="161" idx="2"/>
            <a:endCxn id="159" idx="0"/>
          </p:cNvCxnSpPr>
          <p:nvPr/>
        </p:nvCxnSpPr>
        <p:spPr>
          <a:xfrm>
            <a:off x="4248150" y="3046400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/>
          <p:nvPr/>
        </p:nvSpPr>
        <p:spPr>
          <a:xfrm>
            <a:off x="3565800" y="1639838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(dirty)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565800" y="220376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3565800" y="2767700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(clean)</a:t>
            </a:r>
            <a:endParaRPr/>
          </a:p>
        </p:txBody>
      </p:sp>
      <p:cxnSp>
        <p:nvCxnSpPr>
          <p:cNvPr id="163" name="Google Shape;163;p18"/>
          <p:cNvCxnSpPr>
            <a:stCxn id="158" idx="2"/>
            <a:endCxn id="162" idx="0"/>
          </p:cNvCxnSpPr>
          <p:nvPr/>
        </p:nvCxnSpPr>
        <p:spPr>
          <a:xfrm>
            <a:off x="4248150" y="1918538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62" idx="2"/>
            <a:endCxn id="161" idx="0"/>
          </p:cNvCxnSpPr>
          <p:nvPr/>
        </p:nvCxnSpPr>
        <p:spPr>
          <a:xfrm>
            <a:off x="4248150" y="2482463"/>
            <a:ext cx="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/>
          <p:nvPr/>
        </p:nvSpPr>
        <p:spPr>
          <a:xfrm>
            <a:off x="1719725" y="2203763"/>
            <a:ext cx="15609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didUpdateConfig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215675" y="2203763"/>
            <a:ext cx="15609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7" name="Google Shape;167;p18"/>
          <p:cNvCxnSpPr>
            <a:stCxn id="161" idx="1"/>
            <a:endCxn id="165" idx="2"/>
          </p:cNvCxnSpPr>
          <p:nvPr/>
        </p:nvCxnSpPr>
        <p:spPr>
          <a:xfrm rot="10800000">
            <a:off x="2500200" y="2482550"/>
            <a:ext cx="1065600" cy="424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61" idx="3"/>
            <a:endCxn id="166" idx="2"/>
          </p:cNvCxnSpPr>
          <p:nvPr/>
        </p:nvCxnSpPr>
        <p:spPr>
          <a:xfrm flipH="1" rot="10800000">
            <a:off x="4930500" y="2482550"/>
            <a:ext cx="1065600" cy="424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6" idx="0"/>
            <a:endCxn id="158" idx="3"/>
          </p:cNvCxnSpPr>
          <p:nvPr/>
        </p:nvCxnSpPr>
        <p:spPr>
          <a:xfrm flipH="1" rot="5400000">
            <a:off x="5251075" y="1458713"/>
            <a:ext cx="424500" cy="1065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65" idx="0"/>
            <a:endCxn id="158" idx="1"/>
          </p:cNvCxnSpPr>
          <p:nvPr/>
        </p:nvCxnSpPr>
        <p:spPr>
          <a:xfrm rot="-5400000">
            <a:off x="2820725" y="1458713"/>
            <a:ext cx="424500" cy="1065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>
            <a:off x="3565800" y="3895600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(defunct)</a:t>
            </a:r>
            <a:endParaRPr/>
          </a:p>
        </p:txBody>
      </p:sp>
      <p:cxnSp>
        <p:nvCxnSpPr>
          <p:cNvPr id="172" name="Google Shape;172;p18"/>
          <p:cNvCxnSpPr>
            <a:stCxn id="159" idx="2"/>
            <a:endCxn id="171" idx="0"/>
          </p:cNvCxnSpPr>
          <p:nvPr/>
        </p:nvCxnSpPr>
        <p:spPr>
          <a:xfrm>
            <a:off x="4248150" y="3610350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/>
        </p:nvSpPr>
        <p:spPr>
          <a:xfrm>
            <a:off x="204725" y="295975"/>
            <a:ext cx="2894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State&lt;T&gt; object can rebuild if ...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48025" y="29303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it receives a new configuration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5215675" y="29303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it changes its internal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