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5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4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2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0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3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8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52BB5-A1E6-1B47-8FE8-A442FF3ED88E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6063-D4AA-E34A-9BE8-F490A2551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4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arh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Lars_Bak_(computer_programmer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CB1CF1-3A84-E340-A263-CC49D0F1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9600" dirty="0" err="1">
                <a:solidFill>
                  <a:schemeClr val="bg1"/>
                </a:solidFill>
              </a:rPr>
              <a:t>Contextualizing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hackernoon.com</a:t>
            </a:r>
            <a:r>
              <a:rPr lang="pt-BR" sz="3500" dirty="0">
                <a:solidFill>
                  <a:schemeClr val="bg1"/>
                </a:solidFill>
              </a:rPr>
              <a:t>/whats-revolutionary-about-flutter-946915b09514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 </a:t>
            </a:r>
            <a:r>
              <a:rPr lang="pt-BR" b="1" dirty="0" err="1">
                <a:solidFill>
                  <a:schemeClr val="bg1"/>
                </a:solidFill>
              </a:rPr>
              <a:t>ways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Flutter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makes</a:t>
            </a:r>
            <a:r>
              <a:rPr lang="pt-BR" b="1" dirty="0">
                <a:solidFill>
                  <a:schemeClr val="bg1"/>
                </a:solidFill>
              </a:rPr>
              <a:t> mobile </a:t>
            </a:r>
            <a:r>
              <a:rPr lang="pt-BR" b="1" dirty="0" err="1">
                <a:solidFill>
                  <a:schemeClr val="bg1"/>
                </a:solidFill>
              </a:rPr>
              <a:t>app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development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delightful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opensource.com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article</a:t>
            </a:r>
            <a:r>
              <a:rPr lang="pt-BR" sz="3500" dirty="0">
                <a:solidFill>
                  <a:schemeClr val="bg1"/>
                </a:solidFill>
              </a:rPr>
              <a:t>/18/6/</a:t>
            </a:r>
            <a:r>
              <a:rPr lang="pt-BR" sz="3500" dirty="0" err="1">
                <a:solidFill>
                  <a:schemeClr val="bg1"/>
                </a:solidFill>
              </a:rPr>
              <a:t>flutter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Flutter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vs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React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Native</a:t>
            </a:r>
            <a:endParaRPr lang="pt-BR" sz="96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F5495A-2FC0-DD47-8806-CDFABDA2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1" y="3509963"/>
            <a:ext cx="6024563" cy="32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Flutter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vs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React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Native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medium.com</a:t>
            </a:r>
            <a:r>
              <a:rPr lang="pt-BR" sz="3500" dirty="0">
                <a:solidFill>
                  <a:schemeClr val="bg1"/>
                </a:solidFill>
              </a:rPr>
              <a:t>/@</a:t>
            </a:r>
            <a:r>
              <a:rPr lang="pt-BR" sz="3500" dirty="0" err="1">
                <a:solidFill>
                  <a:schemeClr val="bg1"/>
                </a:solidFill>
              </a:rPr>
              <a:t>openGeeksLab</a:t>
            </a:r>
            <a:r>
              <a:rPr lang="pt-BR" sz="3500" dirty="0">
                <a:solidFill>
                  <a:schemeClr val="bg1"/>
                </a:solidFill>
              </a:rPr>
              <a:t>/flutter-vs-react-native-what-you-need-to-know-89451da3c90b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blog.novoda.com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react</a:t>
            </a:r>
            <a:r>
              <a:rPr lang="pt-BR" sz="3500" dirty="0">
                <a:solidFill>
                  <a:schemeClr val="bg1"/>
                </a:solidFill>
              </a:rPr>
              <a:t>-</a:t>
            </a:r>
            <a:r>
              <a:rPr lang="pt-BR" sz="3500" dirty="0" err="1">
                <a:solidFill>
                  <a:schemeClr val="bg1"/>
                </a:solidFill>
              </a:rPr>
              <a:t>native</a:t>
            </a:r>
            <a:r>
              <a:rPr lang="pt-BR" sz="3500" dirty="0">
                <a:solidFill>
                  <a:schemeClr val="bg1"/>
                </a:solidFill>
              </a:rPr>
              <a:t>-</a:t>
            </a:r>
            <a:r>
              <a:rPr lang="pt-BR" sz="3500" dirty="0" err="1">
                <a:solidFill>
                  <a:schemeClr val="bg1"/>
                </a:solidFill>
              </a:rPr>
              <a:t>flutter</a:t>
            </a:r>
            <a:r>
              <a:rPr lang="pt-BR" sz="3500" dirty="0">
                <a:solidFill>
                  <a:schemeClr val="bg1"/>
                </a:solidFill>
              </a:rPr>
              <a:t>-</a:t>
            </a:r>
            <a:r>
              <a:rPr lang="pt-BR" sz="3500" dirty="0" err="1">
                <a:solidFill>
                  <a:schemeClr val="bg1"/>
                </a:solidFill>
              </a:rPr>
              <a:t>xamarin</a:t>
            </a:r>
            <a:r>
              <a:rPr lang="pt-BR" sz="3500" dirty="0">
                <a:solidFill>
                  <a:schemeClr val="bg1"/>
                </a:solidFill>
              </a:rPr>
              <a:t>-a-</a:t>
            </a:r>
            <a:r>
              <a:rPr lang="pt-BR" sz="3500" dirty="0" err="1">
                <a:solidFill>
                  <a:schemeClr val="bg1"/>
                </a:solidFill>
              </a:rPr>
              <a:t>comparison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www.quora.com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What-is-the-best-flutter-or-react-native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9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Flutter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flutter.io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flutter.io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get-started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install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flutter.io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faq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Flutter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Support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gitter.im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flutter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flutter</a:t>
            </a:r>
            <a:endParaRPr lang="pt-BR" sz="3500" dirty="0">
              <a:solidFill>
                <a:schemeClr val="bg1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pt-BR" sz="3100" dirty="0">
                <a:solidFill>
                  <a:schemeClr val="bg1"/>
                </a:solidFill>
              </a:rPr>
              <a:t>C</a:t>
            </a:r>
            <a:r>
              <a:rPr lang="pt-BR" sz="3100">
                <a:solidFill>
                  <a:schemeClr val="bg1"/>
                </a:solidFill>
              </a:rPr>
              <a:t>ommunity</a:t>
            </a:r>
            <a:r>
              <a:rPr lang="pt-BR" sz="3100" dirty="0">
                <a:solidFill>
                  <a:schemeClr val="bg1"/>
                </a:solidFill>
              </a:rPr>
              <a:t> </a:t>
            </a:r>
            <a:r>
              <a:rPr lang="pt-BR" sz="3100" dirty="0" err="1">
                <a:solidFill>
                  <a:schemeClr val="bg1"/>
                </a:solidFill>
              </a:rPr>
              <a:t>support</a:t>
            </a:r>
            <a:r>
              <a:rPr lang="pt-BR" sz="3100" dirty="0">
                <a:solidFill>
                  <a:schemeClr val="bg1"/>
                </a:solidFill>
              </a:rPr>
              <a:t> </a:t>
            </a:r>
            <a:r>
              <a:rPr lang="pt-BR" sz="3100" dirty="0" err="1">
                <a:solidFill>
                  <a:schemeClr val="bg1"/>
                </a:solidFill>
              </a:rPr>
              <a:t>and</a:t>
            </a:r>
            <a:r>
              <a:rPr lang="pt-BR" sz="3100" dirty="0">
                <a:solidFill>
                  <a:schemeClr val="bg1"/>
                </a:solidFill>
              </a:rPr>
              <a:t> Google </a:t>
            </a:r>
            <a:r>
              <a:rPr lang="pt-BR" sz="3100" dirty="0" err="1">
                <a:solidFill>
                  <a:schemeClr val="bg1"/>
                </a:solidFill>
              </a:rPr>
              <a:t>Flutter</a:t>
            </a:r>
            <a:r>
              <a:rPr lang="pt-BR" sz="3100" dirty="0">
                <a:solidFill>
                  <a:schemeClr val="bg1"/>
                </a:solidFill>
              </a:rPr>
              <a:t> </a:t>
            </a:r>
            <a:r>
              <a:rPr lang="pt-BR" sz="3100" dirty="0" err="1">
                <a:solidFill>
                  <a:schemeClr val="bg1"/>
                </a:solidFill>
              </a:rPr>
              <a:t>engineers</a:t>
            </a:r>
            <a:endParaRPr lang="pt-BR" sz="31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Flutter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Channel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Flutter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Challenge</a:t>
            </a:r>
            <a:endParaRPr lang="pt-BR" sz="3500" dirty="0">
              <a:solidFill>
                <a:schemeClr val="bg1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pt-BR" sz="3100" dirty="0" err="1">
                <a:solidFill>
                  <a:schemeClr val="bg1"/>
                </a:solidFill>
              </a:rPr>
              <a:t>https</a:t>
            </a:r>
            <a:r>
              <a:rPr lang="pt-BR" sz="3100" dirty="0">
                <a:solidFill>
                  <a:schemeClr val="bg1"/>
                </a:solidFill>
              </a:rPr>
              <a:t>://</a:t>
            </a:r>
            <a:r>
              <a:rPr lang="pt-BR" sz="3100" dirty="0" err="1">
                <a:solidFill>
                  <a:schemeClr val="bg1"/>
                </a:solidFill>
              </a:rPr>
              <a:t>bit.ly</a:t>
            </a:r>
            <a:r>
              <a:rPr lang="pt-BR" sz="3100" dirty="0">
                <a:solidFill>
                  <a:schemeClr val="bg1"/>
                </a:solidFill>
              </a:rPr>
              <a:t>/2LRtQGT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Brandon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Donnelson</a:t>
            </a:r>
            <a:endParaRPr lang="pt-BR" sz="3500" dirty="0">
              <a:solidFill>
                <a:schemeClr val="bg1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pt-BR" sz="3100" dirty="0" err="1">
                <a:solidFill>
                  <a:schemeClr val="bg1"/>
                </a:solidFill>
              </a:rPr>
              <a:t>https</a:t>
            </a:r>
            <a:r>
              <a:rPr lang="pt-BR" sz="3100" dirty="0">
                <a:solidFill>
                  <a:schemeClr val="bg1"/>
                </a:solidFill>
              </a:rPr>
              <a:t>://</a:t>
            </a:r>
            <a:r>
              <a:rPr lang="pt-BR" sz="3100" dirty="0" err="1">
                <a:solidFill>
                  <a:schemeClr val="bg1"/>
                </a:solidFill>
              </a:rPr>
              <a:t>bit.ly</a:t>
            </a:r>
            <a:r>
              <a:rPr lang="pt-BR" sz="3100" dirty="0">
                <a:solidFill>
                  <a:schemeClr val="bg1"/>
                </a:solidFill>
              </a:rPr>
              <a:t>/2Ma1ULj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Flutter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Channel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bg1"/>
                </a:solidFill>
              </a:rPr>
              <a:t>Tensor </a:t>
            </a:r>
            <a:r>
              <a:rPr lang="pt-BR" sz="3500" dirty="0" err="1">
                <a:solidFill>
                  <a:schemeClr val="bg1"/>
                </a:solidFill>
              </a:rPr>
              <a:t>Programming</a:t>
            </a:r>
            <a:endParaRPr lang="pt-BR" sz="3500" dirty="0">
              <a:solidFill>
                <a:schemeClr val="bg1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pt-BR" sz="2700" dirty="0" err="1">
                <a:solidFill>
                  <a:schemeClr val="bg1"/>
                </a:solidFill>
              </a:rPr>
              <a:t>https</a:t>
            </a:r>
            <a:r>
              <a:rPr lang="pt-BR" sz="2700" dirty="0">
                <a:solidFill>
                  <a:schemeClr val="bg1"/>
                </a:solidFill>
              </a:rPr>
              <a:t>://</a:t>
            </a:r>
            <a:r>
              <a:rPr lang="pt-BR" sz="2700" dirty="0" err="1">
                <a:solidFill>
                  <a:schemeClr val="bg1"/>
                </a:solidFill>
              </a:rPr>
              <a:t>bit.ly</a:t>
            </a:r>
            <a:r>
              <a:rPr lang="pt-BR" sz="2700" dirty="0">
                <a:solidFill>
                  <a:schemeClr val="bg1"/>
                </a:solidFill>
              </a:rPr>
              <a:t>/2O1SVMF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Bram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Vanbilsen</a:t>
            </a:r>
            <a:endParaRPr lang="pt-BR" sz="3500" dirty="0">
              <a:solidFill>
                <a:schemeClr val="bg1"/>
              </a:solidFill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pt-BR" sz="3100" dirty="0" err="1">
                <a:solidFill>
                  <a:schemeClr val="bg1"/>
                </a:solidFill>
              </a:rPr>
              <a:t>https</a:t>
            </a:r>
            <a:r>
              <a:rPr lang="pt-BR" sz="3100" dirty="0">
                <a:solidFill>
                  <a:schemeClr val="bg1"/>
                </a:solidFill>
              </a:rPr>
              <a:t>://</a:t>
            </a:r>
            <a:r>
              <a:rPr lang="pt-BR" sz="3100" dirty="0" err="1">
                <a:solidFill>
                  <a:schemeClr val="bg1"/>
                </a:solidFill>
              </a:rPr>
              <a:t>www.youtube.com</a:t>
            </a:r>
            <a:r>
              <a:rPr lang="pt-BR" sz="3100" dirty="0">
                <a:solidFill>
                  <a:schemeClr val="bg1"/>
                </a:solidFill>
              </a:rPr>
              <a:t>/</a:t>
            </a:r>
            <a:r>
              <a:rPr lang="pt-BR" sz="3100" dirty="0" err="1">
                <a:solidFill>
                  <a:schemeClr val="bg1"/>
                </a:solidFill>
              </a:rPr>
              <a:t>channel</a:t>
            </a:r>
            <a:r>
              <a:rPr lang="pt-BR" sz="3100" dirty="0">
                <a:solidFill>
                  <a:schemeClr val="bg1"/>
                </a:solidFill>
              </a:rPr>
              <a:t>/UCqibwXKXYPpnPuo5xg5l2xA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384C69-1BD1-1A4F-95BF-8181382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4A90083-510E-AA41-988E-266744B9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Home </a:t>
            </a:r>
            <a:r>
              <a:rPr lang="pt-BR" sz="9600" dirty="0" err="1">
                <a:solidFill>
                  <a:schemeClr val="bg1"/>
                </a:solidFill>
              </a:rPr>
              <a:t>page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/>
          </a:bodyPr>
          <a:lstStyle/>
          <a:p>
            <a:r>
              <a:rPr lang="pt-BR" sz="6600" dirty="0" err="1">
                <a:solidFill>
                  <a:schemeClr val="bg1"/>
                </a:solidFill>
              </a:rPr>
              <a:t>https</a:t>
            </a:r>
            <a:r>
              <a:rPr lang="pt-BR" sz="6600" dirty="0">
                <a:solidFill>
                  <a:schemeClr val="bg1"/>
                </a:solidFill>
              </a:rPr>
              <a:t>://</a:t>
            </a:r>
            <a:r>
              <a:rPr lang="pt-BR" sz="6600" dirty="0" err="1">
                <a:solidFill>
                  <a:schemeClr val="bg1"/>
                </a:solidFill>
              </a:rPr>
              <a:t>www.dartlang.org</a:t>
            </a:r>
            <a:r>
              <a:rPr lang="pt-BR" sz="66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625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FF4109-77C4-6E45-A884-42A38A69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9600" dirty="0" err="1">
                <a:solidFill>
                  <a:schemeClr val="bg1"/>
                </a:solidFill>
              </a:rPr>
              <a:t>History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Dart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was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unveiled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at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the</a:t>
            </a:r>
            <a:r>
              <a:rPr lang="pt-BR" sz="3500" dirty="0">
                <a:solidFill>
                  <a:schemeClr val="bg1"/>
                </a:solidFill>
              </a:rPr>
              <a:t> GOTO </a:t>
            </a:r>
            <a:r>
              <a:rPr lang="pt-BR" sz="3500" dirty="0" err="1">
                <a:solidFill>
                  <a:schemeClr val="bg1"/>
                </a:solidFill>
              </a:rPr>
              <a:t>conference</a:t>
            </a:r>
            <a:r>
              <a:rPr lang="pt-BR" sz="3500" dirty="0">
                <a:solidFill>
                  <a:schemeClr val="bg1"/>
                </a:solidFill>
              </a:rPr>
              <a:t> in </a:t>
            </a:r>
            <a:r>
              <a:rPr lang="pt-BR" sz="3500" dirty="0">
                <a:solidFill>
                  <a:schemeClr val="bg1"/>
                </a:solidFill>
                <a:hlinkClick r:id="rId3" tooltip="Aarh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Aarhus</a:t>
            </a:r>
            <a:r>
              <a:rPr lang="pt-BR" sz="3500" dirty="0">
                <a:solidFill>
                  <a:schemeClr val="bg1"/>
                </a:solidFill>
              </a:rPr>
              <a:t>, </a:t>
            </a:r>
            <a:r>
              <a:rPr lang="pt-BR" sz="3500" dirty="0" err="1">
                <a:solidFill>
                  <a:schemeClr val="bg1"/>
                </a:solidFill>
              </a:rPr>
              <a:t>Denmark</a:t>
            </a:r>
            <a:r>
              <a:rPr lang="pt-BR" sz="3500" dirty="0">
                <a:solidFill>
                  <a:schemeClr val="bg1"/>
                </a:solidFill>
              </a:rPr>
              <a:t>, </a:t>
            </a:r>
            <a:r>
              <a:rPr lang="pt-BR" sz="3500" dirty="0" err="1">
                <a:solidFill>
                  <a:schemeClr val="bg1"/>
                </a:solidFill>
              </a:rPr>
              <a:t>October</a:t>
            </a:r>
            <a:r>
              <a:rPr lang="pt-BR" sz="3500" dirty="0">
                <a:solidFill>
                  <a:schemeClr val="bg1"/>
                </a:solidFill>
              </a:rPr>
              <a:t> 10–12, 2011.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bg1"/>
                </a:solidFill>
              </a:rPr>
              <a:t>The </a:t>
            </a:r>
            <a:r>
              <a:rPr lang="pt-BR" sz="3500" dirty="0" err="1">
                <a:solidFill>
                  <a:schemeClr val="bg1"/>
                </a:solidFill>
              </a:rPr>
              <a:t>project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was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founded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by</a:t>
            </a:r>
            <a:r>
              <a:rPr lang="pt-BR" sz="3500" dirty="0">
                <a:solidFill>
                  <a:schemeClr val="bg1"/>
                </a:solidFill>
              </a:rPr>
              <a:t> </a:t>
            </a:r>
            <a:r>
              <a:rPr lang="pt-BR" sz="3500" dirty="0">
                <a:solidFill>
                  <a:schemeClr val="bg1"/>
                </a:solidFill>
                <a:hlinkClick r:id="rId4" tooltip="Lars Bak (computer programm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Lars Bak</a:t>
            </a:r>
            <a:r>
              <a:rPr lang="pt-BR" sz="3500" dirty="0">
                <a:solidFill>
                  <a:schemeClr val="bg1"/>
                </a:solidFill>
              </a:rPr>
              <a:t> </a:t>
            </a:r>
            <a:r>
              <a:rPr lang="pt-BR" sz="3500" dirty="0" err="1">
                <a:solidFill>
                  <a:schemeClr val="bg1"/>
                </a:solidFill>
              </a:rPr>
              <a:t>and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Kasper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Lund</a:t>
            </a:r>
            <a:endParaRPr lang="pt-BR" sz="35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DC77CF-8818-E04F-8356-A2DB6DA7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sz="9600" dirty="0" err="1">
                <a:solidFill>
                  <a:schemeClr val="bg1"/>
                </a:solidFill>
              </a:rPr>
              <a:t>First</a:t>
            </a:r>
            <a:r>
              <a:rPr lang="pt-BR" sz="9600" dirty="0">
                <a:solidFill>
                  <a:schemeClr val="bg1"/>
                </a:solidFill>
              </a:rPr>
              <a:t> </a:t>
            </a:r>
            <a:r>
              <a:rPr lang="pt-BR" sz="9600" dirty="0" err="1">
                <a:solidFill>
                  <a:schemeClr val="bg1"/>
                </a:solidFill>
              </a:rPr>
              <a:t>stable</a:t>
            </a:r>
            <a:r>
              <a:rPr lang="pt-BR" sz="9600" dirty="0">
                <a:solidFill>
                  <a:schemeClr val="bg1"/>
                </a:solidFill>
              </a:rPr>
              <a:t> </a:t>
            </a:r>
            <a:r>
              <a:rPr lang="pt-BR" sz="9600" dirty="0" err="1">
                <a:solidFill>
                  <a:schemeClr val="bg1"/>
                </a:solidFill>
              </a:rPr>
              <a:t>version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chemeClr val="bg1"/>
                </a:solidFill>
              </a:rPr>
              <a:t>In </a:t>
            </a:r>
            <a:r>
              <a:rPr lang="pt-BR" sz="3500" dirty="0" err="1">
                <a:solidFill>
                  <a:schemeClr val="bg1"/>
                </a:solidFill>
              </a:rPr>
              <a:t>November</a:t>
            </a:r>
            <a:r>
              <a:rPr lang="pt-BR" sz="3500" dirty="0">
                <a:solidFill>
                  <a:schemeClr val="bg1"/>
                </a:solidFill>
              </a:rPr>
              <a:t> 2013, </a:t>
            </a:r>
            <a:r>
              <a:rPr lang="pt-BR" sz="3500" dirty="0" err="1">
                <a:solidFill>
                  <a:schemeClr val="bg1"/>
                </a:solidFill>
              </a:rPr>
              <a:t>the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first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stable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version</a:t>
            </a:r>
            <a:r>
              <a:rPr lang="pt-BR" sz="3500" dirty="0">
                <a:solidFill>
                  <a:schemeClr val="bg1"/>
                </a:solidFill>
              </a:rPr>
              <a:t>, </a:t>
            </a:r>
            <a:r>
              <a:rPr lang="pt-BR" sz="3500" dirty="0" err="1">
                <a:solidFill>
                  <a:schemeClr val="bg1"/>
                </a:solidFill>
              </a:rPr>
              <a:t>Dart</a:t>
            </a:r>
            <a:r>
              <a:rPr lang="pt-BR" sz="3500" dirty="0">
                <a:solidFill>
                  <a:schemeClr val="bg1"/>
                </a:solidFill>
              </a:rPr>
              <a:t> 1.0 </a:t>
            </a:r>
            <a:r>
              <a:rPr lang="pt-BR" sz="3500" dirty="0" err="1">
                <a:solidFill>
                  <a:schemeClr val="bg1"/>
                </a:solidFill>
              </a:rPr>
              <a:t>was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released</a:t>
            </a:r>
            <a:r>
              <a:rPr lang="pt-BR" sz="3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25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9CF979-1E6E-5D47-8E5D-0824755B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Who use??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www.dartlang.org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community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who</a:t>
            </a:r>
            <a:r>
              <a:rPr lang="pt-BR" sz="3500" dirty="0">
                <a:solidFill>
                  <a:schemeClr val="bg1"/>
                </a:solidFill>
              </a:rPr>
              <a:t>-uses-</a:t>
            </a:r>
            <a:r>
              <a:rPr lang="pt-BR" sz="3500" dirty="0" err="1">
                <a:solidFill>
                  <a:schemeClr val="bg1"/>
                </a:solidFill>
              </a:rPr>
              <a:t>dart</a:t>
            </a:r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9CF979-1E6E-5D47-8E5D-0824755B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sz="9600" dirty="0" err="1">
                <a:solidFill>
                  <a:schemeClr val="bg1"/>
                </a:solidFill>
              </a:rPr>
              <a:t>Dart</a:t>
            </a:r>
            <a:r>
              <a:rPr lang="pt-BR" sz="9600" dirty="0">
                <a:solidFill>
                  <a:schemeClr val="bg1"/>
                </a:solidFill>
              </a:rPr>
              <a:t> News </a:t>
            </a:r>
            <a:r>
              <a:rPr lang="pt-BR" sz="9600" dirty="0" err="1">
                <a:solidFill>
                  <a:schemeClr val="bg1"/>
                </a:solidFill>
              </a:rPr>
              <a:t>and</a:t>
            </a:r>
            <a:r>
              <a:rPr lang="pt-BR" sz="9600" dirty="0">
                <a:solidFill>
                  <a:schemeClr val="bg1"/>
                </a:solidFill>
              </a:rPr>
              <a:t> </a:t>
            </a:r>
            <a:r>
              <a:rPr lang="pt-BR" sz="9600" dirty="0" err="1">
                <a:solidFill>
                  <a:schemeClr val="bg1"/>
                </a:solidFill>
              </a:rPr>
              <a:t>Updates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AngularDart</a:t>
            </a:r>
            <a:r>
              <a:rPr lang="pt-BR" sz="3500" dirty="0">
                <a:solidFill>
                  <a:schemeClr val="bg1"/>
                </a:solidFill>
              </a:rPr>
              <a:t> 4 - </a:t>
            </a:r>
            <a:r>
              <a:rPr lang="pt-BR" sz="3500" dirty="0" err="1">
                <a:solidFill>
                  <a:schemeClr val="bg1"/>
                </a:solidFill>
              </a:rPr>
              <a:t>September</a:t>
            </a:r>
            <a:r>
              <a:rPr lang="pt-BR" sz="3500" dirty="0">
                <a:solidFill>
                  <a:schemeClr val="bg1"/>
                </a:solidFill>
              </a:rPr>
              <a:t> 5, 2017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Pre</a:t>
            </a:r>
            <a:r>
              <a:rPr lang="pt-BR" sz="3500" dirty="0">
                <a:solidFill>
                  <a:schemeClr val="bg1"/>
                </a:solidFill>
              </a:rPr>
              <a:t>-releases </a:t>
            </a:r>
            <a:r>
              <a:rPr lang="pt-BR" sz="3500" dirty="0" err="1">
                <a:solidFill>
                  <a:schemeClr val="bg1"/>
                </a:solidFill>
              </a:rPr>
              <a:t>of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Dart</a:t>
            </a:r>
            <a:r>
              <a:rPr lang="pt-BR" sz="3500" dirty="0">
                <a:solidFill>
                  <a:schemeClr val="bg1"/>
                </a:solidFill>
              </a:rPr>
              <a:t> 2.0: </a:t>
            </a:r>
            <a:r>
              <a:rPr lang="pt-BR" sz="3500" dirty="0" err="1">
                <a:solidFill>
                  <a:schemeClr val="bg1"/>
                </a:solidFill>
              </a:rPr>
              <a:t>what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they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mean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to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you</a:t>
            </a:r>
            <a:r>
              <a:rPr lang="pt-BR" sz="3500" dirty="0">
                <a:solidFill>
                  <a:schemeClr val="bg1"/>
                </a:solidFill>
              </a:rPr>
              <a:t> - </a:t>
            </a:r>
            <a:r>
              <a:rPr lang="pt-BR" sz="3500" dirty="0" err="1">
                <a:solidFill>
                  <a:schemeClr val="bg1"/>
                </a:solidFill>
              </a:rPr>
              <a:t>September</a:t>
            </a:r>
            <a:r>
              <a:rPr lang="pt-BR" sz="3500" dirty="0">
                <a:solidFill>
                  <a:schemeClr val="bg1"/>
                </a:solidFill>
              </a:rPr>
              <a:t> 25, 2017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Dart</a:t>
            </a:r>
            <a:r>
              <a:rPr lang="pt-BR" sz="3500" dirty="0">
                <a:solidFill>
                  <a:schemeClr val="bg1"/>
                </a:solidFill>
              </a:rPr>
              <a:t> 2: </a:t>
            </a:r>
            <a:r>
              <a:rPr lang="pt-BR" sz="3500" dirty="0" err="1">
                <a:solidFill>
                  <a:schemeClr val="bg1"/>
                </a:solidFill>
              </a:rPr>
              <a:t>Optimized</a:t>
            </a:r>
            <a:r>
              <a:rPr lang="pt-BR" sz="3500" dirty="0">
                <a:solidFill>
                  <a:schemeClr val="bg1"/>
                </a:solidFill>
              </a:rPr>
              <a:t> for </a:t>
            </a:r>
            <a:r>
              <a:rPr lang="pt-BR" sz="3500" dirty="0" err="1">
                <a:solidFill>
                  <a:schemeClr val="bg1"/>
                </a:solidFill>
              </a:rPr>
              <a:t>Client-Side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err="1">
                <a:solidFill>
                  <a:schemeClr val="bg1"/>
                </a:solidFill>
              </a:rPr>
              <a:t>Development</a:t>
            </a:r>
            <a:r>
              <a:rPr lang="pt-BR" sz="3500" dirty="0">
                <a:solidFill>
                  <a:schemeClr val="bg1"/>
                </a:solidFill>
              </a:rPr>
              <a:t> - </a:t>
            </a:r>
            <a:r>
              <a:rPr lang="pt-BR" sz="3500" dirty="0" err="1">
                <a:solidFill>
                  <a:schemeClr val="bg1"/>
                </a:solidFill>
              </a:rPr>
              <a:t>February</a:t>
            </a:r>
            <a:r>
              <a:rPr lang="pt-BR" sz="3500" dirty="0">
                <a:solidFill>
                  <a:schemeClr val="bg1"/>
                </a:solidFill>
              </a:rPr>
              <a:t> 22, 2018</a:t>
            </a:r>
          </a:p>
        </p:txBody>
      </p:sp>
    </p:spTree>
    <p:extLst>
      <p:ext uri="{BB962C8B-B14F-4D97-AF65-F5344CB8AC3E}">
        <p14:creationId xmlns:p14="http://schemas.microsoft.com/office/powerpoint/2010/main" val="63666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9CF979-1E6E-5D47-8E5D-0824755B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4C76239-A011-2F41-A3B9-6A9514324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7538" y="4471988"/>
            <a:ext cx="6286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1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9CF979-1E6E-5D47-8E5D-0824755B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8988" cy="3328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97301-9127-7E44-8F15-058AD006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9600" dirty="0" err="1">
                <a:solidFill>
                  <a:schemeClr val="bg1"/>
                </a:solidFill>
              </a:rPr>
              <a:t>Twitter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C0683-7872-E64D-AD20-AB63FFC3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6263"/>
            <a:ext cx="12192000" cy="2471737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500" dirty="0" err="1">
                <a:solidFill>
                  <a:schemeClr val="bg1"/>
                </a:solidFill>
              </a:rPr>
              <a:t>https</a:t>
            </a:r>
            <a:r>
              <a:rPr lang="pt-BR" sz="3500" dirty="0">
                <a:solidFill>
                  <a:schemeClr val="bg1"/>
                </a:solidFill>
              </a:rPr>
              <a:t>://</a:t>
            </a:r>
            <a:r>
              <a:rPr lang="pt-BR" sz="3500" dirty="0" err="1">
                <a:solidFill>
                  <a:schemeClr val="bg1"/>
                </a:solidFill>
              </a:rPr>
              <a:t>twitter.com</a:t>
            </a:r>
            <a:r>
              <a:rPr lang="pt-BR" sz="3500" dirty="0">
                <a:solidFill>
                  <a:schemeClr val="bg1"/>
                </a:solidFill>
              </a:rPr>
              <a:t>/</a:t>
            </a:r>
            <a:r>
              <a:rPr lang="pt-BR" sz="3500" dirty="0" err="1">
                <a:solidFill>
                  <a:schemeClr val="bg1"/>
                </a:solidFill>
              </a:rPr>
              <a:t>dart_lang</a:t>
            </a:r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12A27D-09F5-2346-A357-8747148D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492250"/>
            <a:ext cx="9969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26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247</Words>
  <Application>Microsoft Macintosh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Home page</vt:lpstr>
      <vt:lpstr>History</vt:lpstr>
      <vt:lpstr>First stable version</vt:lpstr>
      <vt:lpstr>Who use??</vt:lpstr>
      <vt:lpstr>Dart News and Updates</vt:lpstr>
      <vt:lpstr>Apresentação do PowerPoint</vt:lpstr>
      <vt:lpstr>Twitter</vt:lpstr>
      <vt:lpstr>Apresentação do PowerPoint</vt:lpstr>
      <vt:lpstr>Contextualizing</vt:lpstr>
      <vt:lpstr>4 ways Flutter makes mobile app development delightful</vt:lpstr>
      <vt:lpstr>Flutter vs React Native</vt:lpstr>
      <vt:lpstr>Flutter vs React Native</vt:lpstr>
      <vt:lpstr>Flutter</vt:lpstr>
      <vt:lpstr>Flutter Support</vt:lpstr>
      <vt:lpstr>Flutter Channel</vt:lpstr>
      <vt:lpstr>Flutter Channel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UNASP-SP - Tiago Rodrigues da Silva</dc:creator>
  <cp:lastModifiedBy>UNASP-SP - Tiago Rodrigues da Silva</cp:lastModifiedBy>
  <cp:revision>6</cp:revision>
  <dcterms:created xsi:type="dcterms:W3CDTF">2018-08-01T14:18:04Z</dcterms:created>
  <dcterms:modified xsi:type="dcterms:W3CDTF">2018-08-01T16:17:09Z</dcterms:modified>
</cp:coreProperties>
</file>