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Remote MongoDB Database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mLab</a:t>
            </a:r>
            <a:r>
              <a:rPr lang="en-US" sz="3200" dirty="0" smtClean="0"/>
              <a:t> Cloud Service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jQuery Front End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Bootstrap UI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Tasks &amp; Categories</a:t>
            </a:r>
            <a:endParaRPr lang="en-US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Focus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13</cp:revision>
  <dcterms:created xsi:type="dcterms:W3CDTF">2017-01-27T17:16:36Z</dcterms:created>
  <dcterms:modified xsi:type="dcterms:W3CDTF">2017-02-01T18:04:30Z</dcterms:modified>
</cp:coreProperties>
</file>