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Fira Code"/>
      <p:regular r:id="rId34"/>
      <p:bold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CenturyGothic-boldItalic.fntdata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font" Target="fonts/FiraCode-regular.fntdata"/><Relationship Id="rId42" Type="http://schemas.openxmlformats.org/officeDocument/2006/relationships/customXml" Target="../customXml/item2.xml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1" Type="http://schemas.openxmlformats.org/officeDocument/2006/relationships/customXml" Target="../customXml/item1.xml"/><Relationship Id="rId40" Type="http://customschemas.google.com/relationships/presentationmetadata" Target="metadata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font" Target="fonts/CenturyGothic-bold.fntdata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CenturyGothic-regular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FiraCode-bold.fntdata"/><Relationship Id="rId14" Type="http://schemas.openxmlformats.org/officeDocument/2006/relationships/slide" Target="slides/slide8.xml"/><Relationship Id="rId43" Type="http://schemas.openxmlformats.org/officeDocument/2006/relationships/customXml" Target="../customXml/item3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463b23ef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463b23ef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463b23ef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463b23ef7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463b23ef7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463b23ef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463b23ef7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463b23ef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463b23ef7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463b23ef7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463b23ef7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463b23ef7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463b23ef7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463b23ef7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463b23ef7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463b23ef7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63b23ef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35a5df4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63b23ef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463b23ef7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podem armazenar todos os tipos de objetos Python, portanto podemos ter tuplas que armazenam outras tuplas. Com isso podemos criar estruturas bidimensionais (tabelas), e acessar informando os índices de linha e coluna. 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aninhadas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comando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.count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.index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vírgula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parenteses.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tupla é uma sequência, portanto podemos acessar seus dados utilizando índices. Contamos o índice de determinada sequência a partir do zero.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21809E0F-6B4F-4C00-A4A6-81568FCBFB45}"/>
</file>

<file path=customXml/itemProps2.xml><?xml version="1.0" encoding="utf-8"?>
<ds:datastoreItem xmlns:ds="http://schemas.openxmlformats.org/officeDocument/2006/customXml" ds:itemID="{7937C956-5BBC-462B-95D8-C9A26C1B9D35}"/>
</file>

<file path=customXml/itemProps3.xml><?xml version="1.0" encoding="utf-8"?>
<ds:datastoreItem xmlns:ds="http://schemas.openxmlformats.org/officeDocument/2006/customXml" ds:itemID="{D5D6A0D5-63B7-4787-A90D-D60279A5316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