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Fira Code"/>
      <p:regular r:id="rId38"/>
      <p:bold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FiraCode-bold.fntdata"/><Relationship Id="rId18" Type="http://schemas.openxmlformats.org/officeDocument/2006/relationships/slide" Target="slides/slide12.xml"/><Relationship Id="rId42" Type="http://schemas.openxmlformats.org/officeDocument/2006/relationships/font" Target="fonts/CenturyGothic-italic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7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customschemas.google.com/relationships/presentationmetadata" Target="meta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FiraCode-regular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643db34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643db344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4643db34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643db34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643db34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643db34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4643db34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4643db34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643db344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4643db344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4643db344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4643db344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4643db344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643db344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4643db344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4643db344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4643db344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4643db344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46526540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4643db344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4643db3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643db34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4643db3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643db34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643db34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643db34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aninhados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.clear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.copy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.fromkeys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.get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.items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.keys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329D6D15-FE52-414E-8C12-3C929BD16CA9}"/>
</file>

<file path=customXml/itemProps2.xml><?xml version="1.0" encoding="utf-8"?>
<ds:datastoreItem xmlns:ds="http://schemas.openxmlformats.org/officeDocument/2006/customXml" ds:itemID="{65E7D82F-426B-4011-B443-83B2EE51F8B6}"/>
</file>

<file path=customXml/itemProps3.xml><?xml version="1.0" encoding="utf-8"?>
<ds:datastoreItem xmlns:ds="http://schemas.openxmlformats.org/officeDocument/2006/customXml" ds:itemID="{67C35B9C-417F-47F2-B575-5F126174342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