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419" r:id="rId4"/>
    <p:sldId id="418" r:id="rId5"/>
    <p:sldId id="387" r:id="rId6"/>
    <p:sldId id="420" r:id="rId7"/>
    <p:sldId id="386" r:id="rId8"/>
    <p:sldId id="423" r:id="rId9"/>
    <p:sldId id="421" r:id="rId10"/>
    <p:sldId id="422" r:id="rId11"/>
    <p:sldId id="270" r:id="rId12"/>
  </p:sldIdLst>
  <p:sldSz cx="9144000" cy="5143500" type="screen16x9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entury Gothic" pitchFamily="34" charset="0"/>
      <p:regular r:id="rId18"/>
      <p:bold r:id="rId19"/>
      <p:italic r:id="rId20"/>
      <p:boldItalic r:id="rId21"/>
    </p:embeddedFont>
    <p:embeddedFont>
      <p:font typeface="Arial Narrow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6" autoAdjust="0"/>
    <p:restoredTop sz="94660"/>
  </p:normalViewPr>
  <p:slideViewPr>
    <p:cSldViewPr snapToGrid="0">
      <p:cViewPr>
        <p:scale>
          <a:sx n="80" d="100"/>
          <a:sy n="80" d="100"/>
        </p:scale>
        <p:origin x="-1541" y="-5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https://scikit-learn.org/stable/</a:t>
            </a:r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Python </a:t>
            </a:r>
            <a:r>
              <a:rPr lang="en-US" sz="4000" dirty="0" err="1" smtClean="0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  <p:pic>
        <p:nvPicPr>
          <p:cNvPr id="51202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4924" y="1584961"/>
            <a:ext cx="2301240" cy="2301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8610" name="Picture 2" descr="Real Python on Twitter: &quot;🐍💻 Python Development in Visual Studio Code In  this tutorial, you'll learn how to use Visual Studio Code for Python  development. By following examples, you'll cover everything fr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" y="0"/>
            <a:ext cx="3829050" cy="5524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Dependências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r>
              <a:rPr lang="en-US" sz="1800" b="1" i="1" dirty="0" smtClean="0">
                <a:solidFill>
                  <a:srgbClr val="FFFF00"/>
                </a:solidFill>
              </a:rPr>
              <a:t>  </a:t>
            </a:r>
            <a:r>
              <a:rPr lang="en-US" sz="1800" b="1" i="1" dirty="0">
                <a:solidFill>
                  <a:srgbClr val="FFFF00"/>
                </a:solidFill>
              </a:rPr>
              <a:t>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2484" y="1866901"/>
            <a:ext cx="2301240" cy="2301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2484" y="1866901"/>
            <a:ext cx="2301240" cy="2301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65540" name="Picture 4" descr="Machine Learning With Python (Learning Path) – Real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pic>
        <p:nvPicPr>
          <p:cNvPr id="5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324" y="0"/>
            <a:ext cx="1181099" cy="1181099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4236720" y="350520"/>
            <a:ext cx="2270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Python</a:t>
            </a:r>
            <a:endParaRPr lang="pt-BR" sz="360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</a:t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b="1" dirty="0" smtClean="0">
                <a:latin typeface="Arial Narrow" pitchFamily="34" charset="0"/>
              </a:rPr>
              <a:t>1. </a:t>
            </a:r>
            <a:r>
              <a:rPr lang="pt-BR" sz="2200" dirty="0" smtClean="0">
                <a:latin typeface="Arial Narrow" pitchFamily="34" charset="0"/>
              </a:rPr>
              <a:t>Programação básica;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2. </a:t>
            </a:r>
            <a:r>
              <a:rPr lang="pt-BR" sz="2200" dirty="0" smtClean="0">
                <a:latin typeface="Arial Narrow" pitchFamily="34" charset="0"/>
              </a:rPr>
              <a:t>Instalação de dependências;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3. </a:t>
            </a:r>
            <a:r>
              <a:rPr lang="pt-BR" sz="2200" dirty="0" smtClean="0">
                <a:latin typeface="Arial Narrow" pitchFamily="34" charset="0"/>
              </a:rPr>
              <a:t>Bibliotecas de ML;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4. </a:t>
            </a:r>
            <a:r>
              <a:rPr lang="pt-BR" sz="2200" dirty="0" smtClean="0">
                <a:latin typeface="Arial Narrow" pitchFamily="34" charset="0"/>
              </a:rPr>
              <a:t>Ambientes de colaboração de código;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5. </a:t>
            </a:r>
            <a:r>
              <a:rPr lang="pt-BR" sz="2200" dirty="0" smtClean="0">
                <a:latin typeface="Arial Narrow" pitchFamily="34" charset="0"/>
              </a:rPr>
              <a:t>Configuração de GPU em CUDA. </a:t>
            </a: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básico para Python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 ML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950721"/>
            <a:ext cx="1386839" cy="1386839"/>
          </a:xfrm>
          <a:prstGeom prst="rect">
            <a:avLst/>
          </a:prstGeom>
          <a:noFill/>
        </p:spPr>
      </p:pic>
      <p:pic>
        <p:nvPicPr>
          <p:cNvPr id="47106" name="Picture 2" descr="Vitor Meri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171" y="1485582"/>
            <a:ext cx="3158683" cy="2415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</a:t>
            </a: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en-US" sz="5500" b="1" dirty="0" smtClean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 smtClean="0"/>
              <a:t>[</a:t>
            </a:r>
            <a:fld id="{00000000-1234-1234-1234-123412341234}" type="slidenum">
              <a:rPr lang="en-US" smtClean="0"/>
              <a:pPr lvl="0"/>
              <a:t>5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12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2484" y="1866901"/>
            <a:ext cx="2301240" cy="2301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r>
              <a:rPr lang="en-US" smtClean="0"/>
              <a:t>]</a:t>
            </a:r>
            <a:endParaRPr lang="en-US"/>
          </a:p>
        </p:txBody>
      </p:sp>
      <p:pic>
        <p:nvPicPr>
          <p:cNvPr id="6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9104" y="0"/>
            <a:ext cx="1181099" cy="1181099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6667500" y="350520"/>
            <a:ext cx="227076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Python</a:t>
            </a:r>
            <a:endParaRPr lang="pt-BR" sz="3600" b="1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</a:t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300" dirty="0" smtClean="0">
                <a:latin typeface="Arial Narrow" pitchFamily="34" charset="0"/>
              </a:rPr>
              <a:t/>
            </a:r>
            <a:br>
              <a:rPr lang="pt-BR" sz="23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/>
            </a:r>
            <a:br>
              <a:rPr lang="pt-BR" sz="2500" dirty="0" smtClean="0">
                <a:latin typeface="Arial Narrow" pitchFamily="34" charset="0"/>
              </a:rPr>
            </a:br>
            <a:r>
              <a:rPr lang="pt-BR" sz="2500" dirty="0" smtClean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010" name="Picture 2" descr="What You Need to Know About Hello World in Python | Udac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4390"/>
            <a:ext cx="7239000" cy="4069110"/>
          </a:xfrm>
          <a:prstGeom prst="rect">
            <a:avLst/>
          </a:prstGeom>
          <a:noFill/>
        </p:spPr>
      </p:pic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969646"/>
            <a:ext cx="1386839" cy="1386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70658" name="Picture 2" descr="Welcome to Real Python! – Real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33350" y="123825"/>
            <a:ext cx="5153025" cy="704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Vamos treinar um pouco mais...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7586" name="Picture 2" descr="Real Python on Twitter: &quot;🐍📰 Python Statistics Fundamentals: How to  Describe Your Data In this step-by-step tutorial, you'll find out how to  describe, summarize, and represent your data visually using NumPy, SciPy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52400" y="4248150"/>
            <a:ext cx="5153025" cy="7048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Mas nosso objetivo é muito mais forte...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98</Words>
  <PresentationFormat>Apresentação na tela (16:9)</PresentationFormat>
  <Paragraphs>32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Slide 3</vt:lpstr>
      <vt:lpstr>   1. Programação básica; 2. Instalação de dependências; 3. Bibliotecas de ML; 4. Ambientes de colaboração de código; 5. Configuração de GPU em CUDA.      </vt:lpstr>
      <vt:lpstr>Slide 5</vt:lpstr>
      <vt:lpstr>Slide 6</vt:lpstr>
      <vt:lpstr>       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59</cp:revision>
  <dcterms:modified xsi:type="dcterms:W3CDTF">2022-04-09T04:45:46Z</dcterms:modified>
</cp:coreProperties>
</file>