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71" r:id="rId10"/>
    <p:sldId id="262" r:id="rId11"/>
    <p:sldId id="270" r:id="rId12"/>
    <p:sldId id="282" r:id="rId13"/>
    <p:sldId id="281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73" r:id="rId22"/>
    <p:sldId id="293" r:id="rId23"/>
    <p:sldId id="292" r:id="rId24"/>
    <p:sldId id="291" r:id="rId25"/>
    <p:sldId id="290" r:id="rId26"/>
    <p:sldId id="289" r:id="rId27"/>
    <p:sldId id="288" r:id="rId28"/>
    <p:sldId id="287" r:id="rId29"/>
    <p:sldId id="286" r:id="rId30"/>
    <p:sldId id="285" r:id="rId31"/>
    <p:sldId id="284" r:id="rId32"/>
    <p:sldId id="300" r:id="rId33"/>
    <p:sldId id="299" r:id="rId34"/>
    <p:sldId id="298" r:id="rId35"/>
    <p:sldId id="297" r:id="rId36"/>
    <p:sldId id="296" r:id="rId37"/>
    <p:sldId id="29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BD2B-2EAE-4B48-08AC-44E4559FAA6C}" v="34" dt="2022-08-22T18:52:4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8684BD2B-2EAE-4B48-08AC-44E4559FAA6C}"/>
    <pc:docChg chg="addSld delSld">
      <pc:chgData name="Nubia Rossi Pavelqueires" userId="S::nubia@dio.me::9fb62b5b-6910-4da4-98ef-a6355beee27e" providerId="AD" clId="Web-{8684BD2B-2EAE-4B48-08AC-44E4559FAA6C}" dt="2022-08-22T18:52:42.035" v="33"/>
      <pc:docMkLst>
        <pc:docMk/>
      </pc:docMkLst>
      <pc:sldChg chg="new del">
        <pc:chgData name="Nubia Rossi Pavelqueires" userId="S::nubia@dio.me::9fb62b5b-6910-4da4-98ef-a6355beee27e" providerId="AD" clId="Web-{8684BD2B-2EAE-4B48-08AC-44E4559FAA6C}" dt="2022-08-22T18:52:42.035" v="33"/>
        <pc:sldMkLst>
          <pc:docMk/>
          <pc:sldMk cId="4125361082" sldId="272"/>
        </pc:sldMkLst>
      </pc:sldChg>
      <pc:sldChg chg="add">
        <pc:chgData name="Nubia Rossi Pavelqueires" userId="S::nubia@dio.me::9fb62b5b-6910-4da4-98ef-a6355beee27e" providerId="AD" clId="Web-{8684BD2B-2EAE-4B48-08AC-44E4559FAA6C}" dt="2022-08-22T18:46:27.526" v="1"/>
        <pc:sldMkLst>
          <pc:docMk/>
          <pc:sldMk cId="1113723519" sldId="273"/>
        </pc:sldMkLst>
      </pc:sldChg>
      <pc:sldChg chg="add">
        <pc:chgData name="Nubia Rossi Pavelqueires" userId="S::nubia@dio.me::9fb62b5b-6910-4da4-98ef-a6355beee27e" providerId="AD" clId="Web-{8684BD2B-2EAE-4B48-08AC-44E4559FAA6C}" dt="2022-08-22T18:46:27.667" v="2"/>
        <pc:sldMkLst>
          <pc:docMk/>
          <pc:sldMk cId="832692378" sldId="274"/>
        </pc:sldMkLst>
      </pc:sldChg>
      <pc:sldChg chg="add">
        <pc:chgData name="Nubia Rossi Pavelqueires" userId="S::nubia@dio.me::9fb62b5b-6910-4da4-98ef-a6355beee27e" providerId="AD" clId="Web-{8684BD2B-2EAE-4B48-08AC-44E4559FAA6C}" dt="2022-08-22T18:46:27.839" v="3"/>
        <pc:sldMkLst>
          <pc:docMk/>
          <pc:sldMk cId="2812540786" sldId="275"/>
        </pc:sldMkLst>
      </pc:sldChg>
      <pc:sldChg chg="add">
        <pc:chgData name="Nubia Rossi Pavelqueires" userId="S::nubia@dio.me::9fb62b5b-6910-4da4-98ef-a6355beee27e" providerId="AD" clId="Web-{8684BD2B-2EAE-4B48-08AC-44E4559FAA6C}" dt="2022-08-22T18:46:27.979" v="4"/>
        <pc:sldMkLst>
          <pc:docMk/>
          <pc:sldMk cId="3990693196" sldId="276"/>
        </pc:sldMkLst>
      </pc:sldChg>
      <pc:sldChg chg="add">
        <pc:chgData name="Nubia Rossi Pavelqueires" userId="S::nubia@dio.me::9fb62b5b-6910-4da4-98ef-a6355beee27e" providerId="AD" clId="Web-{8684BD2B-2EAE-4B48-08AC-44E4559FAA6C}" dt="2022-08-22T18:46:28.089" v="5"/>
        <pc:sldMkLst>
          <pc:docMk/>
          <pc:sldMk cId="3903408850" sldId="277"/>
        </pc:sldMkLst>
      </pc:sldChg>
      <pc:sldChg chg="add">
        <pc:chgData name="Nubia Rossi Pavelqueires" userId="S::nubia@dio.me::9fb62b5b-6910-4da4-98ef-a6355beee27e" providerId="AD" clId="Web-{8684BD2B-2EAE-4B48-08AC-44E4559FAA6C}" dt="2022-08-22T18:46:28.183" v="6"/>
        <pc:sldMkLst>
          <pc:docMk/>
          <pc:sldMk cId="3373809382" sldId="278"/>
        </pc:sldMkLst>
      </pc:sldChg>
      <pc:sldChg chg="add">
        <pc:chgData name="Nubia Rossi Pavelqueires" userId="S::nubia@dio.me::9fb62b5b-6910-4da4-98ef-a6355beee27e" providerId="AD" clId="Web-{8684BD2B-2EAE-4B48-08AC-44E4559FAA6C}" dt="2022-08-22T18:46:28.292" v="7"/>
        <pc:sldMkLst>
          <pc:docMk/>
          <pc:sldMk cId="1627916090" sldId="279"/>
        </pc:sldMkLst>
      </pc:sldChg>
      <pc:sldChg chg="add">
        <pc:chgData name="Nubia Rossi Pavelqueires" userId="S::nubia@dio.me::9fb62b5b-6910-4da4-98ef-a6355beee27e" providerId="AD" clId="Web-{8684BD2B-2EAE-4B48-08AC-44E4559FAA6C}" dt="2022-08-22T18:46:28.386" v="8"/>
        <pc:sldMkLst>
          <pc:docMk/>
          <pc:sldMk cId="4165802315" sldId="280"/>
        </pc:sldMkLst>
      </pc:sldChg>
      <pc:sldChg chg="add">
        <pc:chgData name="Nubia Rossi Pavelqueires" userId="S::nubia@dio.me::9fb62b5b-6910-4da4-98ef-a6355beee27e" providerId="AD" clId="Web-{8684BD2B-2EAE-4B48-08AC-44E4559FAA6C}" dt="2022-08-22T18:46:28.448" v="9"/>
        <pc:sldMkLst>
          <pc:docMk/>
          <pc:sldMk cId="1353859062" sldId="281"/>
        </pc:sldMkLst>
      </pc:sldChg>
      <pc:sldChg chg="add">
        <pc:chgData name="Nubia Rossi Pavelqueires" userId="S::nubia@dio.me::9fb62b5b-6910-4da4-98ef-a6355beee27e" providerId="AD" clId="Web-{8684BD2B-2EAE-4B48-08AC-44E4559FAA6C}" dt="2022-08-22T18:46:28.526" v="10"/>
        <pc:sldMkLst>
          <pc:docMk/>
          <pc:sldMk cId="1097395388" sldId="282"/>
        </pc:sldMkLst>
      </pc:sldChg>
      <pc:sldChg chg="new del">
        <pc:chgData name="Nubia Rossi Pavelqueires" userId="S::nubia@dio.me::9fb62b5b-6910-4da4-98ef-a6355beee27e" providerId="AD" clId="Web-{8684BD2B-2EAE-4B48-08AC-44E4559FAA6C}" dt="2022-08-22T18:52:31.832" v="32"/>
        <pc:sldMkLst>
          <pc:docMk/>
          <pc:sldMk cId="14440542" sldId="283"/>
        </pc:sldMkLst>
      </pc:sldChg>
      <pc:sldChg chg="add">
        <pc:chgData name="Nubia Rossi Pavelqueires" userId="S::nubia@dio.me::9fb62b5b-6910-4da4-98ef-a6355beee27e" providerId="AD" clId="Web-{8684BD2B-2EAE-4B48-08AC-44E4559FAA6C}" dt="2022-08-22T18:50:23.391" v="12"/>
        <pc:sldMkLst>
          <pc:docMk/>
          <pc:sldMk cId="1731462804" sldId="284"/>
        </pc:sldMkLst>
      </pc:sldChg>
      <pc:sldChg chg="add">
        <pc:chgData name="Nubia Rossi Pavelqueires" userId="S::nubia@dio.me::9fb62b5b-6910-4da4-98ef-a6355beee27e" providerId="AD" clId="Web-{8684BD2B-2EAE-4B48-08AC-44E4559FAA6C}" dt="2022-08-22T18:50:23.501" v="13"/>
        <pc:sldMkLst>
          <pc:docMk/>
          <pc:sldMk cId="3264688641" sldId="285"/>
        </pc:sldMkLst>
      </pc:sldChg>
      <pc:sldChg chg="add">
        <pc:chgData name="Nubia Rossi Pavelqueires" userId="S::nubia@dio.me::9fb62b5b-6910-4da4-98ef-a6355beee27e" providerId="AD" clId="Web-{8684BD2B-2EAE-4B48-08AC-44E4559FAA6C}" dt="2022-08-22T18:50:23.626" v="14"/>
        <pc:sldMkLst>
          <pc:docMk/>
          <pc:sldMk cId="4197453732" sldId="286"/>
        </pc:sldMkLst>
      </pc:sldChg>
      <pc:sldChg chg="add">
        <pc:chgData name="Nubia Rossi Pavelqueires" userId="S::nubia@dio.me::9fb62b5b-6910-4da4-98ef-a6355beee27e" providerId="AD" clId="Web-{8684BD2B-2EAE-4B48-08AC-44E4559FAA6C}" dt="2022-08-22T18:50:23.751" v="15"/>
        <pc:sldMkLst>
          <pc:docMk/>
          <pc:sldMk cId="3317794411" sldId="287"/>
        </pc:sldMkLst>
      </pc:sldChg>
      <pc:sldChg chg="add">
        <pc:chgData name="Nubia Rossi Pavelqueires" userId="S::nubia@dio.me::9fb62b5b-6910-4da4-98ef-a6355beee27e" providerId="AD" clId="Web-{8684BD2B-2EAE-4B48-08AC-44E4559FAA6C}" dt="2022-08-22T18:50:23.876" v="16"/>
        <pc:sldMkLst>
          <pc:docMk/>
          <pc:sldMk cId="237834738" sldId="288"/>
        </pc:sldMkLst>
      </pc:sldChg>
      <pc:sldChg chg="add">
        <pc:chgData name="Nubia Rossi Pavelqueires" userId="S::nubia@dio.me::9fb62b5b-6910-4da4-98ef-a6355beee27e" providerId="AD" clId="Web-{8684BD2B-2EAE-4B48-08AC-44E4559FAA6C}" dt="2022-08-22T18:50:24.048" v="17"/>
        <pc:sldMkLst>
          <pc:docMk/>
          <pc:sldMk cId="3934963124" sldId="289"/>
        </pc:sldMkLst>
      </pc:sldChg>
      <pc:sldChg chg="add">
        <pc:chgData name="Nubia Rossi Pavelqueires" userId="S::nubia@dio.me::9fb62b5b-6910-4da4-98ef-a6355beee27e" providerId="AD" clId="Web-{8684BD2B-2EAE-4B48-08AC-44E4559FAA6C}" dt="2022-08-22T18:50:24.157" v="18"/>
        <pc:sldMkLst>
          <pc:docMk/>
          <pc:sldMk cId="3751241708" sldId="290"/>
        </pc:sldMkLst>
      </pc:sldChg>
      <pc:sldChg chg="add">
        <pc:chgData name="Nubia Rossi Pavelqueires" userId="S::nubia@dio.me::9fb62b5b-6910-4da4-98ef-a6355beee27e" providerId="AD" clId="Web-{8684BD2B-2EAE-4B48-08AC-44E4559FAA6C}" dt="2022-08-22T18:50:24.251" v="19"/>
        <pc:sldMkLst>
          <pc:docMk/>
          <pc:sldMk cId="3290807907" sldId="291"/>
        </pc:sldMkLst>
      </pc:sldChg>
      <pc:sldChg chg="add">
        <pc:chgData name="Nubia Rossi Pavelqueires" userId="S::nubia@dio.me::9fb62b5b-6910-4da4-98ef-a6355beee27e" providerId="AD" clId="Web-{8684BD2B-2EAE-4B48-08AC-44E4559FAA6C}" dt="2022-08-22T18:50:24.344" v="20"/>
        <pc:sldMkLst>
          <pc:docMk/>
          <pc:sldMk cId="2998504621" sldId="292"/>
        </pc:sldMkLst>
      </pc:sldChg>
      <pc:sldChg chg="add">
        <pc:chgData name="Nubia Rossi Pavelqueires" userId="S::nubia@dio.me::9fb62b5b-6910-4da4-98ef-a6355beee27e" providerId="AD" clId="Web-{8684BD2B-2EAE-4B48-08AC-44E4559FAA6C}" dt="2022-08-22T18:50:24.438" v="21"/>
        <pc:sldMkLst>
          <pc:docMk/>
          <pc:sldMk cId="3446827750" sldId="293"/>
        </pc:sldMkLst>
      </pc:sldChg>
      <pc:sldChg chg="new del">
        <pc:chgData name="Nubia Rossi Pavelqueires" userId="S::nubia@dio.me::9fb62b5b-6910-4da4-98ef-a6355beee27e" providerId="AD" clId="Web-{8684BD2B-2EAE-4B48-08AC-44E4559FAA6C}" dt="2022-08-22T18:52:24.222" v="31"/>
        <pc:sldMkLst>
          <pc:docMk/>
          <pc:sldMk cId="3795326812" sldId="294"/>
        </pc:sldMkLst>
      </pc:sldChg>
      <pc:sldChg chg="add">
        <pc:chgData name="Nubia Rossi Pavelqueires" userId="S::nubia@dio.me::9fb62b5b-6910-4da4-98ef-a6355beee27e" providerId="AD" clId="Web-{8684BD2B-2EAE-4B48-08AC-44E4559FAA6C}" dt="2022-08-22T18:51:31.502" v="23"/>
        <pc:sldMkLst>
          <pc:docMk/>
          <pc:sldMk cId="591763694" sldId="295"/>
        </pc:sldMkLst>
      </pc:sldChg>
      <pc:sldChg chg="add">
        <pc:chgData name="Nubia Rossi Pavelqueires" userId="S::nubia@dio.me::9fb62b5b-6910-4da4-98ef-a6355beee27e" providerId="AD" clId="Web-{8684BD2B-2EAE-4B48-08AC-44E4559FAA6C}" dt="2022-08-22T18:51:31.659" v="24"/>
        <pc:sldMkLst>
          <pc:docMk/>
          <pc:sldMk cId="1238486896" sldId="296"/>
        </pc:sldMkLst>
      </pc:sldChg>
      <pc:sldChg chg="add">
        <pc:chgData name="Nubia Rossi Pavelqueires" userId="S::nubia@dio.me::9fb62b5b-6910-4da4-98ef-a6355beee27e" providerId="AD" clId="Web-{8684BD2B-2EAE-4B48-08AC-44E4559FAA6C}" dt="2022-08-22T18:51:31.799" v="25"/>
        <pc:sldMkLst>
          <pc:docMk/>
          <pc:sldMk cId="4027190954" sldId="297"/>
        </pc:sldMkLst>
      </pc:sldChg>
      <pc:sldChg chg="add">
        <pc:chgData name="Nubia Rossi Pavelqueires" userId="S::nubia@dio.me::9fb62b5b-6910-4da4-98ef-a6355beee27e" providerId="AD" clId="Web-{8684BD2B-2EAE-4B48-08AC-44E4559FAA6C}" dt="2022-08-22T18:51:31.940" v="26"/>
        <pc:sldMkLst>
          <pc:docMk/>
          <pc:sldMk cId="2810337384" sldId="298"/>
        </pc:sldMkLst>
      </pc:sldChg>
      <pc:sldChg chg="add">
        <pc:chgData name="Nubia Rossi Pavelqueires" userId="S::nubia@dio.me::9fb62b5b-6910-4da4-98ef-a6355beee27e" providerId="AD" clId="Web-{8684BD2B-2EAE-4B48-08AC-44E4559FAA6C}" dt="2022-08-22T18:51:32.080" v="27"/>
        <pc:sldMkLst>
          <pc:docMk/>
          <pc:sldMk cId="803014677" sldId="299"/>
        </pc:sldMkLst>
      </pc:sldChg>
      <pc:sldChg chg="add">
        <pc:chgData name="Nubia Rossi Pavelqueires" userId="S::nubia@dio.me::9fb62b5b-6910-4da4-98ef-a6355beee27e" providerId="AD" clId="Web-{8684BD2B-2EAE-4B48-08AC-44E4559FAA6C}" dt="2022-08-22T18:51:32.205" v="28"/>
        <pc:sldMkLst>
          <pc:docMk/>
          <pc:sldMk cId="1892369566" sldId="300"/>
        </pc:sldMkLst>
      </pc:sldChg>
      <pc:sldChg chg="new del">
        <pc:chgData name="Nubia Rossi Pavelqueires" userId="S::nubia@dio.me::9fb62b5b-6910-4da4-98ef-a6355beee27e" providerId="AD" clId="Web-{8684BD2B-2EAE-4B48-08AC-44E4559FAA6C}" dt="2022-08-22T18:52:18.925" v="30"/>
        <pc:sldMkLst>
          <pc:docMk/>
          <pc:sldMk cId="2638719821" sldId="301"/>
        </pc:sldMkLst>
      </pc:sldChg>
      <pc:sldMasterChg chg="addSldLayout">
        <pc:chgData name="Nubia Rossi Pavelqueires" userId="S::nubia@dio.me::9fb62b5b-6910-4da4-98ef-a6355beee27e" providerId="AD" clId="Web-{8684BD2B-2EAE-4B48-08AC-44E4559FAA6C}" dt="2022-08-22T18:46:27.667" v="2"/>
        <pc:sldMasterMkLst>
          <pc:docMk/>
          <pc:sldMasterMk cId="0" sldId="2147483648"/>
        </pc:sldMasterMkLst>
        <pc:sldLayoutChg chg="add">
          <pc:chgData name="Nubia Rossi Pavelqueires" userId="S::nubia@dio.me::9fb62b5b-6910-4da4-98ef-a6355beee27e" providerId="AD" clId="Web-{8684BD2B-2EAE-4B48-08AC-44E4559FAA6C}" dt="2022-08-22T18:46:27.667" v="2"/>
          <pc:sldLayoutMkLst>
            <pc:docMk/>
            <pc:sldMasterMk cId="0" sldId="2147483648"/>
            <pc:sldLayoutMk cId="6926915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https://www.youtube.com/watch?v=cUhDLoBH80o</a:t>
            </a:r>
          </a:p>
        </p:txBody>
      </p:sp>
    </p:spTree>
    <p:extLst>
      <p:ext uri="{BB962C8B-B14F-4D97-AF65-F5344CB8AC3E}">
        <p14:creationId xmlns:p14="http://schemas.microsoft.com/office/powerpoint/2010/main" val="408131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4cd88d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0a4cd88d6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3cd0d6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a3cd0d6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3cd0d6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a3cd0d6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www.credential.net/gy7a7rsn" TargetMode="Externa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credential.net/gy7a7rsn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19560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10129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Amazon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162BC4-565E-80F2-352D-0A94D782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5" y="800401"/>
            <a:ext cx="2663748" cy="2663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permite que os desenvolvedores operem em vários níveis de abstração ao treinar e implantar modelos de aprendizado de máquina. Em seu nível mais alto de abstração,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modelos de ML </a:t>
            </a:r>
            <a:r>
              <a:rPr lang="pt-BR" sz="1800" b="0" i="0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pré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-treinados que podem ser implantados como estão.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Deep learning - Free electronics icons">
            <a:extLst>
              <a:ext uri="{FF2B5EF4-FFF2-40B4-BE49-F238E27FC236}">
                <a16:creationId xmlns:a16="http://schemas.microsoft.com/office/drawing/2014/main" id="{26816A47-E8E8-7F31-CE25-72642E79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70" y="2382335"/>
            <a:ext cx="2564316" cy="25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rning - Free education icons">
            <a:extLst>
              <a:ext uri="{FF2B5EF4-FFF2-40B4-BE49-F238E27FC236}">
                <a16:creationId xmlns:a16="http://schemas.microsoft.com/office/drawing/2014/main" id="{EB9C4473-416A-1A5E-D3AF-46023B78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53" y="24810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vários algoritmos de ML integrados que os desenvolvedores podem treinar em seus próprios dados. 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instâncias gerenciadas do </a:t>
            </a:r>
            <a:r>
              <a:rPr lang="pt-BR" sz="1800" b="1" i="1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TensorFlow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e do </a:t>
            </a:r>
            <a:r>
              <a:rPr lang="pt-BR" sz="1800" b="1" i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Pytorch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, onde os desenvolvedores podem criar seus próprios algoritmos de ML do zero.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Tensorflow Logo PNG Vector (SVG) Free Download">
            <a:extLst>
              <a:ext uri="{FF2B5EF4-FFF2-40B4-BE49-F238E27FC236}">
                <a16:creationId xmlns:a16="http://schemas.microsoft.com/office/drawing/2014/main" id="{AFF02CDC-93F7-65C8-B3B9-444D5CBA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04123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 que é o PyTorch ? - Tempo de Inovação: Tecnologia a seu alcance">
            <a:extLst>
              <a:ext uri="{FF2B5EF4-FFF2-40B4-BE49-F238E27FC236}">
                <a16:creationId xmlns:a16="http://schemas.microsoft.com/office/drawing/2014/main" id="{F504E91A-10E5-83FE-D27A-7B0330B8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2530793"/>
            <a:ext cx="4053840" cy="21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0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Independentemente do nível de abstração usado, um desenvolvedor pode conectar seus modelos de ML habilitados para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a outros serviços da AWS , como o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Dynamo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DBbanco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de dados para armazenamento de dados estruturados, 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AWS Batch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offline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em lote, ou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Kinesis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em tempo real.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DynamoDB! O que você precisa saber antes de usar! | by Vinicius Roberto |  Medium">
            <a:extLst>
              <a:ext uri="{FF2B5EF4-FFF2-40B4-BE49-F238E27FC236}">
                <a16:creationId xmlns:a16="http://schemas.microsoft.com/office/drawing/2014/main" id="{CEE8A0EA-C741-9AB1-8263-DAEA8D14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2571750"/>
            <a:ext cx="3456710" cy="148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batch: Features and benefits - Online Interview...">
            <a:extLst>
              <a:ext uri="{FF2B5EF4-FFF2-40B4-BE49-F238E27FC236}">
                <a16:creationId xmlns:a16="http://schemas.microsoft.com/office/drawing/2014/main" id="{4E728AC8-57A5-606A-757D-85E96222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9" y="2143274"/>
            <a:ext cx="3614221" cy="271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0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Várias interfaces estão disponíveis para os desenvolvedores interagirem com 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Primeiro, há uma API da Web que controla remotamente uma instância do servidor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Embora a API da Web seja independente da linguagem de programação usada pelo desenvolvedor, 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fornece associações de API do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para várias linguagens, incluindo 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Python , </a:t>
            </a:r>
            <a:r>
              <a:rPr lang="pt-BR" sz="1800" b="1" dirty="0" err="1">
                <a:solidFill>
                  <a:srgbClr val="0070C0"/>
                </a:solidFill>
                <a:latin typeface="Arial Narrow" pitchFamily="34" charset="0"/>
              </a:rPr>
              <a:t>JavaScript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 , Ruby , Java e Go.</a:t>
            </a:r>
            <a:endParaRPr lang="pt-BR" sz="1800" b="1" i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python-logo – PNG e Vetor - Download de Logo">
            <a:extLst>
              <a:ext uri="{FF2B5EF4-FFF2-40B4-BE49-F238E27FC236}">
                <a16:creationId xmlns:a16="http://schemas.microsoft.com/office/drawing/2014/main" id="{08CE3B1B-0587-1005-0C5B-0A9816B6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2" y="3204117"/>
            <a:ext cx="1389204" cy="15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avaScript Logo – PNG e Vetor – Download de Logo">
            <a:extLst>
              <a:ext uri="{FF2B5EF4-FFF2-40B4-BE49-F238E27FC236}">
                <a16:creationId xmlns:a16="http://schemas.microsoft.com/office/drawing/2014/main" id="{8431526E-1044-9770-2743-B068BF09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62" y="3204117"/>
            <a:ext cx="1442277" cy="14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uby-logo -">
            <a:extLst>
              <a:ext uri="{FF2B5EF4-FFF2-40B4-BE49-F238E27FC236}">
                <a16:creationId xmlns:a16="http://schemas.microsoft.com/office/drawing/2014/main" id="{7A11E66B-BBCB-EDC4-1A45-09B50B2D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75" y="3216773"/>
            <a:ext cx="1633852" cy="14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o: primeiras impressões durante minha jornada de aprendizado | by Marcelo  Villas Bôas Magrinelli | Equals Lab | Medium">
            <a:extLst>
              <a:ext uri="{FF2B5EF4-FFF2-40B4-BE49-F238E27FC236}">
                <a16:creationId xmlns:a16="http://schemas.microsoft.com/office/drawing/2014/main" id="{92779AFE-4A8A-5BB7-BD27-1044D783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7" y="3303369"/>
            <a:ext cx="2381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9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074" name="Picture 2" descr="Building, training and deploying machine learning models with Amazon  SageMaker (July 2020) - YouTube">
            <a:extLst>
              <a:ext uri="{FF2B5EF4-FFF2-40B4-BE49-F238E27FC236}">
                <a16:creationId xmlns:a16="http://schemas.microsoft.com/office/drawing/2014/main" id="{04101F1D-AFE2-A65F-9CA1-8DFB25BA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721113"/>
            <a:ext cx="9105484" cy="44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4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Dashboard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D23ACC-E518-246C-387C-3BC9B787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126"/>
            <a:ext cx="9144000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Utilizadas no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4cd88d6f_0_206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g10a4cd88d6f_0_206"/>
          <p:cNvPicPr preferRelativeResize="0"/>
          <p:nvPr/>
        </p:nvPicPr>
        <p:blipFill rotWithShape="1">
          <a:blip r:embed="rId3">
            <a:alphaModFix amt="90000"/>
          </a:blip>
          <a:srcRect t="28303" b="8782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w="762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w="762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 em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Eletrônica: Modalidade Automação Industrial 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a4cd88d6f_0_206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carreira como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 também do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a4cd88d6f_0_206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 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a4cd88d6f_0_206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Mestre + Início do 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a4cd88d6f_0_206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 Mestre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a4cd88d6f_0_206"/>
          <p:cNvSpPr txBox="1"/>
          <p:nvPr/>
        </p:nvSpPr>
        <p:spPr>
          <a:xfrm>
            <a:off x="5667249" y="158895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a4cd88d6f_0_206">
            <a:hlinkClick r:id="rId4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a4cd88d6f_0_2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1" name="Google Shape;91;g10a4cd88d6f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243" y="4484548"/>
            <a:ext cx="908407" cy="5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a4cd88d6f_0_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750" y="3935100"/>
            <a:ext cx="1952155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a4cd88d6f_0_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2201" y="4743950"/>
            <a:ext cx="1030000" cy="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a4cd88d6f_0_206"/>
          <p:cNvSpPr txBox="1"/>
          <p:nvPr/>
        </p:nvSpPr>
        <p:spPr>
          <a:xfrm>
            <a:off x="5657225" y="185941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0a4cd88d6f_0_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4413" y="3357995"/>
            <a:ext cx="1387375" cy="113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0a4cd88d6f_0_2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3443" y="3363156"/>
            <a:ext cx="1079225" cy="9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0a4cd88d6f_0_2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8294" y="404448"/>
            <a:ext cx="1579354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0a4cd88d6f_0_2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6150" y="2339725"/>
            <a:ext cx="1184500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0a4cd88d6f_0_2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9506" y="4323050"/>
            <a:ext cx="1524757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as principais Ferramentas?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0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4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Introduction to Amazon SageMaker - YouTube">
            <a:extLst>
              <a:ext uri="{FF2B5EF4-FFF2-40B4-BE49-F238E27FC236}">
                <a16:creationId xmlns:a16="http://schemas.microsoft.com/office/drawing/2014/main" id="{1555D480-87C1-C781-6DC9-3FDE1FC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MLOps Workload Orchestrator | Implementations | AWS Solutions">
            <a:extLst>
              <a:ext uri="{FF2B5EF4-FFF2-40B4-BE49-F238E27FC236}">
                <a16:creationId xmlns:a16="http://schemas.microsoft.com/office/drawing/2014/main" id="{1A8A1E04-9FAE-4B84-3765-1570BD4F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23075"/>
            <a:ext cx="7930014" cy="36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9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Introduction to Amazon Sagemaker. by Pronay Ghosh and Hiren Rupchandani |  by INSAID | Medium">
            <a:extLst>
              <a:ext uri="{FF2B5EF4-FFF2-40B4-BE49-F238E27FC236}">
                <a16:creationId xmlns:a16="http://schemas.microsoft.com/office/drawing/2014/main" id="{B52BDAD0-E27A-1151-495C-F869A14B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611983"/>
            <a:ext cx="5297371" cy="3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5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Studio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5D373A-D774-7C14-9346-A327B980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093"/>
            <a:ext cx="9144000" cy="37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6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conta 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na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3" y="2672961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 Logo: valor, história, PNG">
            <a:extLst>
              <a:ext uri="{FF2B5EF4-FFF2-40B4-BE49-F238E27FC236}">
                <a16:creationId xmlns:a16="http://schemas.microsoft.com/office/drawing/2014/main" id="{FAF6F487-D7A9-B8B4-208B-5C30F0D7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7" y="488951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3cd0d61f_0_7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1a3cd0d61f_0_7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g11a3cd0d61f_0_7"/>
          <p:cNvGrpSpPr/>
          <p:nvPr/>
        </p:nvGrpSpPr>
        <p:grpSpPr>
          <a:xfrm>
            <a:off x="7831244" y="1017784"/>
            <a:ext cx="1079236" cy="641350"/>
            <a:chOff x="10452101" y="1779589"/>
            <a:chExt cx="365100" cy="219100"/>
          </a:xfrm>
        </p:grpSpPr>
        <p:sp>
          <p:nvSpPr>
            <p:cNvPr id="107" name="Google Shape;107;g11a3cd0d61f_0_7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1a3cd0d61f_0_7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11a3cd0d61f_0_7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g11a3cd0d61f_0_7"/>
          <p:cNvSpPr txBox="1"/>
          <p:nvPr/>
        </p:nvSpPr>
        <p:spPr>
          <a:xfrm>
            <a:off x="1088950" y="35450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Veículos Autônomos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a3cd0d61f_0_7"/>
          <p:cNvSpPr txBox="1"/>
          <p:nvPr/>
        </p:nvSpPr>
        <p:spPr>
          <a:xfrm>
            <a:off x="1088950" y="33074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a3cd0d61f_0_7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Pós-graduação para IoT: Pesquisas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Robótica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a3cd0d61f_0_7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Pós-grad em IoT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a3cd0d61f_0_7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a3cd0d61f_0_7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Editor da IEEE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a3cd0d61f_0_7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a3cd0d61f_0_7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1a3cd0d61f_0_7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a3cd0d61f_0_7"/>
          <p:cNvSpPr txBox="1"/>
          <p:nvPr/>
        </p:nvSpPr>
        <p:spPr>
          <a:xfrm>
            <a:off x="5667124" y="196390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e Pesquisador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a3cd0d61f_0_7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1a3cd0d61f_0_7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a3cd0d61f_0_7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a3cd0d61f_0_7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a3cd0d61f_0_7">
            <a:hlinkClick r:id="rId3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a3cd0d61f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1a3cd0d61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93" y="4555700"/>
            <a:ext cx="1524757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a3cd0d61f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0" y="4175300"/>
            <a:ext cx="198239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a3cd0d61f_0_7"/>
          <p:cNvSpPr txBox="1"/>
          <p:nvPr/>
        </p:nvSpPr>
        <p:spPr>
          <a:xfrm>
            <a:off x="114700" y="1431675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9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Atualmente:</a:t>
            </a:r>
            <a:endParaRPr sz="19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1a3cd0d61f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638" y="1482810"/>
            <a:ext cx="742225" cy="74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a3cd0d61f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873" y="1585859"/>
            <a:ext cx="683625" cy="56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a3cd0d61f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4450" y="3258851"/>
            <a:ext cx="1387350" cy="68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a3cd0d61f_0_7"/>
          <p:cNvSpPr txBox="1"/>
          <p:nvPr/>
        </p:nvSpPr>
        <p:spPr>
          <a:xfrm>
            <a:off x="5871650" y="33580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da Fatec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a3cd0d61f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799" y="1962263"/>
            <a:ext cx="1144600" cy="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a3cd0d61f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4789" y="3009551"/>
            <a:ext cx="1144601" cy="65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8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conta</a:t>
            </a:r>
            <a:endParaRPr lang="pt-BR" sz="48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7" name="Picture 2" descr="Amazon Web Services Logo: valor, história, PNG">
            <a:extLst>
              <a:ext uri="{FF2B5EF4-FFF2-40B4-BE49-F238E27FC236}">
                <a16:creationId xmlns:a16="http://schemas.microsoft.com/office/drawing/2014/main" id="{40326083-813F-A4DC-049D-9807E9E1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44" y="1915615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1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3265FD9-E058-99AC-B58F-7F0F1363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588090"/>
            <a:ext cx="2872871" cy="35554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13C838-11E1-2750-609D-8DB14C32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3" y="1905732"/>
            <a:ext cx="2338760" cy="9218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135B91-2EE3-12A2-C5C0-31499FF6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63" y="3185600"/>
            <a:ext cx="2338760" cy="1256810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B77F7CF-C939-F72E-6CCF-628135FB6728}"/>
              </a:ext>
            </a:extLst>
          </p:cNvPr>
          <p:cNvSpPr/>
          <p:nvPr/>
        </p:nvSpPr>
        <p:spPr>
          <a:xfrm>
            <a:off x="3609137" y="4048514"/>
            <a:ext cx="569741" cy="3938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3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BC6C4F-C38E-B23B-9BDB-39F8080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565241"/>
            <a:ext cx="6876332" cy="34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5CCBE4-1D67-6113-7E48-53F4ED80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464059"/>
            <a:ext cx="4824200" cy="355918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FF349F-63B4-0969-9562-30A57D03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04" y="2339634"/>
            <a:ext cx="4118705" cy="23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6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8880" y="60681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curso, você aprenderá as habilidades necessárias para criar, treinar e implantar modelos de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incluindo implementações em Python e suas bibliotecas para integrá-las aos seus aplicativos para resolver problemas do mundo real.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4506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72977" y="33619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dirty="0">
                <a:latin typeface="Calibri" panose="020F0502020204030204" pitchFamily="34" charset="0"/>
              </a:rPr>
              <a:t>Neste curso, p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rimeiro, você aprenderá o básico e como configurar 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SageMaker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Em seguida, você descobrirá como criar, treinar e implementar modelos aplicados à Classificação de problemas encontrados no mundo real. </a:t>
            </a:r>
            <a:endParaRPr lang="pt-BR"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80411" y="566649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concluir este curso, você terá uma compreensão básica do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o ajudará imensamente à medida que você avança para criar seus próprios aplicativos habilitados para aprendizado de máquina aplicados a diferentes cenários da vida real.</a:t>
            </a: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30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3cd0d61f_0_88"/>
          <p:cNvSpPr txBox="1"/>
          <p:nvPr/>
        </p:nvSpPr>
        <p:spPr>
          <a:xfrm>
            <a:off x="391525" y="255550"/>
            <a:ext cx="8582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</a:t>
            </a:r>
            <a:r>
              <a:rPr lang="pt-BR" sz="3000" i="1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000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3000" b="0" i="1" u="none" strike="noStrike" cap="none" dirty="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a3cd0d61f_0_88"/>
          <p:cNvSpPr txBox="1">
            <a:spLocks noGrp="1"/>
          </p:cNvSpPr>
          <p:nvPr>
            <p:ph type="sldNum" idx="12"/>
          </p:nvPr>
        </p:nvSpPr>
        <p:spPr>
          <a:xfrm>
            <a:off x="8556784" y="4292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1F90C4-40B0-88C4-32CE-ED40269C58E2}"/>
              </a:ext>
            </a:extLst>
          </p:cNvPr>
          <p:cNvSpPr txBox="1"/>
          <p:nvPr/>
        </p:nvSpPr>
        <p:spPr>
          <a:xfrm>
            <a:off x="483220" y="1003610"/>
            <a:ext cx="70401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01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Introdução para </a:t>
            </a:r>
            <a:r>
              <a:rPr lang="pt-BR" sz="2200" dirty="0">
                <a:latin typeface="Arial Narrow" panose="020B0606020202030204" pitchFamily="34" charset="0"/>
              </a:rPr>
              <a:t>o </a:t>
            </a:r>
            <a:r>
              <a:rPr lang="pt-BR" sz="2200" i="1" dirty="0" err="1"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02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Ferramentas aplicadas no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03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Criando uma conta na AWS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04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Modelos de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Machine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Learning 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05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Biblioteca Pandas e suas funções 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06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AWS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x Google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Colab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07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Desenvolvendo seu Primeiro Sistema no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0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5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11" name="Google Shape;311;g11a3cd0d61f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225" y="2500600"/>
            <a:ext cx="2608200" cy="2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u="none" strike="noStrike" cap="none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5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C6B5AB-16CE-495D-A64D-E3887CE15209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EA7B85C6-C590-4D8A-B1F7-E2AAFFEBC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46B51-2AB1-48BA-B5CE-7A34F298D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329</Words>
  <Application>Microsoft Office PowerPoint</Application>
  <PresentationFormat>Apresentação na tela (16:9)</PresentationFormat>
  <Paragraphs>57</Paragraphs>
  <Slides>34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O SageMaker permite que os desenvolvedores operem em vários níveis de abstração ao treinar e implantar modelos de aprendizado de máquina. Em seu nível mais alto de abstração, o SageMaker fornece modelos de ML pré-treinados que podem ser implantados como estão.</vt:lpstr>
      <vt:lpstr>  Além disso, o SageMaker fornece vários algoritmos de ML integrados que os desenvolvedores podem treinar em seus próprios dados. Além disso, o SageMaker fornece instâncias gerenciadas do TensorFlow e do Pytorch, onde os desenvolvedores podem criar seus próprios algoritmos de ML do zero.</vt:lpstr>
      <vt:lpstr>  Independentemente do nível de abstração usado, um desenvolvedor pode conectar seus modelos de ML habilitados para SageMaker a outros serviços da AWS , como o Amazon Dynamo DBbanco de dados para armazenamento de dados estruturados, AWS Batch para processamento offline em lote, ou Amazon Kinesis para processamento em tempo real.</vt:lpstr>
      <vt:lpstr>  Várias interfaces estão disponíveis para os desenvolvedores interagirem com o SageMaker. Primeiro, há uma API da Web que controla remotamente uma instância do servidor SageMaker.   Embora a API da Web seja independente da linguagem de programação usada pelo desenvolvedor, a Amazon fornece associações de API do SageMaker para várias linguagens, incluindo Python , JavaScript , Ruby , Java e Go.</vt:lpstr>
      <vt:lpstr>API Web – Studio</vt:lpstr>
      <vt:lpstr>API Web – Dashboard 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Métodos de funcionamento:</vt:lpstr>
      <vt:lpstr>  Métodos de funcionamento:</vt:lpstr>
      <vt:lpstr>  Métodos de funcionamento:</vt:lpstr>
      <vt:lpstr>  Arquitetura de funcionamento:</vt:lpstr>
      <vt:lpstr>  Arquitetura de funcionamento:</vt:lpstr>
      <vt:lpstr>  Métodos de funcionamento:</vt:lpstr>
      <vt:lpstr>Apresentação do PowerPoint</vt:lpstr>
      <vt:lpstr>Apresentação do PowerPoint</vt:lpstr>
      <vt:lpstr>Apresentação do PowerPoint</vt:lpstr>
      <vt:lpstr>  Passos iniciais.</vt:lpstr>
      <vt:lpstr>  Passos iniciais.</vt:lpstr>
      <vt:lpstr>  Passos iniciais.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20</cp:revision>
  <dcterms:modified xsi:type="dcterms:W3CDTF">2022-08-22T18:52:52Z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