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100" Type="http://schemas.microsoft.com/office/2016/11/relationships/changesInfo" Target="changesInfos/changesInfo1.xml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67BB1520-48C6-EBCC-B544-65FB4B7E1E76}"/>
    <pc:docChg chg="addSld delSld modSld">
      <pc:chgData name="Juliana Mascarenhas" userId="S::juliana.mascarenhas@dio.me::573f2dcc-13b6-4a88-af1c-35ffa781b5c6" providerId="AD" clId="Web-{67BB1520-48C6-EBCC-B544-65FB4B7E1E76}" dt="2022-10-12T03:24:22.530" v="418"/>
      <pc:docMkLst>
        <pc:docMk/>
      </pc:docMkLst>
      <pc:sldChg chg="addSp modSp modNotes">
        <pc:chgData name="Juliana Mascarenhas" userId="S::juliana.mascarenhas@dio.me::573f2dcc-13b6-4a88-af1c-35ffa781b5c6" providerId="AD" clId="Web-{67BB1520-48C6-EBCC-B544-65FB4B7E1E76}" dt="2022-10-12T03:02:10.614" v="159" actId="20577"/>
        <pc:sldMkLst>
          <pc:docMk/>
          <pc:sldMk cId="2406768408" sldId="406"/>
        </pc:sldMkLst>
        <pc:spChg chg="mod">
          <ac:chgData name="Juliana Mascarenhas" userId="S::juliana.mascarenhas@dio.me::573f2dcc-13b6-4a88-af1c-35ffa781b5c6" providerId="AD" clId="Web-{67BB1520-48C6-EBCC-B544-65FB4B7E1E76}" dt="2022-10-12T03:02:10.614" v="159" actId="20577"/>
          <ac:spMkLst>
            <pc:docMk/>
            <pc:sldMk cId="2406768408" sldId="406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67BB1520-48C6-EBCC-B544-65FB4B7E1E76}" dt="2022-10-12T02:57:57.232" v="120" actId="14100"/>
          <ac:spMkLst>
            <pc:docMk/>
            <pc:sldMk cId="2406768408" sldId="406"/>
            <ac:spMk id="4" creationId="{9D47552B-5853-B232-F89F-AA4395CB0B7A}"/>
          </ac:spMkLst>
        </pc:spChg>
      </pc:sldChg>
      <pc:sldChg chg="addSp modSp modNotes">
        <pc:chgData name="Juliana Mascarenhas" userId="S::juliana.mascarenhas@dio.me::573f2dcc-13b6-4a88-af1c-35ffa781b5c6" providerId="AD" clId="Web-{67BB1520-48C6-EBCC-B544-65FB4B7E1E76}" dt="2022-10-12T02:52:09.079" v="24"/>
        <pc:sldMkLst>
          <pc:docMk/>
          <pc:sldMk cId="3646068272" sldId="407"/>
        </pc:sldMkLst>
        <pc:spChg chg="add mod">
          <ac:chgData name="Juliana Mascarenhas" userId="S::juliana.mascarenhas@dio.me::573f2dcc-13b6-4a88-af1c-35ffa781b5c6" providerId="AD" clId="Web-{67BB1520-48C6-EBCC-B544-65FB4B7E1E76}" dt="2022-10-12T02:51:46.250" v="17" actId="14100"/>
          <ac:spMkLst>
            <pc:docMk/>
            <pc:sldMk cId="3646068272" sldId="407"/>
            <ac:spMk id="2" creationId="{8BB95FE5-F472-2917-76E0-82790C5C7C27}"/>
          </ac:spMkLst>
        </pc:spChg>
      </pc:sldChg>
      <pc:sldChg chg="modSp add replId modNotes">
        <pc:chgData name="Juliana Mascarenhas" userId="S::juliana.mascarenhas@dio.me::573f2dcc-13b6-4a88-af1c-35ffa781b5c6" providerId="AD" clId="Web-{67BB1520-48C6-EBCC-B544-65FB4B7E1E76}" dt="2022-10-12T02:52:48.517" v="37" actId="14100"/>
        <pc:sldMkLst>
          <pc:docMk/>
          <pc:sldMk cId="2106230141" sldId="408"/>
        </pc:sldMkLst>
        <pc:spChg chg="mod">
          <ac:chgData name="Juliana Mascarenhas" userId="S::juliana.mascarenhas@dio.me::573f2dcc-13b6-4a88-af1c-35ffa781b5c6" providerId="AD" clId="Web-{67BB1520-48C6-EBCC-B544-65FB4B7E1E76}" dt="2022-10-12T02:52:48.517" v="37" actId="14100"/>
          <ac:spMkLst>
            <pc:docMk/>
            <pc:sldMk cId="2106230141" sldId="408"/>
            <ac:spMk id="2" creationId="{8BB95FE5-F472-2917-76E0-82790C5C7C27}"/>
          </ac:spMkLst>
        </pc:spChg>
      </pc:sldChg>
      <pc:sldChg chg="modSp add replId modNotes">
        <pc:chgData name="Juliana Mascarenhas" userId="S::juliana.mascarenhas@dio.me::573f2dcc-13b6-4a88-af1c-35ffa781b5c6" providerId="AD" clId="Web-{67BB1520-48C6-EBCC-B544-65FB4B7E1E76}" dt="2022-10-12T02:54:36.130" v="62" actId="20577"/>
        <pc:sldMkLst>
          <pc:docMk/>
          <pc:sldMk cId="2585016511" sldId="409"/>
        </pc:sldMkLst>
        <pc:spChg chg="mod">
          <ac:chgData name="Juliana Mascarenhas" userId="S::juliana.mascarenhas@dio.me::573f2dcc-13b6-4a88-af1c-35ffa781b5c6" providerId="AD" clId="Web-{67BB1520-48C6-EBCC-B544-65FB4B7E1E76}" dt="2022-10-12T02:54:36.130" v="62" actId="20577"/>
          <ac:spMkLst>
            <pc:docMk/>
            <pc:sldMk cId="2585016511" sldId="409"/>
            <ac:spMk id="2" creationId="{8BB95FE5-F472-2917-76E0-82790C5C7C27}"/>
          </ac:spMkLst>
        </pc:spChg>
      </pc:sldChg>
      <pc:sldChg chg="modSp add replId modNotes">
        <pc:chgData name="Juliana Mascarenhas" userId="S::juliana.mascarenhas@dio.me::573f2dcc-13b6-4a88-af1c-35ffa781b5c6" providerId="AD" clId="Web-{67BB1520-48C6-EBCC-B544-65FB4B7E1E76}" dt="2022-10-12T02:56:38.133" v="93"/>
        <pc:sldMkLst>
          <pc:docMk/>
          <pc:sldMk cId="3101870576" sldId="410"/>
        </pc:sldMkLst>
        <pc:spChg chg="mod">
          <ac:chgData name="Juliana Mascarenhas" userId="S::juliana.mascarenhas@dio.me::573f2dcc-13b6-4a88-af1c-35ffa781b5c6" providerId="AD" clId="Web-{67BB1520-48C6-EBCC-B544-65FB4B7E1E76}" dt="2022-10-12T02:55:17.022" v="76" actId="1076"/>
          <ac:spMkLst>
            <pc:docMk/>
            <pc:sldMk cId="3101870576" sldId="410"/>
            <ac:spMk id="2" creationId="{8BB95FE5-F472-2917-76E0-82790C5C7C27}"/>
          </ac:spMkLst>
        </pc:spChg>
      </pc:sldChg>
      <pc:sldChg chg="add del replId">
        <pc:chgData name="Juliana Mascarenhas" userId="S::juliana.mascarenhas@dio.me::573f2dcc-13b6-4a88-af1c-35ffa781b5c6" providerId="AD" clId="Web-{67BB1520-48C6-EBCC-B544-65FB4B7E1E76}" dt="2022-10-12T02:56:42.055" v="95"/>
        <pc:sldMkLst>
          <pc:docMk/>
          <pc:sldMk cId="1291755011" sldId="411"/>
        </pc:sldMkLst>
      </pc:sldChg>
      <pc:sldChg chg="modSp add replId modNotes">
        <pc:chgData name="Juliana Mascarenhas" userId="S::juliana.mascarenhas@dio.me::573f2dcc-13b6-4a88-af1c-35ffa781b5c6" providerId="AD" clId="Web-{67BB1520-48C6-EBCC-B544-65FB4B7E1E76}" dt="2022-10-12T03:02:03.239" v="156" actId="20577"/>
        <pc:sldMkLst>
          <pc:docMk/>
          <pc:sldMk cId="3038539464" sldId="411"/>
        </pc:sldMkLst>
        <pc:spChg chg="mod">
          <ac:chgData name="Juliana Mascarenhas" userId="S::juliana.mascarenhas@dio.me::573f2dcc-13b6-4a88-af1c-35ffa781b5c6" providerId="AD" clId="Web-{67BB1520-48C6-EBCC-B544-65FB4B7E1E76}" dt="2022-10-12T03:02:03.239" v="156" actId="20577"/>
          <ac:spMkLst>
            <pc:docMk/>
            <pc:sldMk cId="3038539464" sldId="411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67BB1520-48C6-EBCC-B544-65FB4B7E1E76}" dt="2022-10-12T02:59:26.297" v="136" actId="20577"/>
          <ac:spMkLst>
            <pc:docMk/>
            <pc:sldMk cId="3038539464" sldId="411"/>
            <ac:spMk id="4" creationId="{9D47552B-5853-B232-F89F-AA4395CB0B7A}"/>
          </ac:spMkLst>
        </pc:spChg>
      </pc:sldChg>
      <pc:sldChg chg="modSp add replId modNotes">
        <pc:chgData name="Juliana Mascarenhas" userId="S::juliana.mascarenhas@dio.me::573f2dcc-13b6-4a88-af1c-35ffa781b5c6" providerId="AD" clId="Web-{67BB1520-48C6-EBCC-B544-65FB4B7E1E76}" dt="2022-10-12T03:01:57.927" v="154" actId="20577"/>
        <pc:sldMkLst>
          <pc:docMk/>
          <pc:sldMk cId="1894408685" sldId="412"/>
        </pc:sldMkLst>
        <pc:spChg chg="mod">
          <ac:chgData name="Juliana Mascarenhas" userId="S::juliana.mascarenhas@dio.me::573f2dcc-13b6-4a88-af1c-35ffa781b5c6" providerId="AD" clId="Web-{67BB1520-48C6-EBCC-B544-65FB4B7E1E76}" dt="2022-10-12T03:01:57.927" v="154" actId="20577"/>
          <ac:spMkLst>
            <pc:docMk/>
            <pc:sldMk cId="1894408685" sldId="412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67BB1520-48C6-EBCC-B544-65FB4B7E1E76}" dt="2022-10-12T03:01:29.863" v="146" actId="20577"/>
          <ac:spMkLst>
            <pc:docMk/>
            <pc:sldMk cId="1894408685" sldId="412"/>
            <ac:spMk id="4" creationId="{9D47552B-5853-B232-F89F-AA4395CB0B7A}"/>
          </ac:spMkLst>
        </pc:spChg>
      </pc:sldChg>
      <pc:sldChg chg="addSp delSp modSp add replId">
        <pc:chgData name="Juliana Mascarenhas" userId="S::juliana.mascarenhas@dio.me::573f2dcc-13b6-4a88-af1c-35ffa781b5c6" providerId="AD" clId="Web-{67BB1520-48C6-EBCC-B544-65FB4B7E1E76}" dt="2022-10-12T03:02:44.850" v="171"/>
        <pc:sldMkLst>
          <pc:docMk/>
          <pc:sldMk cId="519522186" sldId="413"/>
        </pc:sldMkLst>
        <pc:spChg chg="add mod">
          <ac:chgData name="Juliana Mascarenhas" userId="S::juliana.mascarenhas@dio.me::573f2dcc-13b6-4a88-af1c-35ffa781b5c6" providerId="AD" clId="Web-{67BB1520-48C6-EBCC-B544-65FB4B7E1E76}" dt="2022-10-12T03:02:44.850" v="171"/>
          <ac:spMkLst>
            <pc:docMk/>
            <pc:sldMk cId="519522186" sldId="413"/>
            <ac:spMk id="2" creationId="{BA8882D5-A85E-857B-E847-438A0A490F85}"/>
          </ac:spMkLst>
        </pc:spChg>
        <pc:spChg chg="mod">
          <ac:chgData name="Juliana Mascarenhas" userId="S::juliana.mascarenhas@dio.me::573f2dcc-13b6-4a88-af1c-35ffa781b5c6" providerId="AD" clId="Web-{67BB1520-48C6-EBCC-B544-65FB4B7E1E76}" dt="2022-10-12T03:01:53.848" v="152" actId="20577"/>
          <ac:spMkLst>
            <pc:docMk/>
            <pc:sldMk cId="519522186" sldId="413"/>
            <ac:spMk id="3" creationId="{D1259112-E26C-8B18-457C-135D460A4172}"/>
          </ac:spMkLst>
        </pc:spChg>
        <pc:spChg chg="del mod">
          <ac:chgData name="Juliana Mascarenhas" userId="S::juliana.mascarenhas@dio.me::573f2dcc-13b6-4a88-af1c-35ffa781b5c6" providerId="AD" clId="Web-{67BB1520-48C6-EBCC-B544-65FB4B7E1E76}" dt="2022-10-12T03:01:49.645" v="149"/>
          <ac:spMkLst>
            <pc:docMk/>
            <pc:sldMk cId="519522186" sldId="413"/>
            <ac:spMk id="4" creationId="{9D47552B-5853-B232-F89F-AA4395CB0B7A}"/>
          </ac:spMkLst>
        </pc:spChg>
      </pc:sldChg>
      <pc:sldChg chg="addSp delSp modSp add replId modNotes">
        <pc:chgData name="Juliana Mascarenhas" userId="S::juliana.mascarenhas@dio.me::573f2dcc-13b6-4a88-af1c-35ffa781b5c6" providerId="AD" clId="Web-{67BB1520-48C6-EBCC-B544-65FB4B7E1E76}" dt="2022-10-12T03:14:59.749" v="283"/>
        <pc:sldMkLst>
          <pc:docMk/>
          <pc:sldMk cId="2069669767" sldId="414"/>
        </pc:sldMkLst>
        <pc:spChg chg="del">
          <ac:chgData name="Juliana Mascarenhas" userId="S::juliana.mascarenhas@dio.me::573f2dcc-13b6-4a88-af1c-35ffa781b5c6" providerId="AD" clId="Web-{67BB1520-48C6-EBCC-B544-65FB4B7E1E76}" dt="2022-10-12T03:04:54.213" v="205"/>
          <ac:spMkLst>
            <pc:docMk/>
            <pc:sldMk cId="2069669767" sldId="414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67BB1520-48C6-EBCC-B544-65FB4B7E1E76}" dt="2022-10-12T03:10:58.851" v="246" actId="1076"/>
          <ac:spMkLst>
            <pc:docMk/>
            <pc:sldMk cId="2069669767" sldId="414"/>
            <ac:spMk id="8" creationId="{8E931C0C-48BE-3DF7-66F7-C7A3C329F419}"/>
          </ac:spMkLst>
        </pc:spChg>
        <pc:spChg chg="add mod">
          <ac:chgData name="Juliana Mascarenhas" userId="S::juliana.mascarenhas@dio.me::573f2dcc-13b6-4a88-af1c-35ffa781b5c6" providerId="AD" clId="Web-{67BB1520-48C6-EBCC-B544-65FB4B7E1E76}" dt="2022-10-12T03:11:22.165" v="252"/>
          <ac:spMkLst>
            <pc:docMk/>
            <pc:sldMk cId="2069669767" sldId="414"/>
            <ac:spMk id="9" creationId="{F880CD0B-8E02-A9E7-3FE7-DB5EEA3D6074}"/>
          </ac:spMkLst>
        </pc:spChg>
        <pc:spChg chg="add mod">
          <ac:chgData name="Juliana Mascarenhas" userId="S::juliana.mascarenhas@dio.me::573f2dcc-13b6-4a88-af1c-35ffa781b5c6" providerId="AD" clId="Web-{67BB1520-48C6-EBCC-B544-65FB4B7E1E76}" dt="2022-10-12T03:11:58.041" v="261" actId="1076"/>
          <ac:spMkLst>
            <pc:docMk/>
            <pc:sldMk cId="2069669767" sldId="414"/>
            <ac:spMk id="10" creationId="{10B8E04E-9BF8-C7E8-CE8A-F7FF7F9A318D}"/>
          </ac:spMkLst>
        </pc:spChg>
        <pc:spChg chg="mod">
          <ac:chgData name="Juliana Mascarenhas" userId="S::juliana.mascarenhas@dio.me::573f2dcc-13b6-4a88-af1c-35ffa781b5c6" providerId="AD" clId="Web-{67BB1520-48C6-EBCC-B544-65FB4B7E1E76}" dt="2022-10-12T03:08:01.187" v="223" actId="20577"/>
          <ac:spMkLst>
            <pc:docMk/>
            <pc:sldMk cId="2069669767" sldId="414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67BB1520-48C6-EBCC-B544-65FB4B7E1E76}" dt="2022-10-12T03:08:08.062" v="225" actId="1076"/>
          <ac:picMkLst>
            <pc:docMk/>
            <pc:sldMk cId="2069669767" sldId="414"/>
            <ac:picMk id="2" creationId="{3EB5AD24-EED6-9BEB-9AF4-DC41E9F52C9D}"/>
          </ac:picMkLst>
        </pc:picChg>
        <pc:picChg chg="add mod">
          <ac:chgData name="Juliana Mascarenhas" userId="S::juliana.mascarenhas@dio.me::573f2dcc-13b6-4a88-af1c-35ffa781b5c6" providerId="AD" clId="Web-{67BB1520-48C6-EBCC-B544-65FB4B7E1E76}" dt="2022-10-12T03:08:46.547" v="230" actId="1076"/>
          <ac:picMkLst>
            <pc:docMk/>
            <pc:sldMk cId="2069669767" sldId="414"/>
            <ac:picMk id="4" creationId="{2EE467BA-5285-D5E3-CF24-5A192B93E0F3}"/>
          </ac:picMkLst>
        </pc:picChg>
        <pc:picChg chg="add mod">
          <ac:chgData name="Juliana Mascarenhas" userId="S::juliana.mascarenhas@dio.me::573f2dcc-13b6-4a88-af1c-35ffa781b5c6" providerId="AD" clId="Web-{67BB1520-48C6-EBCC-B544-65FB4B7E1E76}" dt="2022-10-12T03:10:31.226" v="239" actId="1076"/>
          <ac:picMkLst>
            <pc:docMk/>
            <pc:sldMk cId="2069669767" sldId="414"/>
            <ac:picMk id="5" creationId="{5D001F2D-500C-D194-5EC8-08685F7FC130}"/>
          </ac:picMkLst>
        </pc:picChg>
        <pc:picChg chg="del">
          <ac:chgData name="Juliana Mascarenhas" userId="S::juliana.mascarenhas@dio.me::573f2dcc-13b6-4a88-af1c-35ffa781b5c6" providerId="AD" clId="Web-{67BB1520-48C6-EBCC-B544-65FB4B7E1E76}" dt="2022-10-12T03:08:03.202" v="224"/>
          <ac:picMkLst>
            <pc:docMk/>
            <pc:sldMk cId="2069669767" sldId="414"/>
            <ac:picMk id="6" creationId="{067E5B78-E3E6-CC3A-7CB0-76F93EB6D379}"/>
          </ac:picMkLst>
        </pc:picChg>
        <pc:picChg chg="add mod">
          <ac:chgData name="Juliana Mascarenhas" userId="S::juliana.mascarenhas@dio.me::573f2dcc-13b6-4a88-af1c-35ffa781b5c6" providerId="AD" clId="Web-{67BB1520-48C6-EBCC-B544-65FB4B7E1E76}" dt="2022-10-12T03:11:03.148" v="247" actId="1076"/>
          <ac:picMkLst>
            <pc:docMk/>
            <pc:sldMk cId="2069669767" sldId="414"/>
            <ac:picMk id="7" creationId="{510663E3-8454-D1B3-C754-7EEA3397B370}"/>
          </ac:picMkLst>
        </pc:picChg>
      </pc:sldChg>
      <pc:sldChg chg="modSp add replId">
        <pc:chgData name="Juliana Mascarenhas" userId="S::juliana.mascarenhas@dio.me::573f2dcc-13b6-4a88-af1c-35ffa781b5c6" providerId="AD" clId="Web-{67BB1520-48C6-EBCC-B544-65FB4B7E1E76}" dt="2022-10-12T03:03:56.461" v="204" actId="20577"/>
        <pc:sldMkLst>
          <pc:docMk/>
          <pc:sldMk cId="1225052575" sldId="415"/>
        </pc:sldMkLst>
        <pc:spChg chg="mod">
          <ac:chgData name="Juliana Mascarenhas" userId="S::juliana.mascarenhas@dio.me::573f2dcc-13b6-4a88-af1c-35ffa781b5c6" providerId="AD" clId="Web-{67BB1520-48C6-EBCC-B544-65FB4B7E1E76}" dt="2022-10-12T03:03:56.461" v="204" actId="20577"/>
          <ac:spMkLst>
            <pc:docMk/>
            <pc:sldMk cId="1225052575" sldId="415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67BB1520-48C6-EBCC-B544-65FB4B7E1E76}" dt="2022-10-12T03:03:29.429" v="188" actId="20577"/>
          <ac:spMkLst>
            <pc:docMk/>
            <pc:sldMk cId="1225052575" sldId="415"/>
            <ac:spMk id="107" creationId="{00000000-0000-0000-0000-000000000000}"/>
          </ac:spMkLst>
        </pc:spChg>
      </pc:sldChg>
      <pc:sldChg chg="addSp delSp modSp add replId modNotes">
        <pc:chgData name="Juliana Mascarenhas" userId="S::juliana.mascarenhas@dio.me::573f2dcc-13b6-4a88-af1c-35ffa781b5c6" providerId="AD" clId="Web-{67BB1520-48C6-EBCC-B544-65FB4B7E1E76}" dt="2022-10-12T03:17:03.908" v="307"/>
        <pc:sldMkLst>
          <pc:docMk/>
          <pc:sldMk cId="2139438315" sldId="416"/>
        </pc:sldMkLst>
        <pc:picChg chg="del">
          <ac:chgData name="Juliana Mascarenhas" userId="S::juliana.mascarenhas@dio.me::573f2dcc-13b6-4a88-af1c-35ffa781b5c6" providerId="AD" clId="Web-{67BB1520-48C6-EBCC-B544-65FB4B7E1E76}" dt="2022-10-12T03:12:42.057" v="264"/>
          <ac:picMkLst>
            <pc:docMk/>
            <pc:sldMk cId="2139438315" sldId="416"/>
            <ac:picMk id="2" creationId="{3EB5AD24-EED6-9BEB-9AF4-DC41E9F52C9D}"/>
          </ac:picMkLst>
        </pc:picChg>
        <pc:picChg chg="add del">
          <ac:chgData name="Juliana Mascarenhas" userId="S::juliana.mascarenhas@dio.me::573f2dcc-13b6-4a88-af1c-35ffa781b5c6" providerId="AD" clId="Web-{67BB1520-48C6-EBCC-B544-65FB4B7E1E76}" dt="2022-10-12T03:13:31.403" v="269"/>
          <ac:picMkLst>
            <pc:docMk/>
            <pc:sldMk cId="2139438315" sldId="416"/>
            <ac:picMk id="3" creationId="{415571ED-CBA7-2CA2-6920-7A941FA01238}"/>
          </ac:picMkLst>
        </pc:picChg>
        <pc:picChg chg="mod">
          <ac:chgData name="Juliana Mascarenhas" userId="S::juliana.mascarenhas@dio.me::573f2dcc-13b6-4a88-af1c-35ffa781b5c6" providerId="AD" clId="Web-{67BB1520-48C6-EBCC-B544-65FB4B7E1E76}" dt="2022-10-12T03:12:53.261" v="267" actId="1076"/>
          <ac:picMkLst>
            <pc:docMk/>
            <pc:sldMk cId="2139438315" sldId="416"/>
            <ac:picMk id="4" creationId="{2EE467BA-5285-D5E3-CF24-5A192B93E0F3}"/>
          </ac:picMkLst>
        </pc:picChg>
        <pc:picChg chg="del mod">
          <ac:chgData name="Juliana Mascarenhas" userId="S::juliana.mascarenhas@dio.me::573f2dcc-13b6-4a88-af1c-35ffa781b5c6" providerId="AD" clId="Web-{67BB1520-48C6-EBCC-B544-65FB4B7E1E76}" dt="2022-10-12T03:12:43.573" v="265"/>
          <ac:picMkLst>
            <pc:docMk/>
            <pc:sldMk cId="2139438315" sldId="416"/>
            <ac:picMk id="5" creationId="{5D001F2D-500C-D194-5EC8-08685F7FC130}"/>
          </ac:picMkLst>
        </pc:picChg>
        <pc:picChg chg="add mod">
          <ac:chgData name="Juliana Mascarenhas" userId="S::juliana.mascarenhas@dio.me::573f2dcc-13b6-4a88-af1c-35ffa781b5c6" providerId="AD" clId="Web-{67BB1520-48C6-EBCC-B544-65FB4B7E1E76}" dt="2022-10-12T03:13:45.731" v="272" actId="1076"/>
          <ac:picMkLst>
            <pc:docMk/>
            <pc:sldMk cId="2139438315" sldId="416"/>
            <ac:picMk id="6" creationId="{418C07A4-229F-A1C9-2D53-1CD1FC54B12B}"/>
          </ac:picMkLst>
        </pc:picChg>
        <pc:picChg chg="add mod">
          <ac:chgData name="Juliana Mascarenhas" userId="S::juliana.mascarenhas@dio.me::573f2dcc-13b6-4a88-af1c-35ffa781b5c6" providerId="AD" clId="Web-{67BB1520-48C6-EBCC-B544-65FB4B7E1E76}" dt="2022-10-12T03:14:16.529" v="274" actId="1076"/>
          <ac:picMkLst>
            <pc:docMk/>
            <pc:sldMk cId="2139438315" sldId="416"/>
            <ac:picMk id="11" creationId="{A6E4B1D2-7E48-231E-D68B-E2329E14ACEC}"/>
          </ac:picMkLst>
        </pc:picChg>
      </pc:sldChg>
      <pc:sldChg chg="modSp add replId">
        <pc:chgData name="Juliana Mascarenhas" userId="S::juliana.mascarenhas@dio.me::573f2dcc-13b6-4a88-af1c-35ffa781b5c6" providerId="AD" clId="Web-{67BB1520-48C6-EBCC-B544-65FB4B7E1E76}" dt="2022-10-12T03:19:26.131" v="317" actId="20577"/>
        <pc:sldMkLst>
          <pc:docMk/>
          <pc:sldMk cId="837928369" sldId="417"/>
        </pc:sldMkLst>
        <pc:spChg chg="mod">
          <ac:chgData name="Juliana Mascarenhas" userId="S::juliana.mascarenhas@dio.me::573f2dcc-13b6-4a88-af1c-35ffa781b5c6" providerId="AD" clId="Web-{67BB1520-48C6-EBCC-B544-65FB4B7E1E76}" dt="2022-10-12T03:19:26.131" v="317" actId="20577"/>
          <ac:spMkLst>
            <pc:docMk/>
            <pc:sldMk cId="837928369" sldId="417"/>
            <ac:spMk id="107" creationId="{00000000-0000-0000-0000-000000000000}"/>
          </ac:spMkLst>
        </pc:spChg>
      </pc:sldChg>
      <pc:sldChg chg="delSp modSp add replId modNotes">
        <pc:chgData name="Juliana Mascarenhas" userId="S::juliana.mascarenhas@dio.me::573f2dcc-13b6-4a88-af1c-35ffa781b5c6" providerId="AD" clId="Web-{67BB1520-48C6-EBCC-B544-65FB4B7E1E76}" dt="2022-10-12T03:24:22.530" v="418"/>
        <pc:sldMkLst>
          <pc:docMk/>
          <pc:sldMk cId="350396124" sldId="418"/>
        </pc:sldMkLst>
        <pc:spChg chg="del">
          <ac:chgData name="Juliana Mascarenhas" userId="S::juliana.mascarenhas@dio.me::573f2dcc-13b6-4a88-af1c-35ffa781b5c6" providerId="AD" clId="Web-{67BB1520-48C6-EBCC-B544-65FB4B7E1E76}" dt="2022-10-12T03:23:59.764" v="415"/>
          <ac:spMkLst>
            <pc:docMk/>
            <pc:sldMk cId="350396124" sldId="418"/>
            <ac:spMk id="2" creationId="{BA8882D5-A85E-857B-E847-438A0A490F85}"/>
          </ac:spMkLst>
        </pc:spChg>
        <pc:spChg chg="mod">
          <ac:chgData name="Juliana Mascarenhas" userId="S::juliana.mascarenhas@dio.me::573f2dcc-13b6-4a88-af1c-35ffa781b5c6" providerId="AD" clId="Web-{67BB1520-48C6-EBCC-B544-65FB4B7E1E76}" dt="2022-10-12T03:23:58.967" v="414" actId="20577"/>
          <ac:spMkLst>
            <pc:docMk/>
            <pc:sldMk cId="350396124" sldId="418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67BB1520-48C6-EBCC-B544-65FB4B7E1E76}" dt="2022-10-12T03:19:54.132" v="326" actId="20577"/>
          <ac:spMkLst>
            <pc:docMk/>
            <pc:sldMk cId="350396124" sldId="418"/>
            <ac:spMk id="8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67BB1520-48C6-EBCC-B544-65FB4B7E1E76}" dt="2022-10-12T03:23:27.279" v="402" actId="14100"/>
        <pc:sldMkLst>
          <pc:docMk/>
          <pc:sldMk cId="4075943127" sldId="419"/>
        </pc:sldMkLst>
        <pc:spChg chg="del">
          <ac:chgData name="Juliana Mascarenhas" userId="S::juliana.mascarenhas@dio.me::573f2dcc-13b6-4a88-af1c-35ffa781b5c6" providerId="AD" clId="Web-{67BB1520-48C6-EBCC-B544-65FB4B7E1E76}" dt="2022-10-12T03:21:55.167" v="356"/>
          <ac:spMkLst>
            <pc:docMk/>
            <pc:sldMk cId="4075943127" sldId="419"/>
            <ac:spMk id="2" creationId="{BA8882D5-A85E-857B-E847-438A0A490F85}"/>
          </ac:spMkLst>
        </pc:spChg>
        <pc:spChg chg="del mod">
          <ac:chgData name="Juliana Mascarenhas" userId="S::juliana.mascarenhas@dio.me::573f2dcc-13b6-4a88-af1c-35ffa781b5c6" providerId="AD" clId="Web-{67BB1520-48C6-EBCC-B544-65FB4B7E1E76}" dt="2022-10-12T03:23:16.700" v="399"/>
          <ac:spMkLst>
            <pc:docMk/>
            <pc:sldMk cId="4075943127" sldId="419"/>
            <ac:spMk id="3" creationId="{D1259112-E26C-8B18-457C-135D460A4172}"/>
          </ac:spMkLst>
        </pc:spChg>
        <pc:graphicFrameChg chg="add mod modGraphic">
          <ac:chgData name="Juliana Mascarenhas" userId="S::juliana.mascarenhas@dio.me::573f2dcc-13b6-4a88-af1c-35ffa781b5c6" providerId="AD" clId="Web-{67BB1520-48C6-EBCC-B544-65FB4B7E1E76}" dt="2022-10-12T03:23:27.279" v="402" actId="14100"/>
          <ac:graphicFrameMkLst>
            <pc:docMk/>
            <pc:sldMk cId="4075943127" sldId="419"/>
            <ac:graphicFrameMk id="4" creationId="{9D47CA34-8393-B0B8-D5E3-EC22B81A230C}"/>
          </ac:graphicFrameMkLst>
        </pc:graphicFrameChg>
        <pc:picChg chg="del">
          <ac:chgData name="Juliana Mascarenhas" userId="S::juliana.mascarenhas@dio.me::573f2dcc-13b6-4a88-af1c-35ffa781b5c6" providerId="AD" clId="Web-{67BB1520-48C6-EBCC-B544-65FB4B7E1E76}" dt="2022-10-12T03:23:24.404" v="401"/>
          <ac:picMkLst>
            <pc:docMk/>
            <pc:sldMk cId="4075943127" sldId="419"/>
            <ac:picMk id="6" creationId="{067E5B78-E3E6-CC3A-7CB0-76F93EB6D379}"/>
          </ac:picMkLst>
        </pc:picChg>
      </pc:sldChg>
    </pc:docChg>
  </pc:docChgLst>
  <pc:docChgLst>
    <pc:chgData name="Juliana Mascarenhas" userId="S::juliana.mascarenhas@dio.me::573f2dcc-13b6-4a88-af1c-35ffa781b5c6" providerId="AD" clId="Web-{53032017-CEB5-DE27-F1FA-B4DE88060054}"/>
    <pc:docChg chg="addSld delSld modSld sldOrd">
      <pc:chgData name="Juliana Mascarenhas" userId="S::juliana.mascarenhas@dio.me::573f2dcc-13b6-4a88-af1c-35ffa781b5c6" providerId="AD" clId="Web-{53032017-CEB5-DE27-F1FA-B4DE88060054}" dt="2022-10-05T19:38:11.392" v="1562"/>
      <pc:docMkLst>
        <pc:docMk/>
      </pc:docMkLst>
      <pc:sldChg chg="modSp">
        <pc:chgData name="Juliana Mascarenhas" userId="S::juliana.mascarenhas@dio.me::573f2dcc-13b6-4a88-af1c-35ffa781b5c6" providerId="AD" clId="Web-{53032017-CEB5-DE27-F1FA-B4DE88060054}" dt="2022-10-05T18:40:40.401" v="696" actId="20577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53032017-CEB5-DE27-F1FA-B4DE88060054}" dt="2022-10-05T18:40:40.401" v="696" actId="20577"/>
          <ac:spMkLst>
            <pc:docMk/>
            <pc:sldMk cId="2401057340" sldId="273"/>
            <ac:spMk id="11" creationId="{E8A1B8CD-E02E-B7A2-4FB2-6F16581FB4CC}"/>
          </ac:spMkLst>
        </pc:spChg>
      </pc:sldChg>
      <pc:sldChg chg="del">
        <pc:chgData name="Juliana Mascarenhas" userId="S::juliana.mascarenhas@dio.me::573f2dcc-13b6-4a88-af1c-35ffa781b5c6" providerId="AD" clId="Web-{53032017-CEB5-DE27-F1FA-B4DE88060054}" dt="2022-10-05T19:13:24.880" v="1029"/>
        <pc:sldMkLst>
          <pc:docMk/>
          <pc:sldMk cId="1421820444" sldId="29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13:24.880" v="1030"/>
        <pc:sldMkLst>
          <pc:docMk/>
          <pc:sldMk cId="2188683595" sldId="303"/>
        </pc:sldMkLst>
      </pc:sldChg>
      <pc:sldChg chg="addSp delSp modSp ord addAnim delAnim modAnim modNotes">
        <pc:chgData name="Juliana Mascarenhas" userId="S::juliana.mascarenhas@dio.me::573f2dcc-13b6-4a88-af1c-35ffa781b5c6" providerId="AD" clId="Web-{53032017-CEB5-DE27-F1FA-B4DE88060054}" dt="2022-10-05T18:14:42.572" v="235"/>
        <pc:sldMkLst>
          <pc:docMk/>
          <pc:sldMk cId="3043031609" sldId="305"/>
        </pc:sldMkLst>
        <pc:spChg chg="mod">
          <ac:chgData name="Juliana Mascarenhas" userId="S::juliana.mascarenhas@dio.me::573f2dcc-13b6-4a88-af1c-35ffa781b5c6" providerId="AD" clId="Web-{53032017-CEB5-DE27-F1FA-B4DE88060054}" dt="2022-10-05T18:11:22.294" v="185" actId="1076"/>
          <ac:spMkLst>
            <pc:docMk/>
            <pc:sldMk cId="3043031609" sldId="305"/>
            <ac:spMk id="3" creationId="{CF5B7493-9DCB-3AA1-A901-57D3D68F41AC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9:57.071" v="116"/>
          <ac:spMkLst>
            <pc:docMk/>
            <pc:sldMk cId="3043031609" sldId="305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00:02.582" v="47" actId="20577"/>
          <ac:spMkLst>
            <pc:docMk/>
            <pc:sldMk cId="3043031609" sldId="305"/>
            <ac:spMk id="87" creationId="{00000000-0000-0000-0000-000000000000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14:05.617" v="229" actId="14100"/>
          <ac:spMkLst>
            <pc:docMk/>
            <pc:sldMk cId="3043031609" sldId="305"/>
            <ac:spMk id="360" creationId="{CCA0079F-00F2-2902-D7AD-97D1FA5AAE87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12:48.143" v="211" actId="1076"/>
          <ac:spMkLst>
            <pc:docMk/>
            <pc:sldMk cId="3043031609" sldId="305"/>
            <ac:spMk id="367" creationId="{78CEE063-FA4F-14EB-B51B-AFD155E3A39A}"/>
          </ac:spMkLst>
        </pc:spChg>
        <pc:graphicFrameChg chg="add mod modGraphic">
          <ac:chgData name="Juliana Mascarenhas" userId="S::juliana.mascarenhas@dio.me::573f2dcc-13b6-4a88-af1c-35ffa781b5c6" providerId="AD" clId="Web-{53032017-CEB5-DE27-F1FA-B4DE88060054}" dt="2022-10-05T18:13:56.538" v="227" actId="1076"/>
          <ac:graphicFrameMkLst>
            <pc:docMk/>
            <pc:sldMk cId="3043031609" sldId="305"/>
            <ac:graphicFrameMk id="4" creationId="{EB8EA7AA-6FB7-260B-7B43-E1911DC5E22C}"/>
          </ac:graphicFrameMkLst>
        </pc:graphicFrameChg>
        <pc:picChg chg="mod">
          <ac:chgData name="Juliana Mascarenhas" userId="S::juliana.mascarenhas@dio.me::573f2dcc-13b6-4a88-af1c-35ffa781b5c6" providerId="AD" clId="Web-{53032017-CEB5-DE27-F1FA-B4DE88060054}" dt="2022-10-05T18:11:18.841" v="183" actId="14100"/>
          <ac:picMkLst>
            <pc:docMk/>
            <pc:sldMk cId="3043031609" sldId="305"/>
            <ac:picMk id="2" creationId="{0C044DEC-21FC-D7C8-C8AF-45DC92BCD2C9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4:08.101" v="230" actId="1076"/>
          <ac:picMkLst>
            <pc:docMk/>
            <pc:sldMk cId="3043031609" sldId="305"/>
            <ac:picMk id="362" creationId="{5802EA63-3CD8-9055-FE77-02FF43ED98E7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4:09.242" v="231" actId="1076"/>
          <ac:picMkLst>
            <pc:docMk/>
            <pc:sldMk cId="3043031609" sldId="305"/>
            <ac:picMk id="364" creationId="{17325F17-9D6E-41F3-990A-5B800B002FD1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2:29.830" v="206" actId="1076"/>
          <ac:picMkLst>
            <pc:docMk/>
            <pc:sldMk cId="3043031609" sldId="305"/>
            <ac:picMk id="366" creationId="{248A1A86-8F4F-3D88-4B39-6E58849DAA72}"/>
          </ac:picMkLst>
        </pc:picChg>
      </pc:sldChg>
      <pc:sldChg chg="del">
        <pc:chgData name="Juliana Mascarenhas" userId="S::juliana.mascarenhas@dio.me::573f2dcc-13b6-4a88-af1c-35ffa781b5c6" providerId="AD" clId="Web-{53032017-CEB5-DE27-F1FA-B4DE88060054}" dt="2022-10-05T19:13:24.880" v="1028"/>
        <pc:sldMkLst>
          <pc:docMk/>
          <pc:sldMk cId="3161482844" sldId="307"/>
        </pc:sldMkLst>
      </pc:sldChg>
      <pc:sldChg chg="addSp delSp modSp delAnim modNotes">
        <pc:chgData name="Juliana Mascarenhas" userId="S::juliana.mascarenhas@dio.me::573f2dcc-13b6-4a88-af1c-35ffa781b5c6" providerId="AD" clId="Web-{53032017-CEB5-DE27-F1FA-B4DE88060054}" dt="2022-10-05T19:19:40.731" v="1232" actId="1076"/>
        <pc:sldMkLst>
          <pc:docMk/>
          <pc:sldMk cId="1944751711" sldId="308"/>
        </pc:sldMkLst>
        <pc:spChg chg="del">
          <ac:chgData name="Juliana Mascarenhas" userId="S::juliana.mascarenhas@dio.me::573f2dcc-13b6-4a88-af1c-35ffa781b5c6" providerId="AD" clId="Web-{53032017-CEB5-DE27-F1FA-B4DE88060054}" dt="2022-10-05T19:15:03.105" v="1054"/>
          <ac:spMkLst>
            <pc:docMk/>
            <pc:sldMk cId="1944751711" sldId="308"/>
            <ac:spMk id="2" creationId="{7DD8C21B-7CEF-6071-3943-89428A91156D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4:55.604" v="1052"/>
          <ac:spMkLst>
            <pc:docMk/>
            <pc:sldMk cId="1944751711" sldId="308"/>
            <ac:spMk id="4" creationId="{B5B3A1B1-D23B-6BD8-02F1-62AA4E21CDE3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07.385" v="1196" actId="1076"/>
          <ac:spMkLst>
            <pc:docMk/>
            <pc:sldMk cId="1944751711" sldId="308"/>
            <ac:spMk id="5" creationId="{8C7AA1C4-273F-3C91-DC38-A626565E7DB6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43.615" v="1144"/>
          <ac:spMkLst>
            <pc:docMk/>
            <pc:sldMk cId="1944751711" sldId="308"/>
            <ac:spMk id="8" creationId="{3CD7149F-A23B-CF66-7416-BC298EEF030B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42.208" v="1143"/>
          <ac:spMkLst>
            <pc:docMk/>
            <pc:sldMk cId="1944751711" sldId="308"/>
            <ac:spMk id="9" creationId="{F18A35AA-5C6D-553F-E73B-7BF0B28724E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38.989" v="1142"/>
          <ac:spMkLst>
            <pc:docMk/>
            <pc:sldMk cId="1944751711" sldId="308"/>
            <ac:spMk id="10" creationId="{8E1DEE31-A2D6-DBB3-1E70-BDF27E2CD75E}"/>
          </ac:spMkLst>
        </pc:spChg>
        <pc:spChg chg="add del">
          <ac:chgData name="Juliana Mascarenhas" userId="S::juliana.mascarenhas@dio.me::573f2dcc-13b6-4a88-af1c-35ffa781b5c6" providerId="AD" clId="Web-{53032017-CEB5-DE27-F1FA-B4DE88060054}" dt="2022-10-05T19:18:57.260" v="1192"/>
          <ac:spMkLst>
            <pc:docMk/>
            <pc:sldMk cId="1944751711" sldId="308"/>
            <ac:spMk id="15" creationId="{48D2B125-E215-B1CF-5F05-5AD5ED765E4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40.731" v="1232" actId="1076"/>
          <ac:spMkLst>
            <pc:docMk/>
            <pc:sldMk cId="1944751711" sldId="308"/>
            <ac:spMk id="16" creationId="{7F828D7F-C462-8FAF-AACB-B291A8E581EF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38.465" v="1231" actId="1076"/>
          <ac:spMkLst>
            <pc:docMk/>
            <pc:sldMk cId="1944751711" sldId="308"/>
            <ac:spMk id="17" creationId="{9F7A8282-B005-404B-6F2D-ED4641894A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14:43.541" v="1049" actId="20577"/>
          <ac:spMkLst>
            <pc:docMk/>
            <pc:sldMk cId="1944751711" sldId="308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53032017-CEB5-DE27-F1FA-B4DE88060054}" dt="2022-10-05T19:17:08.612" v="1136"/>
          <ac:picMkLst>
            <pc:docMk/>
            <pc:sldMk cId="1944751711" sldId="308"/>
            <ac:picMk id="6" creationId="{6FD2F326-AE00-3CD1-B9C2-D1CBE385810C}"/>
          </ac:picMkLst>
        </pc:picChg>
        <pc:picChg chg="del mod">
          <ac:chgData name="Juliana Mascarenhas" userId="S::juliana.mascarenhas@dio.me::573f2dcc-13b6-4a88-af1c-35ffa781b5c6" providerId="AD" clId="Web-{53032017-CEB5-DE27-F1FA-B4DE88060054}" dt="2022-10-05T19:17:06.112" v="1134"/>
          <ac:picMkLst>
            <pc:docMk/>
            <pc:sldMk cId="1944751711" sldId="308"/>
            <ac:picMk id="7" creationId="{3EEEB10A-F455-EB96-80A9-9321A29DABE9}"/>
          </ac:picMkLst>
        </pc:picChg>
        <pc:picChg chg="add del mod">
          <ac:chgData name="Juliana Mascarenhas" userId="S::juliana.mascarenhas@dio.me::573f2dcc-13b6-4a88-af1c-35ffa781b5c6" providerId="AD" clId="Web-{53032017-CEB5-DE27-F1FA-B4DE88060054}" dt="2022-10-05T19:17:08.644" v="1137"/>
          <ac:picMkLst>
            <pc:docMk/>
            <pc:sldMk cId="1944751711" sldId="308"/>
            <ac:picMk id="12" creationId="{E8C2C410-83D2-EB26-8B1E-B3D7A1721764}"/>
          </ac:picMkLst>
        </pc:picChg>
        <pc:picChg chg="add">
          <ac:chgData name="Juliana Mascarenhas" userId="S::juliana.mascarenhas@dio.me::573f2dcc-13b6-4a88-af1c-35ffa781b5c6" providerId="AD" clId="Web-{53032017-CEB5-DE27-F1FA-B4DE88060054}" dt="2022-10-05T19:17:08.784" v="1138"/>
          <ac:picMkLst>
            <pc:docMk/>
            <pc:sldMk cId="1944751711" sldId="308"/>
            <ac:picMk id="14" creationId="{382A6BBC-596C-9FC1-840C-8CC6D3F2D7E3}"/>
          </ac:picMkLst>
        </pc:picChg>
      </pc:sldChg>
      <pc:sldChg chg="del">
        <pc:chgData name="Juliana Mascarenhas" userId="S::juliana.mascarenhas@dio.me::573f2dcc-13b6-4a88-af1c-35ffa781b5c6" providerId="AD" clId="Web-{53032017-CEB5-DE27-F1FA-B4DE88060054}" dt="2022-10-05T19:18:06.522" v="1173"/>
        <pc:sldMkLst>
          <pc:docMk/>
          <pc:sldMk cId="1753855786" sldId="309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11.392" v="1562"/>
        <pc:sldMkLst>
          <pc:docMk/>
          <pc:sldMk cId="951397694" sldId="311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61"/>
        <pc:sldMkLst>
          <pc:docMk/>
          <pc:sldMk cId="183487322" sldId="312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60"/>
        <pc:sldMkLst>
          <pc:docMk/>
          <pc:sldMk cId="1516646598" sldId="313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59"/>
        <pc:sldMkLst>
          <pc:docMk/>
          <pc:sldMk cId="3322856954" sldId="31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58"/>
        <pc:sldMkLst>
          <pc:docMk/>
          <pc:sldMk cId="1165571940" sldId="315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892" v="1556"/>
        <pc:sldMkLst>
          <pc:docMk/>
          <pc:sldMk cId="290680227" sldId="316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51.313" v="1554"/>
        <pc:sldMkLst>
          <pc:docMk/>
          <pc:sldMk cId="1336470961" sldId="317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892" v="1557"/>
        <pc:sldMkLst>
          <pc:docMk/>
          <pc:sldMk cId="4024119378" sldId="318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3"/>
        <pc:sldMkLst>
          <pc:docMk/>
          <pc:sldMk cId="979571490" sldId="321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2"/>
        <pc:sldMkLst>
          <pc:docMk/>
          <pc:sldMk cId="2781006489" sldId="322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1"/>
        <pc:sldMkLst>
          <pc:docMk/>
          <pc:sldMk cId="3677031563" sldId="323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0"/>
        <pc:sldMkLst>
          <pc:docMk/>
          <pc:sldMk cId="3215953725" sldId="32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52.016" v="1555"/>
        <pc:sldMkLst>
          <pc:docMk/>
          <pc:sldMk cId="1671110342" sldId="325"/>
        </pc:sldMkLst>
      </pc:sldChg>
      <pc:sldChg chg="addSp delSp modSp">
        <pc:chgData name="Juliana Mascarenhas" userId="S::juliana.mascarenhas@dio.me::573f2dcc-13b6-4a88-af1c-35ffa781b5c6" providerId="AD" clId="Web-{53032017-CEB5-DE27-F1FA-B4DE88060054}" dt="2022-10-05T18:42:29.126" v="703" actId="14100"/>
        <pc:sldMkLst>
          <pc:docMk/>
          <pc:sldMk cId="2607444552" sldId="364"/>
        </pc:sldMkLst>
        <pc:spChg chg="mod">
          <ac:chgData name="Juliana Mascarenhas" userId="S::juliana.mascarenhas@dio.me::573f2dcc-13b6-4a88-af1c-35ffa781b5c6" providerId="AD" clId="Web-{53032017-CEB5-DE27-F1FA-B4DE88060054}" dt="2022-10-05T18:39:35.459" v="665" actId="20577"/>
          <ac:spMkLst>
            <pc:docMk/>
            <pc:sldMk cId="2607444552" sldId="364"/>
            <ac:spMk id="10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53032017-CEB5-DE27-F1FA-B4DE88060054}" dt="2022-10-05T18:42:24.391" v="700"/>
          <ac:picMkLst>
            <pc:docMk/>
            <pc:sldMk cId="2607444552" sldId="364"/>
            <ac:picMk id="2" creationId="{2ECA80BC-382C-D5CD-4238-0C522289283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42:29.126" v="703" actId="14100"/>
          <ac:picMkLst>
            <pc:docMk/>
            <pc:sldMk cId="2607444552" sldId="364"/>
            <ac:picMk id="3" creationId="{DAD4A243-6429-BF50-FEEC-679C5197AB9F}"/>
          </ac:picMkLst>
        </pc:picChg>
      </pc:sldChg>
      <pc:sldChg chg="addSp delSp modSp">
        <pc:chgData name="Juliana Mascarenhas" userId="S::juliana.mascarenhas@dio.me::573f2dcc-13b6-4a88-af1c-35ffa781b5c6" providerId="AD" clId="Web-{53032017-CEB5-DE27-F1FA-B4DE88060054}" dt="2022-10-05T18:42:54.862" v="712" actId="1076"/>
        <pc:sldMkLst>
          <pc:docMk/>
          <pc:sldMk cId="3038222156" sldId="368"/>
        </pc:sldMkLst>
        <pc:spChg chg="mod">
          <ac:chgData name="Juliana Mascarenhas" userId="S::juliana.mascarenhas@dio.me::573f2dcc-13b6-4a88-af1c-35ffa781b5c6" providerId="AD" clId="Web-{53032017-CEB5-DE27-F1FA-B4DE88060054}" dt="2022-10-05T18:42:53.096" v="710" actId="1076"/>
          <ac:spMkLst>
            <pc:docMk/>
            <pc:sldMk cId="3038222156" sldId="36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42:53.096" v="711" actId="1076"/>
          <ac:spMkLst>
            <pc:docMk/>
            <pc:sldMk cId="3038222156" sldId="368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42:54.862" v="712" actId="1076"/>
          <ac:picMkLst>
            <pc:docMk/>
            <pc:sldMk cId="3038222156" sldId="368"/>
            <ac:picMk id="2" creationId="{8F0670D8-301D-6596-73C0-67B018A822DC}"/>
          </ac:picMkLst>
        </pc:picChg>
        <pc:picChg chg="add del">
          <ac:chgData name="Juliana Mascarenhas" userId="S::juliana.mascarenhas@dio.me::573f2dcc-13b6-4a88-af1c-35ffa781b5c6" providerId="AD" clId="Web-{53032017-CEB5-DE27-F1FA-B4DE88060054}" dt="2022-10-05T18:42:19.422" v="699"/>
          <ac:picMkLst>
            <pc:docMk/>
            <pc:sldMk cId="3038222156" sldId="368"/>
            <ac:picMk id="3" creationId="{31ABC739-BDF1-BAD5-5BE6-458B332725DD}"/>
          </ac:picMkLst>
        </pc:picChg>
      </pc:sldChg>
      <pc:sldChg chg="addSp delSp modSp add ord replId">
        <pc:chgData name="Juliana Mascarenhas" userId="S::juliana.mascarenhas@dio.me::573f2dcc-13b6-4a88-af1c-35ffa781b5c6" providerId="AD" clId="Web-{53032017-CEB5-DE27-F1FA-B4DE88060054}" dt="2022-10-05T17:49:30.747" v="30"/>
        <pc:sldMkLst>
          <pc:docMk/>
          <pc:sldMk cId="2131736360" sldId="371"/>
        </pc:sldMkLst>
        <pc:spChg chg="mod">
          <ac:chgData name="Juliana Mascarenhas" userId="S::juliana.mascarenhas@dio.me::573f2dcc-13b6-4a88-af1c-35ffa781b5c6" providerId="AD" clId="Web-{53032017-CEB5-DE27-F1FA-B4DE88060054}" dt="2022-10-05T17:49:14.324" v="25" actId="1076"/>
          <ac:spMkLst>
            <pc:docMk/>
            <pc:sldMk cId="2131736360" sldId="371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7:49:14.340" v="26" actId="1076"/>
          <ac:spMkLst>
            <pc:docMk/>
            <pc:sldMk cId="2131736360" sldId="371"/>
            <ac:spMk id="10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53032017-CEB5-DE27-F1FA-B4DE88060054}" dt="2022-10-05T17:49:26.434" v="29"/>
          <ac:picMkLst>
            <pc:docMk/>
            <pc:sldMk cId="2131736360" sldId="371"/>
            <ac:picMk id="2" creationId="{B245207E-6BAE-019E-CFEC-77A857C52E81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7:47:03.895" v="15"/>
          <ac:picMkLst>
            <pc:docMk/>
            <pc:sldMk cId="2131736360" sldId="371"/>
            <ac:picMk id="3" creationId="{31ABC739-BDF1-BAD5-5BE6-458B332725DD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22:25.209" v="561" actId="1076"/>
        <pc:sldMkLst>
          <pc:docMk/>
          <pc:sldMk cId="1091720695" sldId="372"/>
        </pc:sldMkLst>
        <pc:spChg chg="add mod">
          <ac:chgData name="Juliana Mascarenhas" userId="S::juliana.mascarenhas@dio.me::573f2dcc-13b6-4a88-af1c-35ffa781b5c6" providerId="AD" clId="Web-{53032017-CEB5-DE27-F1FA-B4DE88060054}" dt="2022-10-05T18:21:51.129" v="537"/>
          <ac:spMkLst>
            <pc:docMk/>
            <pc:sldMk cId="1091720695" sldId="372"/>
            <ac:spMk id="5" creationId="{2DFA06FA-2910-B7AB-C844-11F2010361CA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22:21.568" v="560" actId="1076"/>
          <ac:spMkLst>
            <pc:docMk/>
            <pc:sldMk cId="1091720695" sldId="372"/>
            <ac:spMk id="7" creationId="{6A29F01F-168A-2D34-4846-30E1C65BF844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21:14.580" v="516"/>
          <ac:grpSpMkLst>
            <pc:docMk/>
            <pc:sldMk cId="1091720695" sldId="372"/>
            <ac:grpSpMk id="15" creationId="{99D694AF-8C25-B3F3-FD16-723641394A90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8:22:25.209" v="561" actId="1076"/>
          <ac:picMkLst>
            <pc:docMk/>
            <pc:sldMk cId="1091720695" sldId="372"/>
            <ac:picMk id="4" creationId="{53CEE1D5-2C2B-1B7F-F4C0-D53C2621A3EC}"/>
          </ac:picMkLst>
        </pc:picChg>
      </pc:sldChg>
      <pc:sldChg chg="add">
        <pc:chgData name="Juliana Mascarenhas" userId="S::juliana.mascarenhas@dio.me::573f2dcc-13b6-4a88-af1c-35ffa781b5c6" providerId="AD" clId="Web-{53032017-CEB5-DE27-F1FA-B4DE88060054}" dt="2022-10-05T17:59:23.845" v="32"/>
        <pc:sldMkLst>
          <pc:docMk/>
          <pc:sldMk cId="327705838" sldId="373"/>
        </pc:sldMkLst>
      </pc:sldChg>
      <pc:sldChg chg="add">
        <pc:chgData name="Juliana Mascarenhas" userId="S::juliana.mascarenhas@dio.me::573f2dcc-13b6-4a88-af1c-35ffa781b5c6" providerId="AD" clId="Web-{53032017-CEB5-DE27-F1FA-B4DE88060054}" dt="2022-10-05T17:59:31.580" v="33"/>
        <pc:sldMkLst>
          <pc:docMk/>
          <pc:sldMk cId="3126921000" sldId="374"/>
        </pc:sldMkLst>
      </pc:sldChg>
      <pc:sldChg chg="add">
        <pc:chgData name="Juliana Mascarenhas" userId="S::juliana.mascarenhas@dio.me::573f2dcc-13b6-4a88-af1c-35ffa781b5c6" providerId="AD" clId="Web-{53032017-CEB5-DE27-F1FA-B4DE88060054}" dt="2022-10-05T17:59:31.721" v="34"/>
        <pc:sldMkLst>
          <pc:docMk/>
          <pc:sldMk cId="2676620884" sldId="375"/>
        </pc:sldMkLst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14:39.213" v="234"/>
        <pc:sldMkLst>
          <pc:docMk/>
          <pc:sldMk cId="1057050756" sldId="376"/>
        </pc:sldMkLst>
        <pc:spChg chg="del mod">
          <ac:chgData name="Juliana Mascarenhas" userId="S::juliana.mascarenhas@dio.me::573f2dcc-13b6-4a88-af1c-35ffa781b5c6" providerId="AD" clId="Web-{53032017-CEB5-DE27-F1FA-B4DE88060054}" dt="2022-10-05T18:05:13.288" v="65"/>
          <ac:spMkLst>
            <pc:docMk/>
            <pc:sldMk cId="1057050756" sldId="376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40.024" v="72"/>
          <ac:spMkLst>
            <pc:docMk/>
            <pc:sldMk cId="1057050756" sldId="376"/>
            <ac:spMk id="9" creationId="{B1592A92-6E66-1472-990D-D4F2141A6765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17.382" v="66"/>
          <ac:spMkLst>
            <pc:docMk/>
            <pc:sldMk cId="1057050756" sldId="376"/>
            <ac:spMk id="10" creationId="{58236E4F-CE2A-782C-F5FB-4042A2F7B96E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40.821" v="73"/>
          <ac:spMkLst>
            <pc:docMk/>
            <pc:sldMk cId="1057050756" sldId="376"/>
            <ac:spMk id="11" creationId="{10EAB407-E76A-D4EA-C2A1-599CF783E9B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08:29.597" v="101" actId="1076"/>
          <ac:picMkLst>
            <pc:docMk/>
            <pc:sldMk cId="1057050756" sldId="376"/>
            <ac:picMk id="2" creationId="{9C983961-093F-2839-77EE-96B249FC016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28.503" v="100" actId="1076"/>
          <ac:picMkLst>
            <pc:docMk/>
            <pc:sldMk cId="1057050756" sldId="376"/>
            <ac:picMk id="4" creationId="{A774C95A-DD97-2C04-B471-5929AEAFB2EE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30.268" v="102" actId="1076"/>
          <ac:picMkLst>
            <pc:docMk/>
            <pc:sldMk cId="1057050756" sldId="376"/>
            <ac:picMk id="5" creationId="{F6837802-214F-7925-E678-1D838D92F1D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55.551" v="109" actId="1076"/>
          <ac:picMkLst>
            <pc:docMk/>
            <pc:sldMk cId="1057050756" sldId="376"/>
            <ac:picMk id="12" creationId="{831813E0-96D9-F2EA-C1D1-D8E6DA8BBC1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18.299" v="92" actId="1076"/>
          <ac:picMkLst>
            <pc:docMk/>
            <pc:sldMk cId="1057050756" sldId="376"/>
            <ac:picMk id="14" creationId="{72BD983B-748C-F695-4128-1DBED554A556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56.786" v="110" actId="1076"/>
          <ac:picMkLst>
            <pc:docMk/>
            <pc:sldMk cId="1057050756" sldId="376"/>
            <ac:picMk id="15" creationId="{6511AC14-BD08-61BF-820E-467B8D3DF569}"/>
          </ac:picMkLst>
        </pc:picChg>
        <pc:cxnChg chg="add mod">
          <ac:chgData name="Juliana Mascarenhas" userId="S::juliana.mascarenhas@dio.me::573f2dcc-13b6-4a88-af1c-35ffa781b5c6" providerId="AD" clId="Web-{53032017-CEB5-DE27-F1FA-B4DE88060054}" dt="2022-10-05T18:09:16.928" v="115"/>
          <ac:cxnSpMkLst>
            <pc:docMk/>
            <pc:sldMk cId="1057050756" sldId="376"/>
            <ac:cxnSpMk id="16" creationId="{7F78A1F1-05AF-C92D-6AB8-A71F36DC3684}"/>
          </ac:cxnSpMkLst>
        </pc:cxnChg>
      </pc:sldChg>
      <pc:sldChg chg="addSp modSp add replId modNotes">
        <pc:chgData name="Juliana Mascarenhas" userId="S::juliana.mascarenhas@dio.me::573f2dcc-13b6-4a88-af1c-35ffa781b5c6" providerId="AD" clId="Web-{53032017-CEB5-DE27-F1FA-B4DE88060054}" dt="2022-10-05T18:35:47.524" v="607"/>
        <pc:sldMkLst>
          <pc:docMk/>
          <pc:sldMk cId="1944861322" sldId="377"/>
        </pc:sldMkLst>
        <pc:spChg chg="add mod">
          <ac:chgData name="Juliana Mascarenhas" userId="S::juliana.mascarenhas@dio.me::573f2dcc-13b6-4a88-af1c-35ffa781b5c6" providerId="AD" clId="Web-{53032017-CEB5-DE27-F1FA-B4DE88060054}" dt="2022-10-05T18:15:55.358" v="252" actId="1076"/>
          <ac:spMkLst>
            <pc:docMk/>
            <pc:sldMk cId="1944861322" sldId="377"/>
            <ac:spMk id="3" creationId="{BFEA3C48-C61E-23F4-0495-2D4557009B63}"/>
          </ac:spMkLst>
        </pc:spChg>
      </pc:sldChg>
      <pc:sldChg chg="add replId modNotes">
        <pc:chgData name="Juliana Mascarenhas" userId="S::juliana.mascarenhas@dio.me::573f2dcc-13b6-4a88-af1c-35ffa781b5c6" providerId="AD" clId="Web-{53032017-CEB5-DE27-F1FA-B4DE88060054}" dt="2022-10-05T18:37:45.093" v="651"/>
        <pc:sldMkLst>
          <pc:docMk/>
          <pc:sldMk cId="2535959071" sldId="378"/>
        </pc:sldMkLst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34:11.580" v="596"/>
        <pc:sldMkLst>
          <pc:docMk/>
          <pc:sldMk cId="2490265994" sldId="379"/>
        </pc:sldMkLst>
        <pc:spChg chg="add mod">
          <ac:chgData name="Juliana Mascarenhas" userId="S::juliana.mascarenhas@dio.me::573f2dcc-13b6-4a88-af1c-35ffa781b5c6" providerId="AD" clId="Web-{53032017-CEB5-DE27-F1FA-B4DE88060054}" dt="2022-10-05T18:31:03.006" v="579"/>
          <ac:spMkLst>
            <pc:docMk/>
            <pc:sldMk cId="2490265994" sldId="379"/>
            <ac:spMk id="3" creationId="{03DDE7E0-4F3E-9BB9-EECD-B84688DC5427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32:20.292" v="586" actId="1076"/>
          <ac:spMkLst>
            <pc:docMk/>
            <pc:sldMk cId="2490265994" sldId="379"/>
            <ac:spMk id="5" creationId="{2DFA06FA-2910-B7AB-C844-11F2010361CA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32:26.386" v="588" actId="14100"/>
          <ac:spMkLst>
            <pc:docMk/>
            <pc:sldMk cId="2490265994" sldId="379"/>
            <ac:spMk id="6" creationId="{F60159A1-69C2-DFBC-E8A8-144867DCED6A}"/>
          </ac:spMkLst>
        </pc:spChg>
        <pc:spChg chg="del mod">
          <ac:chgData name="Juliana Mascarenhas" userId="S::juliana.mascarenhas@dio.me::573f2dcc-13b6-4a88-af1c-35ffa781b5c6" providerId="AD" clId="Web-{53032017-CEB5-DE27-F1FA-B4DE88060054}" dt="2022-10-05T18:30:48.537" v="572"/>
          <ac:spMkLst>
            <pc:docMk/>
            <pc:sldMk cId="2490265994" sldId="379"/>
            <ac:spMk id="7" creationId="{6A29F01F-168A-2D34-4846-30E1C65BF844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30:52.678" v="575" actId="1076"/>
          <ac:picMkLst>
            <pc:docMk/>
            <pc:sldMk cId="2490265994" sldId="379"/>
            <ac:picMk id="2" creationId="{12A0A7DA-B9D2-1469-5041-0A293E11D0C1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8:30:41.364" v="563"/>
          <ac:picMkLst>
            <pc:docMk/>
            <pc:sldMk cId="2490265994" sldId="379"/>
            <ac:picMk id="4" creationId="{53CEE1D5-2C2B-1B7F-F4C0-D53C2621A3EC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32:17.933" v="585" actId="1076"/>
          <ac:picMkLst>
            <pc:docMk/>
            <pc:sldMk cId="2490265994" sldId="379"/>
            <ac:picMk id="8" creationId="{E00BE1FA-C766-774D-2C5D-1CAD995421E4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32:16.120" v="584" actId="1076"/>
          <ac:picMkLst>
            <pc:docMk/>
            <pc:sldMk cId="2490265994" sldId="379"/>
            <ac:picMk id="9" creationId="{A98EC344-387C-3B35-6F6F-5B58FCF3F8A3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55:41.659" v="878" actId="1076"/>
        <pc:sldMkLst>
          <pc:docMk/>
          <pc:sldMk cId="2362815796" sldId="380"/>
        </pc:sldMkLst>
        <pc:spChg chg="add mod">
          <ac:chgData name="Juliana Mascarenhas" userId="S::juliana.mascarenhas@dio.me::573f2dcc-13b6-4a88-af1c-35ffa781b5c6" providerId="AD" clId="Web-{53032017-CEB5-DE27-F1FA-B4DE88060054}" dt="2022-10-05T18:54:40.827" v="872" actId="1076"/>
          <ac:spMkLst>
            <pc:docMk/>
            <pc:sldMk cId="2362815796" sldId="380"/>
            <ac:spMk id="5" creationId="{FC8FFC66-2C65-5A7F-2595-28259566C1B7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38:41.737" v="663" actId="20577"/>
          <ac:spMkLst>
            <pc:docMk/>
            <pc:sldMk cId="2362815796" sldId="380"/>
            <ac:spMk id="87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52:34.225" v="787"/>
          <ac:grpSpMkLst>
            <pc:docMk/>
            <pc:sldMk cId="2362815796" sldId="380"/>
            <ac:grpSpMk id="15" creationId="{99D694AF-8C25-B3F3-FD16-723641394A90}"/>
          </ac:grpSpMkLst>
        </pc:grpChg>
        <pc:grpChg chg="add mod">
          <ac:chgData name="Juliana Mascarenhas" userId="S::juliana.mascarenhas@dio.me::573f2dcc-13b6-4a88-af1c-35ffa781b5c6" providerId="AD" clId="Web-{53032017-CEB5-DE27-F1FA-B4DE88060054}" dt="2022-10-05T18:55:37.705" v="877" actId="1076"/>
          <ac:grpSpMkLst>
            <pc:docMk/>
            <pc:sldMk cId="2362815796" sldId="380"/>
            <ac:grpSpMk id="17" creationId="{B4B9C7EA-2B9E-4D33-BDDA-A236C9C0C672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8:54:42.374" v="873" actId="1076"/>
          <ac:picMkLst>
            <pc:docMk/>
            <pc:sldMk cId="2362815796" sldId="380"/>
            <ac:picMk id="10" creationId="{7E60A9C4-807A-83DE-26F2-4A4049F3CC39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5:41.659" v="878" actId="1076"/>
          <ac:picMkLst>
            <pc:docMk/>
            <pc:sldMk cId="2362815796" sldId="380"/>
            <ac:picMk id="16" creationId="{52A25BAC-27B5-B6F6-99EF-80D34938BBAE}"/>
          </ac:picMkLst>
        </pc:picChg>
      </pc:sldChg>
      <pc:sldChg chg="addSp delSp modSp add">
        <pc:chgData name="Juliana Mascarenhas" userId="S::juliana.mascarenhas@dio.me::573f2dcc-13b6-4a88-af1c-35ffa781b5c6" providerId="AD" clId="Web-{53032017-CEB5-DE27-F1FA-B4DE88060054}" dt="2022-10-05T19:04:18.753" v="1024" actId="20577"/>
        <pc:sldMkLst>
          <pc:docMk/>
          <pc:sldMk cId="4087231177" sldId="381"/>
        </pc:sldMkLst>
        <pc:spChg chg="add del">
          <ac:chgData name="Juliana Mascarenhas" userId="S::juliana.mascarenhas@dio.me::573f2dcc-13b6-4a88-af1c-35ffa781b5c6" providerId="AD" clId="Web-{53032017-CEB5-DE27-F1FA-B4DE88060054}" dt="2022-10-05T18:47:04.190" v="717"/>
          <ac:spMkLst>
            <pc:docMk/>
            <pc:sldMk cId="4087231177" sldId="381"/>
            <ac:spMk id="4" creationId="{7639FE30-3C8E-8BA8-46E6-6A94D3616991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04:18.753" v="1024" actId="20577"/>
          <ac:spMkLst>
            <pc:docMk/>
            <pc:sldMk cId="4087231177" sldId="381"/>
            <ac:spMk id="204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53032017-CEB5-DE27-F1FA-B4DE88060054}" dt="2022-10-05T19:04:07.330" v="1013" actId="20577"/>
        <pc:sldMkLst>
          <pc:docMk/>
          <pc:sldMk cId="503805656" sldId="382"/>
        </pc:sldMkLst>
        <pc:spChg chg="mod">
          <ac:chgData name="Juliana Mascarenhas" userId="S::juliana.mascarenhas@dio.me::573f2dcc-13b6-4a88-af1c-35ffa781b5c6" providerId="AD" clId="Web-{53032017-CEB5-DE27-F1FA-B4DE88060054}" dt="2022-10-05T19:04:07.330" v="1013" actId="20577"/>
          <ac:spMkLst>
            <pc:docMk/>
            <pc:sldMk cId="503805656" sldId="382"/>
            <ac:spMk id="204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51:43.394" v="767"/>
        <pc:sldMkLst>
          <pc:docMk/>
          <pc:sldMk cId="4037364499" sldId="383"/>
        </pc:sldMkLst>
        <pc:spChg chg="del">
          <ac:chgData name="Juliana Mascarenhas" userId="S::juliana.mascarenhas@dio.me::573f2dcc-13b6-4a88-af1c-35ffa781b5c6" providerId="AD" clId="Web-{53032017-CEB5-DE27-F1FA-B4DE88060054}" dt="2022-10-05T18:50:40.593" v="740"/>
          <ac:spMkLst>
            <pc:docMk/>
            <pc:sldMk cId="4037364499" sldId="383"/>
            <ac:spMk id="2" creationId="{276872FB-67AC-D25F-33B3-D1D76147AB94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47:07.081" v="718"/>
          <ac:spMkLst>
            <pc:docMk/>
            <pc:sldMk cId="4037364499" sldId="383"/>
            <ac:spMk id="4" creationId="{7639FE30-3C8E-8BA8-46E6-6A94D3616991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47:10.456" v="719"/>
          <ac:spMkLst>
            <pc:docMk/>
            <pc:sldMk cId="4037364499" sldId="383"/>
            <ac:spMk id="6" creationId="{000A66D2-67F8-49CE-18FE-8F47A247791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51:43.394" v="767"/>
          <ac:spMkLst>
            <pc:docMk/>
            <pc:sldMk cId="4037364499" sldId="383"/>
            <ac:spMk id="9" creationId="{5477F04B-B8A8-52DE-5D06-23FEFA9CDAEB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51:00.720" v="748" actId="14100"/>
          <ac:spMkLst>
            <pc:docMk/>
            <pc:sldMk cId="4037364499" sldId="383"/>
            <ac:spMk id="204" creationId="{00000000-0000-0000-0000-000000000000}"/>
          </ac:spMkLst>
        </pc:spChg>
        <pc:graphicFrameChg chg="add del mod">
          <ac:chgData name="Juliana Mascarenhas" userId="S::juliana.mascarenhas@dio.me::573f2dcc-13b6-4a88-af1c-35ffa781b5c6" providerId="AD" clId="Web-{53032017-CEB5-DE27-F1FA-B4DE88060054}" dt="2022-10-05T18:47:15.815" v="721"/>
          <ac:graphicFrameMkLst>
            <pc:docMk/>
            <pc:sldMk cId="4037364499" sldId="383"/>
            <ac:graphicFrameMk id="7" creationId="{F6D3E0A9-47FD-D2F1-7094-9E47CBEBBD92}"/>
          </ac:graphicFrameMkLst>
        </pc:graphicFrameChg>
        <pc:picChg chg="mod">
          <ac:chgData name="Juliana Mascarenhas" userId="S::juliana.mascarenhas@dio.me::573f2dcc-13b6-4a88-af1c-35ffa781b5c6" providerId="AD" clId="Web-{53032017-CEB5-DE27-F1FA-B4DE88060054}" dt="2022-10-05T18:51:40.722" v="766" actId="1076"/>
          <ac:picMkLst>
            <pc:docMk/>
            <pc:sldMk cId="4037364499" sldId="383"/>
            <ac:picMk id="3" creationId="{7BF4A7B3-CF62-ED9C-0804-FDE78ABC54E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1:11.548" v="752" actId="1076"/>
          <ac:picMkLst>
            <pc:docMk/>
            <pc:sldMk cId="4037364499" sldId="383"/>
            <ac:picMk id="8" creationId="{81020CD3-0268-F74B-C8CC-324395DAA4E1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52:10.740" v="785" actId="20577"/>
        <pc:sldMkLst>
          <pc:docMk/>
          <pc:sldMk cId="4065986551" sldId="384"/>
        </pc:sldMkLst>
        <pc:spChg chg="del">
          <ac:chgData name="Juliana Mascarenhas" userId="S::juliana.mascarenhas@dio.me::573f2dcc-13b6-4a88-af1c-35ffa781b5c6" providerId="AD" clId="Web-{53032017-CEB5-DE27-F1FA-B4DE88060054}" dt="2022-10-05T18:50:16.389" v="732"/>
          <ac:spMkLst>
            <pc:docMk/>
            <pc:sldMk cId="4065986551" sldId="384"/>
            <ac:spMk id="2" creationId="{276872FB-67AC-D25F-33B3-D1D76147AB94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52:10.740" v="785" actId="20577"/>
          <ac:spMkLst>
            <pc:docMk/>
            <pc:sldMk cId="4065986551" sldId="384"/>
            <ac:spMk id="6" creationId="{615205CD-88CB-0CB1-3A0B-BECE5AE621F6}"/>
          </ac:spMkLst>
        </pc:spChg>
        <pc:picChg chg="mod">
          <ac:chgData name="Juliana Mascarenhas" userId="S::juliana.mascarenhas@dio.me::573f2dcc-13b6-4a88-af1c-35ffa781b5c6" providerId="AD" clId="Web-{53032017-CEB5-DE27-F1FA-B4DE88060054}" dt="2022-10-05T18:51:58.176" v="772" actId="1076"/>
          <ac:picMkLst>
            <pc:docMk/>
            <pc:sldMk cId="4065986551" sldId="384"/>
            <ac:picMk id="3" creationId="{7BF4A7B3-CF62-ED9C-0804-FDE78ABC54E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0:25.889" v="736"/>
          <ac:picMkLst>
            <pc:docMk/>
            <pc:sldMk cId="4065986551" sldId="384"/>
            <ac:picMk id="4" creationId="{E8847295-8009-0C07-1A91-341D79D38DFF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8:50:12.545" v="730"/>
          <ac:picMkLst>
            <pc:docMk/>
            <pc:sldMk cId="4065986551" sldId="384"/>
            <ac:picMk id="8" creationId="{81020CD3-0268-F74B-C8CC-324395DAA4E1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00:45.162" v="982" actId="1076"/>
        <pc:sldMkLst>
          <pc:docMk/>
          <pc:sldMk cId="3351357869" sldId="385"/>
        </pc:sldMkLst>
        <pc:spChg chg="add mod">
          <ac:chgData name="Juliana Mascarenhas" userId="S::juliana.mascarenhas@dio.me::573f2dcc-13b6-4a88-af1c-35ffa781b5c6" providerId="AD" clId="Web-{53032017-CEB5-DE27-F1FA-B4DE88060054}" dt="2022-10-05T18:59:56.018" v="978" actId="14100"/>
          <ac:spMkLst>
            <pc:docMk/>
            <pc:sldMk cId="3351357869" sldId="385"/>
            <ac:spMk id="10" creationId="{A7F3E5EA-2876-8B40-9BC5-887BF551BC9C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00:39.568" v="980" actId="14100"/>
          <ac:spMkLst>
            <pc:docMk/>
            <pc:sldMk cId="3351357869" sldId="385"/>
            <ac:spMk id="17" creationId="{6B6EF860-FAB3-5989-77B2-3B543EE29793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56:49.241" v="881"/>
          <ac:grpSpMkLst>
            <pc:docMk/>
            <pc:sldMk cId="3351357869" sldId="385"/>
            <ac:grpSpMk id="15" creationId="{99D694AF-8C25-B3F3-FD16-723641394A90}"/>
          </ac:grpSpMkLst>
        </pc:grpChg>
        <pc:picChg chg="add">
          <ac:chgData name="Juliana Mascarenhas" userId="S::juliana.mascarenhas@dio.me::573f2dcc-13b6-4a88-af1c-35ffa781b5c6" providerId="AD" clId="Web-{53032017-CEB5-DE27-F1FA-B4DE88060054}" dt="2022-10-05T18:56:46.835" v="879"/>
          <ac:picMkLst>
            <pc:docMk/>
            <pc:sldMk cId="3351357869" sldId="385"/>
            <ac:picMk id="5" creationId="{4034BA64-B9CA-CDEF-59EC-D775197AE3E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00:45.162" v="982" actId="1076"/>
          <ac:picMkLst>
            <pc:docMk/>
            <pc:sldMk cId="3351357869" sldId="385"/>
            <ac:picMk id="18" creationId="{3DEC60D8-18C8-6CB7-40F0-0D20BE35FB79}"/>
          </ac:picMkLst>
        </pc:picChg>
      </pc:sldChg>
      <pc:sldChg chg="modSp add">
        <pc:chgData name="Juliana Mascarenhas" userId="S::juliana.mascarenhas@dio.me::573f2dcc-13b6-4a88-af1c-35ffa781b5c6" providerId="AD" clId="Web-{53032017-CEB5-DE27-F1FA-B4DE88060054}" dt="2022-10-05T19:01:33.602" v="992" actId="20577"/>
        <pc:sldMkLst>
          <pc:docMk/>
          <pc:sldMk cId="4113467475" sldId="386"/>
        </pc:sldMkLst>
        <pc:spChg chg="mod">
          <ac:chgData name="Juliana Mascarenhas" userId="S::juliana.mascarenhas@dio.me::573f2dcc-13b6-4a88-af1c-35ffa781b5c6" providerId="AD" clId="Web-{53032017-CEB5-DE27-F1FA-B4DE88060054}" dt="2022-10-05T19:01:33.602" v="992" actId="20577"/>
          <ac:spMkLst>
            <pc:docMk/>
            <pc:sldMk cId="4113467475" sldId="386"/>
            <ac:spMk id="173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03:53.720" v="1002" actId="20577"/>
        <pc:sldMkLst>
          <pc:docMk/>
          <pc:sldMk cId="318779460" sldId="387"/>
        </pc:sldMkLst>
        <pc:spChg chg="del">
          <ac:chgData name="Juliana Mascarenhas" userId="S::juliana.mascarenhas@dio.me::573f2dcc-13b6-4a88-af1c-35ffa781b5c6" providerId="AD" clId="Web-{53032017-CEB5-DE27-F1FA-B4DE88060054}" dt="2022-10-05T19:03:06.327" v="994"/>
          <ac:spMkLst>
            <pc:docMk/>
            <pc:sldMk cId="318779460" sldId="387"/>
            <ac:spMk id="6" creationId="{000A66D2-67F8-49CE-18FE-8F47A247791D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03:53.720" v="1002" actId="20577"/>
          <ac:spMkLst>
            <pc:docMk/>
            <pc:sldMk cId="318779460" sldId="387"/>
            <ac:spMk id="204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53032017-CEB5-DE27-F1FA-B4DE88060054}" dt="2022-10-05T19:03:11.968" v="996"/>
          <ac:picMkLst>
            <pc:docMk/>
            <pc:sldMk cId="318779460" sldId="387"/>
            <ac:picMk id="5" creationId="{B3E4B2C0-C06B-46A4-17F0-A21F9FD023CD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03:49.095" v="1000" actId="1076"/>
          <ac:picMkLst>
            <pc:docMk/>
            <pc:sldMk cId="318779460" sldId="387"/>
            <ac:picMk id="7" creationId="{836AFE77-C723-ED03-BE45-7BD901D226F9}"/>
          </ac:picMkLst>
        </pc:picChg>
      </pc:sldChg>
      <pc:sldChg chg="addSp modSp add replId">
        <pc:chgData name="Juliana Mascarenhas" userId="S::juliana.mascarenhas@dio.me::573f2dcc-13b6-4a88-af1c-35ffa781b5c6" providerId="AD" clId="Web-{53032017-CEB5-DE27-F1FA-B4DE88060054}" dt="2022-10-05T19:14:25.368" v="1040" actId="1076"/>
        <pc:sldMkLst>
          <pc:docMk/>
          <pc:sldMk cId="2575816081" sldId="388"/>
        </pc:sldMkLst>
        <pc:grpChg chg="mod">
          <ac:chgData name="Juliana Mascarenhas" userId="S::juliana.mascarenhas@dio.me::573f2dcc-13b6-4a88-af1c-35ffa781b5c6" providerId="AD" clId="Web-{53032017-CEB5-DE27-F1FA-B4DE88060054}" dt="2022-10-05T19:12:51.269" v="1027" actId="14100"/>
          <ac:grpSpMkLst>
            <pc:docMk/>
            <pc:sldMk cId="2575816081" sldId="388"/>
            <ac:grpSpMk id="15" creationId="{99D694AF-8C25-B3F3-FD16-723641394A90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9:14:25.368" v="1040" actId="1076"/>
          <ac:picMkLst>
            <pc:docMk/>
            <pc:sldMk cId="2575816081" sldId="388"/>
            <ac:picMk id="5" creationId="{BC39305E-146E-8666-AD5B-126A10708A82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14:18.696" v="1036" actId="1076"/>
          <ac:picMkLst>
            <pc:docMk/>
            <pc:sldMk cId="2575816081" sldId="388"/>
            <ac:picMk id="10" creationId="{D577BB96-C293-7F4A-171D-ABF69E45DB7B}"/>
          </ac:picMkLst>
        </pc:picChg>
      </pc:sldChg>
      <pc:sldChg chg="delSp modSp add replId modNotes">
        <pc:chgData name="Juliana Mascarenhas" userId="S::juliana.mascarenhas@dio.me::573f2dcc-13b6-4a88-af1c-35ffa781b5c6" providerId="AD" clId="Web-{53032017-CEB5-DE27-F1FA-B4DE88060054}" dt="2022-10-05T19:28:43.920" v="1321"/>
        <pc:sldMkLst>
          <pc:docMk/>
          <pc:sldMk cId="2240083204" sldId="389"/>
        </pc:sldMkLst>
        <pc:spChg chg="mod">
          <ac:chgData name="Juliana Mascarenhas" userId="S::juliana.mascarenhas@dio.me::573f2dcc-13b6-4a88-af1c-35ffa781b5c6" providerId="AD" clId="Web-{53032017-CEB5-DE27-F1FA-B4DE88060054}" dt="2022-10-05T19:25:06.251" v="1318" actId="1076"/>
          <ac:spMkLst>
            <pc:docMk/>
            <pc:sldMk cId="2240083204" sldId="389"/>
            <ac:spMk id="5" creationId="{8C7AA1C4-273F-3C91-DC38-A626565E7DB6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7.414" v="1178"/>
          <ac:spMkLst>
            <pc:docMk/>
            <pc:sldMk cId="2240083204" sldId="389"/>
            <ac:spMk id="8" creationId="{3CD7149F-A23B-CF66-7416-BC298EEF030B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5.977" v="1177"/>
          <ac:spMkLst>
            <pc:docMk/>
            <pc:sldMk cId="2240083204" sldId="389"/>
            <ac:spMk id="9" creationId="{F18A35AA-5C6D-553F-E73B-7BF0B28724ED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4.617" v="1176"/>
          <ac:spMkLst>
            <pc:docMk/>
            <pc:sldMk cId="2240083204" sldId="389"/>
            <ac:spMk id="10" creationId="{8E1DEE31-A2D6-DBB3-1E70-BDF27E2CD75E}"/>
          </ac:spMkLst>
        </pc:spChg>
      </pc:sldChg>
      <pc:sldChg chg="add del replId">
        <pc:chgData name="Juliana Mascarenhas" userId="S::juliana.mascarenhas@dio.me::573f2dcc-13b6-4a88-af1c-35ffa781b5c6" providerId="AD" clId="Web-{53032017-CEB5-DE27-F1FA-B4DE88060054}" dt="2022-10-05T19:16:24.516" v="1104"/>
        <pc:sldMkLst>
          <pc:docMk/>
          <pc:sldMk cId="3301358711" sldId="389"/>
        </pc:sldMkLst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22:03.552" v="1267"/>
        <pc:sldMkLst>
          <pc:docMk/>
          <pc:sldMk cId="727042005" sldId="390"/>
        </pc:sldMkLst>
        <pc:spChg chg="add del mod">
          <ac:chgData name="Juliana Mascarenhas" userId="S::juliana.mascarenhas@dio.me::573f2dcc-13b6-4a88-af1c-35ffa781b5c6" providerId="AD" clId="Web-{53032017-CEB5-DE27-F1FA-B4DE88060054}" dt="2022-10-05T19:21:07.205" v="1243"/>
          <ac:spMkLst>
            <pc:docMk/>
            <pc:sldMk cId="727042005" sldId="390"/>
            <ac:spMk id="2" creationId="{2B357C8A-91CE-3C00-EF54-2D993D0C659B}"/>
          </ac:spMkLst>
        </pc:spChg>
        <pc:spChg chg="del mod">
          <ac:chgData name="Juliana Mascarenhas" userId="S::juliana.mascarenhas@dio.me::573f2dcc-13b6-4a88-af1c-35ffa781b5c6" providerId="AD" clId="Web-{53032017-CEB5-DE27-F1FA-B4DE88060054}" dt="2022-10-05T19:20:48.063" v="1238"/>
          <ac:spMkLst>
            <pc:docMk/>
            <pc:sldMk cId="727042005" sldId="390"/>
            <ac:spMk id="5" creationId="{8C7AA1C4-273F-3C91-DC38-A626565E7DB6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21:33.519" v="1253" actId="20577"/>
          <ac:spMkLst>
            <pc:docMk/>
            <pc:sldMk cId="727042005" sldId="39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9:21:50.927" v="1259" actId="1076"/>
          <ac:picMkLst>
            <pc:docMk/>
            <pc:sldMk cId="727042005" sldId="390"/>
            <ac:picMk id="3" creationId="{7B7F38B7-EA75-AF9A-886F-249C07812BA6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21:28.581" v="1251" actId="1076"/>
          <ac:picMkLst>
            <pc:docMk/>
            <pc:sldMk cId="727042005" sldId="390"/>
            <ac:picMk id="4" creationId="{F6A4B8E5-3A41-EA81-A50C-0E755C116D7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22:03.552" v="1267"/>
          <ac:picMkLst>
            <pc:docMk/>
            <pc:sldMk cId="727042005" sldId="390"/>
            <ac:picMk id="6" creationId="{FAF659A9-E3D1-FED3-48E2-8C10CC087A98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1:24.800" v="1249"/>
          <ac:picMkLst>
            <pc:docMk/>
            <pc:sldMk cId="727042005" sldId="390"/>
            <ac:picMk id="14" creationId="{382A6BBC-596C-9FC1-840C-8CC6D3F2D7E3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24:35.749" v="1302" actId="20577"/>
        <pc:sldMkLst>
          <pc:docMk/>
          <pc:sldMk cId="3365004686" sldId="391"/>
        </pc:sldMkLst>
        <pc:spChg chg="add mod">
          <ac:chgData name="Juliana Mascarenhas" userId="S::juliana.mascarenhas@dio.me::573f2dcc-13b6-4a88-af1c-35ffa781b5c6" providerId="AD" clId="Web-{53032017-CEB5-DE27-F1FA-B4DE88060054}" dt="2022-10-05T19:24:35.749" v="1302" actId="20577"/>
          <ac:spMkLst>
            <pc:docMk/>
            <pc:sldMk cId="3365004686" sldId="391"/>
            <ac:spMk id="5" creationId="{0611344D-3D64-6022-8C3B-F61CD490FB2D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23:04.337" v="1280" actId="14100"/>
          <ac:spMkLst>
            <pc:docMk/>
            <pc:sldMk cId="3365004686" sldId="391"/>
            <ac:spMk id="8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53032017-CEB5-DE27-F1FA-B4DE88060054}" dt="2022-10-05T19:23:13.182" v="1285" actId="1076"/>
          <ac:picMkLst>
            <pc:docMk/>
            <pc:sldMk cId="3365004686" sldId="391"/>
            <ac:picMk id="2" creationId="{7A097F06-AB8E-9AF2-F19E-E12F1FD0471C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2:42.398" v="1269"/>
          <ac:picMkLst>
            <pc:docMk/>
            <pc:sldMk cId="3365004686" sldId="391"/>
            <ac:picMk id="3" creationId="{7B7F38B7-EA75-AF9A-886F-249C07812BA6}"/>
          </ac:picMkLst>
        </pc:picChg>
        <pc:picChg chg="mod">
          <ac:chgData name="Juliana Mascarenhas" userId="S::juliana.mascarenhas@dio.me::573f2dcc-13b6-4a88-af1c-35ffa781b5c6" providerId="AD" clId="Web-{53032017-CEB5-DE27-F1FA-B4DE88060054}" dt="2022-10-05T19:23:17.151" v="1286" actId="1076"/>
          <ac:picMkLst>
            <pc:docMk/>
            <pc:sldMk cId="3365004686" sldId="391"/>
            <ac:picMk id="4" creationId="{F6A4B8E5-3A41-EA81-A50C-0E755C116D73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2:42.930" v="1270"/>
          <ac:picMkLst>
            <pc:docMk/>
            <pc:sldMk cId="3365004686" sldId="391"/>
            <ac:picMk id="6" creationId="{FAF659A9-E3D1-FED3-48E2-8C10CC087A98}"/>
          </ac:picMkLst>
        </pc:picChg>
      </pc:sldChg>
      <pc:sldChg chg="addSp delSp modSp add ord replId">
        <pc:chgData name="Juliana Mascarenhas" userId="S::juliana.mascarenhas@dio.me::573f2dcc-13b6-4a88-af1c-35ffa781b5c6" providerId="AD" clId="Web-{53032017-CEB5-DE27-F1FA-B4DE88060054}" dt="2022-10-05T19:37:37.687" v="1549"/>
        <pc:sldMkLst>
          <pc:docMk/>
          <pc:sldMk cId="755508601" sldId="392"/>
        </pc:sldMkLst>
        <pc:spChg chg="add del mod">
          <ac:chgData name="Juliana Mascarenhas" userId="S::juliana.mascarenhas@dio.me::573f2dcc-13b6-4a88-af1c-35ffa781b5c6" providerId="AD" clId="Web-{53032017-CEB5-DE27-F1FA-B4DE88060054}" dt="2022-10-05T19:35:46.743" v="1487"/>
          <ac:spMkLst>
            <pc:docMk/>
            <pc:sldMk cId="755508601" sldId="392"/>
            <ac:spMk id="3" creationId="{758F9E1B-B779-F591-C4CA-A7F56C9B8451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28:56.562" v="1326"/>
          <ac:spMkLst>
            <pc:docMk/>
            <pc:sldMk cId="755508601" sldId="392"/>
            <ac:spMk id="5" creationId="{0611344D-3D64-6022-8C3B-F61CD490FB2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8.620" v="1530" actId="1076"/>
          <ac:spMkLst>
            <pc:docMk/>
            <pc:sldMk cId="755508601" sldId="392"/>
            <ac:spMk id="6" creationId="{3D1EBB14-4B92-3B47-4EFC-7425CE913712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5.276" v="1529" actId="1076"/>
          <ac:spMkLst>
            <pc:docMk/>
            <pc:sldMk cId="755508601" sldId="392"/>
            <ac:spMk id="7" creationId="{5C36CCBC-C5E1-2063-6CB0-EE48E857C81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4.229" v="1528" actId="1076"/>
          <ac:spMkLst>
            <pc:docMk/>
            <pc:sldMk cId="755508601" sldId="392"/>
            <ac:spMk id="8" creationId="{7E511B5C-A7B3-2C62-0183-21CFC6187742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2.276" v="1527" actId="1076"/>
          <ac:spMkLst>
            <pc:docMk/>
            <pc:sldMk cId="755508601" sldId="392"/>
            <ac:spMk id="9" creationId="{8DF62BB1-A6D2-4CD1-E9B3-D251AAF134A4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30.324" v="1531" actId="1076"/>
          <ac:spMkLst>
            <pc:docMk/>
            <pc:sldMk cId="755508601" sldId="392"/>
            <ac:spMk id="10" creationId="{25E1886D-C014-EACD-55C8-2E374CAAED68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37:26.952" v="1548" actId="1076"/>
          <ac:spMkLst>
            <pc:docMk/>
            <pc:sldMk cId="755508601" sldId="392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53032017-CEB5-DE27-F1FA-B4DE88060054}" dt="2022-10-05T19:28:50.827" v="1323"/>
          <ac:picMkLst>
            <pc:docMk/>
            <pc:sldMk cId="755508601" sldId="392"/>
            <ac:picMk id="2" creationId="{7A097F06-AB8E-9AF2-F19E-E12F1FD0471C}"/>
          </ac:picMkLst>
        </pc:picChg>
        <pc:picChg chg="mod modCrop">
          <ac:chgData name="Juliana Mascarenhas" userId="S::juliana.mascarenhas@dio.me::573f2dcc-13b6-4a88-af1c-35ffa781b5c6" providerId="AD" clId="Web-{53032017-CEB5-DE27-F1FA-B4DE88060054}" dt="2022-10-05T19:37:16.186" v="1547" actId="1076"/>
          <ac:picMkLst>
            <pc:docMk/>
            <pc:sldMk cId="755508601" sldId="392"/>
            <ac:picMk id="4" creationId="{F6A4B8E5-3A41-EA81-A50C-0E755C116D7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37:15.842" v="1544" actId="1076"/>
          <ac:picMkLst>
            <pc:docMk/>
            <pc:sldMk cId="755508601" sldId="392"/>
            <ac:picMk id="12" creationId="{75356BB6-E7C4-B970-A581-87DEC2424B9E}"/>
          </ac:picMkLst>
        </pc:picChg>
      </pc:sldChg>
    </pc:docChg>
  </pc:docChgLst>
  <pc:docChgLst>
    <pc:chgData name="Juliana Mascarenhas" userId="S::juliana.mascarenhas@dio.me::573f2dcc-13b6-4a88-af1c-35ffa781b5c6" providerId="AD" clId="Web-{8209AC6F-79AE-FAB6-26D8-F61806EBC6C2}"/>
    <pc:docChg chg="addSld delSld modSld sldOrd">
      <pc:chgData name="Juliana Mascarenhas" userId="S::juliana.mascarenhas@dio.me::573f2dcc-13b6-4a88-af1c-35ffa781b5c6" providerId="AD" clId="Web-{8209AC6F-79AE-FAB6-26D8-F61806EBC6C2}" dt="2022-09-27T04:29:10.935" v="1715"/>
      <pc:docMkLst>
        <pc:docMk/>
      </pc:docMkLst>
      <pc:sldChg chg="addSp modSp">
        <pc:chgData name="Juliana Mascarenhas" userId="S::juliana.mascarenhas@dio.me::573f2dcc-13b6-4a88-af1c-35ffa781b5c6" providerId="AD" clId="Web-{8209AC6F-79AE-FAB6-26D8-F61806EBC6C2}" dt="2022-09-27T00:11:25.309" v="24" actId="1076"/>
        <pc:sldMkLst>
          <pc:docMk/>
          <pc:sldMk cId="2336807056" sldId="293"/>
        </pc:sldMkLst>
        <pc:spChg chg="add mod">
          <ac:chgData name="Juliana Mascarenhas" userId="S::juliana.mascarenhas@dio.me::573f2dcc-13b6-4a88-af1c-35ffa781b5c6" providerId="AD" clId="Web-{8209AC6F-79AE-FAB6-26D8-F61806EBC6C2}" dt="2022-09-27T00:10:07.869" v="22" actId="1076"/>
          <ac:spMkLst>
            <pc:docMk/>
            <pc:sldMk cId="2336807056" sldId="293"/>
            <ac:spMk id="2" creationId="{FE7D24DB-DCCE-4E8E-2877-8ED88BE365B1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11:25.309" v="24" actId="1076"/>
          <ac:picMkLst>
            <pc:docMk/>
            <pc:sldMk cId="2336807056" sldId="293"/>
            <ac:picMk id="3" creationId="{FF940654-6708-A49C-654C-E96403FEFD91}"/>
          </ac:picMkLst>
        </pc:picChg>
      </pc:sldChg>
      <pc:sldChg chg="addSp delSp modSp ord">
        <pc:chgData name="Juliana Mascarenhas" userId="S::juliana.mascarenhas@dio.me::573f2dcc-13b6-4a88-af1c-35ffa781b5c6" providerId="AD" clId="Web-{8209AC6F-79AE-FAB6-26D8-F61806EBC6C2}" dt="2022-09-27T00:28:12.369" v="321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8209AC6F-79AE-FAB6-26D8-F61806EBC6C2}" dt="2022-09-27T00:26:01.256" v="287"/>
          <ac:spMkLst>
            <pc:docMk/>
            <pc:sldMk cId="1421820444" sldId="294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8:12.369" v="321" actId="1076"/>
          <ac:picMkLst>
            <pc:docMk/>
            <pc:sldMk cId="1421820444" sldId="294"/>
            <ac:picMk id="2" creationId="{942C9529-66C7-A7C6-05CA-3B143C234BFD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3.756" v="289"/>
          <ac:picMkLst>
            <pc:docMk/>
            <pc:sldMk cId="1421820444" sldId="294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1.943" v="288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8209AC6F-79AE-FAB6-26D8-F61806EBC6C2}" dt="2022-09-27T00:29:57.887" v="331"/>
        <pc:sldMkLst>
          <pc:docMk/>
          <pc:sldMk cId="3724749159" sldId="295"/>
        </pc:sldMkLst>
      </pc:sldChg>
      <pc:sldChg chg="del">
        <pc:chgData name="Juliana Mascarenhas" userId="S::juliana.mascarenhas@dio.me::573f2dcc-13b6-4a88-af1c-35ffa781b5c6" providerId="AD" clId="Web-{8209AC6F-79AE-FAB6-26D8-F61806EBC6C2}" dt="2022-09-27T00:30:00.059" v="332"/>
        <pc:sldMkLst>
          <pc:docMk/>
          <pc:sldMk cId="3068912545" sldId="296"/>
        </pc:sldMkLst>
      </pc:sldChg>
      <pc:sldChg chg="modSp">
        <pc:chgData name="Juliana Mascarenhas" userId="S::juliana.mascarenhas@dio.me::573f2dcc-13b6-4a88-af1c-35ffa781b5c6" providerId="AD" clId="Web-{8209AC6F-79AE-FAB6-26D8-F61806EBC6C2}" dt="2022-09-27T03:09:18.193" v="1129" actId="20577"/>
        <pc:sldMkLst>
          <pc:docMk/>
          <pc:sldMk cId="142177484" sldId="300"/>
        </pc:sldMkLst>
        <pc:spChg chg="mod">
          <ac:chgData name="Juliana Mascarenhas" userId="S::juliana.mascarenhas@dio.me::573f2dcc-13b6-4a88-af1c-35ffa781b5c6" providerId="AD" clId="Web-{8209AC6F-79AE-FAB6-26D8-F61806EBC6C2}" dt="2022-09-27T03:09:18.193" v="1129" actId="20577"/>
          <ac:spMkLst>
            <pc:docMk/>
            <pc:sldMk cId="142177484" sldId="300"/>
            <ac:spMk id="107" creationId="{00000000-0000-0000-0000-000000000000}"/>
          </ac:spMkLst>
        </pc:sp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7:18.274" v="317" actId="14100"/>
        <pc:sldMkLst>
          <pc:docMk/>
          <pc:sldMk cId="2188683595" sldId="303"/>
        </pc:sldMkLst>
        <pc:spChg chg="add mod">
          <ac:chgData name="Juliana Mascarenhas" userId="S::juliana.mascarenhas@dio.me::573f2dcc-13b6-4a88-af1c-35ffa781b5c6" providerId="AD" clId="Web-{8209AC6F-79AE-FAB6-26D8-F61806EBC6C2}" dt="2022-09-27T00:25:22.645" v="286"/>
          <ac:spMkLst>
            <pc:docMk/>
            <pc:sldMk cId="2188683595" sldId="303"/>
            <ac:spMk id="2" creationId="{D5AA27F7-9717-6C96-77CD-8179F683462C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7:18.274" v="317" actId="14100"/>
          <ac:spMkLst>
            <pc:docMk/>
            <pc:sldMk cId="2188683595" sldId="303"/>
            <ac:spMk id="4" creationId="{44A4CB1A-ECF6-251C-BD07-B5AD04914B18}"/>
          </ac:spMkLst>
        </pc:spChg>
      </pc:sldChg>
      <pc:sldChg chg="addSp delSp modSp add replId addAnim modAnim modNotes">
        <pc:chgData name="Juliana Mascarenhas" userId="S::juliana.mascarenhas@dio.me::573f2dcc-13b6-4a88-af1c-35ffa781b5c6" providerId="AD" clId="Web-{8209AC6F-79AE-FAB6-26D8-F61806EBC6C2}" dt="2022-09-27T00:17:58.743" v="167"/>
        <pc:sldMkLst>
          <pc:docMk/>
          <pc:sldMk cId="3091640721" sldId="304"/>
        </pc:sldMkLst>
        <pc:spChg chg="del mod">
          <ac:chgData name="Juliana Mascarenhas" userId="S::juliana.mascarenhas@dio.me::573f2dcc-13b6-4a88-af1c-35ffa781b5c6" providerId="AD" clId="Web-{8209AC6F-79AE-FAB6-26D8-F61806EBC6C2}" dt="2022-09-27T00:15:05.644" v="57"/>
          <ac:spMkLst>
            <pc:docMk/>
            <pc:sldMk cId="3091640721" sldId="304"/>
            <ac:spMk id="2" creationId="{FE7D24DB-DCCE-4E8E-2877-8ED88BE365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0:17:57.086" v="165" actId="14100"/>
          <ac:spMkLst>
            <pc:docMk/>
            <pc:sldMk cId="3091640721" sldId="304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29.678" v="135" actId="14100"/>
          <ac:spMkLst>
            <pc:docMk/>
            <pc:sldMk cId="3091640721" sldId="30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40.068" v="145" actId="20577"/>
          <ac:spMkLst>
            <pc:docMk/>
            <pc:sldMk cId="3091640721" sldId="304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0:15:06.082" v="58"/>
          <ac:picMkLst>
            <pc:docMk/>
            <pc:sldMk cId="3091640721" sldId="304"/>
            <ac:picMk id="3" creationId="{FF940654-6708-A49C-654C-E96403FEFD91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0:16:53.928" v="147" actId="1076"/>
          <ac:picMkLst>
            <pc:docMk/>
            <pc:sldMk cId="3091640721" sldId="304"/>
            <ac:picMk id="4" creationId="{15D23C18-B0F4-57FA-3D3C-BED2B64DB2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16:25.646" v="134" actId="1076"/>
          <ac:picMkLst>
            <pc:docMk/>
            <pc:sldMk cId="3091640721" sldId="304"/>
            <ac:picMk id="6" creationId="{10BA8228-D493-2657-0E8A-C8C2014AAA5D}"/>
          </ac:picMkLst>
        </pc:pic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1:27.326" v="238"/>
        <pc:sldMkLst>
          <pc:docMk/>
          <pc:sldMk cId="3043031609" sldId="305"/>
        </pc:sldMkLst>
        <pc:spChg chg="add mod">
          <ac:chgData name="Juliana Mascarenhas" userId="S::juliana.mascarenhas@dio.me::573f2dcc-13b6-4a88-af1c-35ffa781b5c6" providerId="AD" clId="Web-{8209AC6F-79AE-FAB6-26D8-F61806EBC6C2}" dt="2022-09-27T00:21:16.154" v="234" actId="14100"/>
          <ac:spMkLst>
            <pc:docMk/>
            <pc:sldMk cId="3043031609" sldId="305"/>
            <ac:spMk id="3" creationId="{CF5B7493-9DCB-3AA1-A901-57D3D68F41AC}"/>
          </ac:spMkLst>
        </pc:spChg>
        <pc:spChg chg="del mod">
          <ac:chgData name="Juliana Mascarenhas" userId="S::juliana.mascarenhas@dio.me::573f2dcc-13b6-4a88-af1c-35ffa781b5c6" providerId="AD" clId="Web-{8209AC6F-79AE-FAB6-26D8-F61806EBC6C2}" dt="2022-09-27T00:19:01.807" v="172"/>
          <ac:spMkLst>
            <pc:docMk/>
            <pc:sldMk cId="3043031609" sldId="305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1:21.076" v="236" actId="14100"/>
          <ac:spMkLst>
            <pc:docMk/>
            <pc:sldMk cId="3043031609" sldId="305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1:17.935" v="235" actId="1076"/>
          <ac:picMkLst>
            <pc:docMk/>
            <pc:sldMk cId="3043031609" sldId="305"/>
            <ac:picMk id="2" creationId="{0C044DEC-21FC-D7C8-C8AF-45DC92BCD2C9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432" v="169"/>
          <ac:picMkLst>
            <pc:docMk/>
            <pc:sldMk cId="3043031609" sldId="305"/>
            <ac:picMk id="4" creationId="{15D23C18-B0F4-57FA-3D3C-BED2B64DB22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682" v="170"/>
          <ac:picMkLst>
            <pc:docMk/>
            <pc:sldMk cId="3043031609" sldId="305"/>
            <ac:picMk id="6" creationId="{10BA8228-D493-2657-0E8A-C8C2014AAA5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4:04.737" v="282" actId="20577"/>
        <pc:sldMkLst>
          <pc:docMk/>
          <pc:sldMk cId="4083238374" sldId="306"/>
        </pc:sldMkLst>
        <pc:spChg chg="add del">
          <ac:chgData name="Juliana Mascarenhas" userId="S::juliana.mascarenhas@dio.me::573f2dcc-13b6-4a88-af1c-35ffa781b5c6" providerId="AD" clId="Web-{8209AC6F-79AE-FAB6-26D8-F61806EBC6C2}" dt="2022-09-27T00:24:02.549" v="280"/>
          <ac:spMkLst>
            <pc:docMk/>
            <pc:sldMk cId="4083238374" sldId="306"/>
            <ac:spMk id="105" creationId="{00000000-0000-0000-0000-00000000000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4:04.737" v="282" actId="20577"/>
          <ac:spMkLst>
            <pc:docMk/>
            <pc:sldMk cId="4083238374" sldId="306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3:57.534" v="278" actId="14100"/>
          <ac:spMkLst>
            <pc:docMk/>
            <pc:sldMk cId="4083238374" sldId="306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8:57.995" v="330" actId="1076"/>
        <pc:sldMkLst>
          <pc:docMk/>
          <pc:sldMk cId="3161482844" sldId="307"/>
        </pc:sldMkLst>
        <pc:picChg chg="del">
          <ac:chgData name="Juliana Mascarenhas" userId="S::juliana.mascarenhas@dio.me::573f2dcc-13b6-4a88-af1c-35ffa781b5c6" providerId="AD" clId="Web-{8209AC6F-79AE-FAB6-26D8-F61806EBC6C2}" dt="2022-09-27T00:28:47.557" v="327"/>
          <ac:picMkLst>
            <pc:docMk/>
            <pc:sldMk cId="3161482844" sldId="307"/>
            <ac:picMk id="2" creationId="{942C9529-66C7-A7C6-05CA-3B143C234BFD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28:57.995" v="330" actId="1076"/>
          <ac:picMkLst>
            <pc:docMk/>
            <pc:sldMk cId="3161482844" sldId="307"/>
            <ac:picMk id="3" creationId="{7B86C285-3215-EDEA-8498-DBDB23F162A4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06:47.787" v="394"/>
        <pc:sldMkLst>
          <pc:docMk/>
          <pc:sldMk cId="1944751711" sldId="308"/>
        </pc:sldMkLst>
        <pc:spChg chg="add mod">
          <ac:chgData name="Juliana Mascarenhas" userId="S::juliana.mascarenhas@dio.me::573f2dcc-13b6-4a88-af1c-35ffa781b5c6" providerId="AD" clId="Web-{8209AC6F-79AE-FAB6-26D8-F61806EBC6C2}" dt="2022-09-27T02:03:27.909" v="353" actId="1076"/>
          <ac:spMkLst>
            <pc:docMk/>
            <pc:sldMk cId="1944751711" sldId="308"/>
            <ac:spMk id="2" creationId="{7DD8C21B-7CEF-6071-3943-89428A91156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6:18.256" v="390" actId="1076"/>
          <ac:spMkLst>
            <pc:docMk/>
            <pc:sldMk cId="1944751711" sldId="308"/>
            <ac:spMk id="4" creationId="{B5B3A1B1-D23B-6BD8-02F1-62AA4E21CDE3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04:53.036" v="377"/>
          <ac:spMkLst>
            <pc:docMk/>
            <pc:sldMk cId="1944751711" sldId="308"/>
            <ac:spMk id="5" creationId="{C3A22603-4017-B79D-303B-88EB412DC99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2:47.627" v="334"/>
          <ac:picMkLst>
            <pc:docMk/>
            <pc:sldMk cId="1944751711" sldId="308"/>
            <ac:picMk id="3" creationId="{7B86C285-3215-EDEA-8498-DBDB23F162A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4.162" v="389" actId="1076"/>
          <ac:picMkLst>
            <pc:docMk/>
            <pc:sldMk cId="1944751711" sldId="308"/>
            <ac:picMk id="6" creationId="{6FD2F326-AE00-3CD1-B9C2-D1CBE385810C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0.552" v="387" actId="1076"/>
          <ac:picMkLst>
            <pc:docMk/>
            <pc:sldMk cId="1944751711" sldId="308"/>
            <ac:picMk id="7" creationId="{3EEEB10A-F455-EB96-80A9-9321A29DABE9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10:20.197" v="441"/>
        <pc:sldMkLst>
          <pc:docMk/>
          <pc:sldMk cId="1753855786" sldId="309"/>
        </pc:sldMkLst>
        <pc:spChg chg="add mod">
          <ac:chgData name="Juliana Mascarenhas" userId="S::juliana.mascarenhas@dio.me::573f2dcc-13b6-4a88-af1c-35ffa781b5c6" providerId="AD" clId="Web-{8209AC6F-79AE-FAB6-26D8-F61806EBC6C2}" dt="2022-09-27T02:08:06.617" v="420" actId="1076"/>
          <ac:spMkLst>
            <pc:docMk/>
            <pc:sldMk cId="1753855786" sldId="309"/>
            <ac:spMk id="2" creationId="{694AB987-47DF-99E4-AD0C-3FFF2EDAB05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9:51.165" v="432" actId="1076"/>
          <ac:spMkLst>
            <pc:docMk/>
            <pc:sldMk cId="1753855786" sldId="309"/>
            <ac:spMk id="4" creationId="{A871666E-7943-9916-82D2-DAE80FE9FD8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0:13.728" v="439"/>
          <ac:spMkLst>
            <pc:docMk/>
            <pc:sldMk cId="1753855786" sldId="309"/>
            <ac:spMk id="5" creationId="{819D032B-F5C0-6D84-2F41-027CFCC900A8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7:18.225" v="396"/>
          <ac:picMkLst>
            <pc:docMk/>
            <pc:sldMk cId="1753855786" sldId="309"/>
            <ac:picMk id="3" creationId="{7B86C285-3215-EDEA-8498-DBDB23F162A4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2:09:55.978" v="434"/>
          <ac:picMkLst>
            <pc:docMk/>
            <pc:sldMk cId="1753855786" sldId="309"/>
            <ac:picMk id="6" creationId="{97684F82-293B-539C-3FA3-C83BA00548A6}"/>
          </ac:picMkLst>
        </pc:picChg>
      </pc:sldChg>
      <pc:sldChg chg="new del">
        <pc:chgData name="Juliana Mascarenhas" userId="S::juliana.mascarenhas@dio.me::573f2dcc-13b6-4a88-af1c-35ffa781b5c6" providerId="AD" clId="Web-{8209AC6F-79AE-FAB6-26D8-F61806EBC6C2}" dt="2022-09-27T02:03:04.206" v="342"/>
        <pc:sldMkLst>
          <pc:docMk/>
          <pc:sldMk cId="2318699446" sldId="309"/>
        </pc:sldMkLst>
      </pc:sldChg>
      <pc:sldChg chg="modSp add replId">
        <pc:chgData name="Juliana Mascarenhas" userId="S::juliana.mascarenhas@dio.me::573f2dcc-13b6-4a88-af1c-35ffa781b5c6" providerId="AD" clId="Web-{8209AC6F-79AE-FAB6-26D8-F61806EBC6C2}" dt="2022-09-27T03:31:38.985" v="1558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8209AC6F-79AE-FAB6-26D8-F61806EBC6C2}" dt="2022-09-27T02:11:30.542" v="458" actId="1076"/>
          <ac:spMkLst>
            <pc:docMk/>
            <pc:sldMk cId="3400344126" sldId="310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1:38.985" v="1558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2:17:38.507" v="519"/>
        <pc:sldMkLst>
          <pc:docMk/>
          <pc:sldMk cId="951397694" sldId="311"/>
        </pc:sldMkLst>
        <pc:spChg chg="del mod">
          <ac:chgData name="Juliana Mascarenhas" userId="S::juliana.mascarenhas@dio.me::573f2dcc-13b6-4a88-af1c-35ffa781b5c6" providerId="AD" clId="Web-{8209AC6F-79AE-FAB6-26D8-F61806EBC6C2}" dt="2022-09-27T02:12:04.933" v="476"/>
          <ac:spMkLst>
            <pc:docMk/>
            <pc:sldMk cId="951397694" sldId="311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1.176" v="493"/>
          <ac:spMkLst>
            <pc:docMk/>
            <pc:sldMk cId="951397694" sldId="311"/>
            <ac:spMk id="4" creationId="{44A4CB1A-ECF6-251C-BD07-B5AD04914B18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4:41.223" v="508" actId="1076"/>
          <ac:spMkLst>
            <pc:docMk/>
            <pc:sldMk cId="951397694" sldId="311"/>
            <ac:spMk id="6" creationId="{08E25871-6395-D2E8-B180-82ED0C1ADF9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7:38.507" v="519"/>
          <ac:spMkLst>
            <pc:docMk/>
            <pc:sldMk cId="951397694" sldId="311"/>
            <ac:spMk id="10" creationId="{D67F99E0-43F5-8B9E-2052-50D024D4DD5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0.379" v="492"/>
          <ac:spMkLst>
            <pc:docMk/>
            <pc:sldMk cId="951397694" sldId="31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14:33.348" v="505" actId="20577"/>
          <ac:spMkLst>
            <pc:docMk/>
            <pc:sldMk cId="951397694" sldId="311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3:13.262" v="488"/>
          <ac:picMkLst>
            <pc:docMk/>
            <pc:sldMk cId="951397694" sldId="311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3:11.621" v="487"/>
          <ac:picMkLst>
            <pc:docMk/>
            <pc:sldMk cId="951397694" sldId="311"/>
            <ac:picMk id="5" creationId="{6EA9B3A6-2F34-5937-32AA-3D558B0A5869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14:25.441" v="500"/>
          <ac:picMkLst>
            <pc:docMk/>
            <pc:sldMk cId="951397694" sldId="311"/>
            <ac:picMk id="7" creationId="{52CEE211-901C-9668-6A6B-BB4F244A5933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4:36.910" v="507" actId="1076"/>
          <ac:picMkLst>
            <pc:docMk/>
            <pc:sldMk cId="951397694" sldId="311"/>
            <ac:picMk id="8" creationId="{14348464-1F00-C25D-3384-B003944E837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6:59.959" v="510" actId="1076"/>
          <ac:picMkLst>
            <pc:docMk/>
            <pc:sldMk cId="951397694" sldId="311"/>
            <ac:picMk id="9" creationId="{7EFECF50-4AE1-A94F-6B22-298B810C0412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2:19:00.399" v="541"/>
        <pc:sldMkLst>
          <pc:docMk/>
          <pc:sldMk cId="183487322" sldId="312"/>
        </pc:sldMkLst>
        <pc:picChg chg="add mod">
          <ac:chgData name="Juliana Mascarenhas" userId="S::juliana.mascarenhas@dio.me::573f2dcc-13b6-4a88-af1c-35ffa781b5c6" providerId="AD" clId="Web-{8209AC6F-79AE-FAB6-26D8-F61806EBC6C2}" dt="2022-09-27T02:18:57.258" v="539"/>
          <ac:picMkLst>
            <pc:docMk/>
            <pc:sldMk cId="183487322" sldId="312"/>
            <ac:picMk id="2" creationId="{5BF0217B-0EE5-9891-D6F9-305784DC6C00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8:58.696" v="540"/>
          <ac:picMkLst>
            <pc:docMk/>
            <pc:sldMk cId="183487322" sldId="312"/>
            <ac:picMk id="3" creationId="{A04A42D5-65FD-2B3A-C0C5-CD77CEA87474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2:19:00.399" v="541"/>
          <ac:picMkLst>
            <pc:docMk/>
            <pc:sldMk cId="183487322" sldId="312"/>
            <ac:picMk id="7" creationId="{52CEE211-901C-9668-6A6B-BB4F244A593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17:47.945" v="521"/>
          <ac:picMkLst>
            <pc:docMk/>
            <pc:sldMk cId="183487322" sldId="312"/>
            <ac:picMk id="8" creationId="{14348464-1F00-C25D-3384-B003944E8375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9:46.960" v="1134" actId="1076"/>
        <pc:sldMkLst>
          <pc:docMk/>
          <pc:sldMk cId="1516646598" sldId="313"/>
        </pc:sldMkLst>
        <pc:spChg chg="del">
          <ac:chgData name="Juliana Mascarenhas" userId="S::juliana.mascarenhas@dio.me::573f2dcc-13b6-4a88-af1c-35ffa781b5c6" providerId="AD" clId="Web-{8209AC6F-79AE-FAB6-26D8-F61806EBC6C2}" dt="2022-09-27T02:20:23.275" v="572"/>
          <ac:spMkLst>
            <pc:docMk/>
            <pc:sldMk cId="1516646598" sldId="313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0:18.384" v="571"/>
          <ac:spMkLst>
            <pc:docMk/>
            <pc:sldMk cId="1516646598" sldId="313"/>
            <ac:spMk id="4" creationId="{44A4CB1A-ECF6-251C-BD07-B5AD04914B18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3:09:46.960" v="1134" actId="1076"/>
          <ac:spMkLst>
            <pc:docMk/>
            <pc:sldMk cId="1516646598" sldId="313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9:45.084" v="1133" actId="14100"/>
          <ac:spMkLst>
            <pc:docMk/>
            <pc:sldMk cId="1516646598" sldId="31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1:31.948" v="597" actId="20577"/>
          <ac:spMkLst>
            <pc:docMk/>
            <pc:sldMk cId="1516646598" sldId="31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9:29.852" v="551"/>
          <ac:picMkLst>
            <pc:docMk/>
            <pc:sldMk cId="1516646598" sldId="313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9:29.212" v="550"/>
          <ac:picMkLst>
            <pc:docMk/>
            <pc:sldMk cId="1516646598" sldId="313"/>
            <ac:picMk id="5" creationId="{6EA9B3A6-2F34-5937-32AA-3D558B0A58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24:33.154" v="679"/>
        <pc:sldMkLst>
          <pc:docMk/>
          <pc:sldMk cId="3322856954" sldId="314"/>
        </pc:sldMkLst>
        <pc:spChg chg="add mod">
          <ac:chgData name="Juliana Mascarenhas" userId="S::juliana.mascarenhas@dio.me::573f2dcc-13b6-4a88-af1c-35ffa781b5c6" providerId="AD" clId="Web-{8209AC6F-79AE-FAB6-26D8-F61806EBC6C2}" dt="2022-09-27T02:23:08.887" v="636" actId="1076"/>
          <ac:spMkLst>
            <pc:docMk/>
            <pc:sldMk cId="3322856954" sldId="314"/>
            <ac:spMk id="2" creationId="{8F1D7EAB-1EE8-334D-C599-7D308D688143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23:50.450" v="650" actId="1076"/>
          <ac:spMkLst>
            <pc:docMk/>
            <pc:sldMk cId="3322856954" sldId="314"/>
            <ac:spMk id="3" creationId="{5B72C8C6-4BCE-B768-DF14-F650983A0EB0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2:08.042" v="606"/>
          <ac:spMkLst>
            <pc:docMk/>
            <pc:sldMk cId="3322856954" sldId="314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3:19.043" v="639" actId="14100"/>
          <ac:spMkLst>
            <pc:docMk/>
            <pc:sldMk cId="3322856954" sldId="31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2:41.668" v="617" actId="20577"/>
          <ac:spMkLst>
            <pc:docMk/>
            <pc:sldMk cId="3322856954" sldId="314"/>
            <ac:spMk id="87" creationId="{00000000-0000-0000-0000-000000000000}"/>
          </ac:spMkLst>
        </pc:spChg>
      </pc:sldChg>
      <pc:sldChg chg="addSp delSp modSp add replId addAnim delAnim modAnim modNotes">
        <pc:chgData name="Juliana Mascarenhas" userId="S::juliana.mascarenhas@dio.me::573f2dcc-13b6-4a88-af1c-35ffa781b5c6" providerId="AD" clId="Web-{8209AC6F-79AE-FAB6-26D8-F61806EBC6C2}" dt="2022-09-27T02:59:20.007" v="945"/>
        <pc:sldMkLst>
          <pc:docMk/>
          <pc:sldMk cId="1165571940" sldId="315"/>
        </pc:sldMkLst>
        <pc:spChg chg="del">
          <ac:chgData name="Juliana Mascarenhas" userId="S::juliana.mascarenhas@dio.me::573f2dcc-13b6-4a88-af1c-35ffa781b5c6" providerId="AD" clId="Web-{8209AC6F-79AE-FAB6-26D8-F61806EBC6C2}" dt="2022-09-27T02:36:29.040" v="705"/>
          <ac:spMkLst>
            <pc:docMk/>
            <pc:sldMk cId="1165571940" sldId="315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36:46.198" v="706"/>
          <ac:spMkLst>
            <pc:docMk/>
            <pc:sldMk cId="1165571940" sldId="315"/>
            <ac:spMk id="3" creationId="{5B72C8C6-4BCE-B768-DF14-F650983A0EB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08.319" v="941" actId="1076"/>
          <ac:spMkLst>
            <pc:docMk/>
            <pc:sldMk cId="1165571940" sldId="315"/>
            <ac:spMk id="4" creationId="{8EC93B64-F1CC-08DB-90AA-75A2BC49A09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39:30.952" v="746" actId="1076"/>
          <ac:spMkLst>
            <pc:docMk/>
            <pc:sldMk cId="1165571940" sldId="315"/>
            <ac:spMk id="5" creationId="{006D5192-0792-94D6-525C-F190D7367C6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11.710" v="942" actId="1076"/>
          <ac:spMkLst>
            <pc:docMk/>
            <pc:sldMk cId="1165571940" sldId="315"/>
            <ac:spMk id="6" creationId="{64F982AD-83AB-AE74-A173-F528F4EC1FAF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4.670" v="788"/>
          <ac:spMkLst>
            <pc:docMk/>
            <pc:sldMk cId="1165571940" sldId="315"/>
            <ac:spMk id="10" creationId="{AC2E60A2-A4C4-C4B8-004F-6F29502D8775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6.920" v="789"/>
          <ac:spMkLst>
            <pc:docMk/>
            <pc:sldMk cId="1165571940" sldId="315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35:45.149" v="686" actId="20577"/>
          <ac:spMkLst>
            <pc:docMk/>
            <pc:sldMk cId="1165571940" sldId="315"/>
            <ac:spMk id="87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8209AC6F-79AE-FAB6-26D8-F61806EBC6C2}" dt="2022-09-27T02:59:01.819" v="938" actId="1076"/>
          <ac:grpSpMkLst>
            <pc:docMk/>
            <pc:sldMk cId="1165571940" sldId="315"/>
            <ac:grpSpMk id="8" creationId="{5C0485DC-82CA-B7EE-62AD-36BCA314E75D}"/>
          </ac:grpSpMkLst>
        </pc:grpChg>
        <pc:picChg chg="add mod">
          <ac:chgData name="Juliana Mascarenhas" userId="S::juliana.mascarenhas@dio.me::573f2dcc-13b6-4a88-af1c-35ffa781b5c6" providerId="AD" clId="Web-{8209AC6F-79AE-FAB6-26D8-F61806EBC6C2}" dt="2022-09-27T02:38:25.373" v="732" actId="1076"/>
          <ac:picMkLst>
            <pc:docMk/>
            <pc:sldMk cId="1165571940" sldId="315"/>
            <ac:picMk id="7" creationId="{B3D3E59C-FCFE-D80A-17AC-0CEC60D6A60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40:49.455" v="775" actId="1076"/>
          <ac:picMkLst>
            <pc:docMk/>
            <pc:sldMk cId="1165571940" sldId="315"/>
            <ac:picMk id="9" creationId="{FC3C020A-0AC3-B47B-BC34-814436D5B824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9:20.007" v="945"/>
          <ac:picMkLst>
            <pc:docMk/>
            <pc:sldMk cId="1165571940" sldId="315"/>
            <ac:picMk id="11" creationId="{DD5C3FE9-924E-77D1-B5B2-1F2C10727B58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55:12.925" v="875" actId="20577"/>
        <pc:sldMkLst>
          <pc:docMk/>
          <pc:sldMk cId="290680227" sldId="316"/>
        </pc:sldMkLst>
        <pc:spChg chg="del">
          <ac:chgData name="Juliana Mascarenhas" userId="S::juliana.mascarenhas@dio.me::573f2dcc-13b6-4a88-af1c-35ffa781b5c6" providerId="AD" clId="Web-{8209AC6F-79AE-FAB6-26D8-F61806EBC6C2}" dt="2022-09-27T02:50:52.467" v="792"/>
          <ac:spMkLst>
            <pc:docMk/>
            <pc:sldMk cId="290680227" sldId="316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2.280" v="791"/>
          <ac:spMkLst>
            <pc:docMk/>
            <pc:sldMk cId="290680227" sldId="316"/>
            <ac:spMk id="3" creationId="{5B72C8C6-4BCE-B768-DF14-F650983A0EB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3:35.361" v="847"/>
          <ac:spMkLst>
            <pc:docMk/>
            <pc:sldMk cId="290680227" sldId="316"/>
            <ac:spMk id="8" creationId="{2A40493A-A499-29D5-C717-422DB0C5AAB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4:38.471" v="860"/>
          <ac:spMkLst>
            <pc:docMk/>
            <pc:sldMk cId="290680227" sldId="316"/>
            <ac:spMk id="10" creationId="{BFB12DED-AE96-687B-DAD3-309EDE438FE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5:12.925" v="875" actId="20577"/>
          <ac:spMkLst>
            <pc:docMk/>
            <pc:sldMk cId="290680227" sldId="316"/>
            <ac:spMk id="11" creationId="{270BAD47-F928-D638-3D6B-E4C12D7EB26E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0.327" v="790"/>
          <ac:spMkLst>
            <pc:docMk/>
            <pc:sldMk cId="290680227" sldId="316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52:28.125" v="811" actId="20577"/>
          <ac:spMkLst>
            <pc:docMk/>
            <pc:sldMk cId="290680227" sldId="316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2:50:58.327" v="795" actId="1076"/>
          <ac:picMkLst>
            <pc:docMk/>
            <pc:sldMk cId="290680227" sldId="316"/>
            <ac:picMk id="4" creationId="{2D4045E6-BFD1-CBC1-3CCD-3C42373EF037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1:28.733" v="803" actId="14100"/>
          <ac:picMkLst>
            <pc:docMk/>
            <pc:sldMk cId="290680227" sldId="316"/>
            <ac:picMk id="5" creationId="{47969B8A-9253-7780-44E3-CEFD8F8F5E72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04.765" v="805" actId="1076"/>
          <ac:picMkLst>
            <pc:docMk/>
            <pc:sldMk cId="290680227" sldId="316"/>
            <ac:picMk id="6" creationId="{89F8DAFE-FDCE-455A-3677-F3E93C1851D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18.078" v="807" actId="1076"/>
          <ac:picMkLst>
            <pc:docMk/>
            <pc:sldMk cId="290680227" sldId="316"/>
            <ac:picMk id="7" creationId="{F5127F21-0B6E-B4DB-348A-8FCB4C37AD26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4:23.018" v="857"/>
          <ac:picMkLst>
            <pc:docMk/>
            <pc:sldMk cId="290680227" sldId="316"/>
            <ac:picMk id="9" creationId="{8AD1E11A-D53F-A406-6D38-B1FC04069D6F}"/>
          </ac:picMkLst>
        </pc:picChg>
      </pc:sldChg>
      <pc:sldChg chg="addSp delSp modSp add replId delAnim modNotes">
        <pc:chgData name="Juliana Mascarenhas" userId="S::juliana.mascarenhas@dio.me::573f2dcc-13b6-4a88-af1c-35ffa781b5c6" providerId="AD" clId="Web-{8209AC6F-79AE-FAB6-26D8-F61806EBC6C2}" dt="2022-09-27T03:08:32.099" v="1113"/>
        <pc:sldMkLst>
          <pc:docMk/>
          <pc:sldMk cId="1336470961" sldId="317"/>
        </pc:sldMkLst>
        <pc:spChg chg="del">
          <ac:chgData name="Juliana Mascarenhas" userId="S::juliana.mascarenhas@dio.me::573f2dcc-13b6-4a88-af1c-35ffa781b5c6" providerId="AD" clId="Web-{8209AC6F-79AE-FAB6-26D8-F61806EBC6C2}" dt="2022-09-27T03:05:14.123" v="1071"/>
          <ac:spMkLst>
            <pc:docMk/>
            <pc:sldMk cId="1336470961" sldId="317"/>
            <ac:spMk id="10" creationId="{AC2E60A2-A4C4-C4B8-004F-6F29502D877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05:12.435" v="1070"/>
          <ac:spMkLst>
            <pc:docMk/>
            <pc:sldMk cId="1336470961" sldId="317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5:10.216" v="1068" actId="20577"/>
          <ac:spMkLst>
            <pc:docMk/>
            <pc:sldMk cId="1336470961" sldId="317"/>
            <ac:spMk id="87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3:05:10.935" v="1069"/>
          <ac:grpSpMkLst>
            <pc:docMk/>
            <pc:sldMk cId="1336470961" sldId="317"/>
            <ac:grpSpMk id="8" creationId="{5C0485DC-82CA-B7EE-62AD-36BCA314E75D}"/>
          </ac:grpSpMkLst>
        </pc:grpChg>
        <pc:grpChg chg="add mod">
          <ac:chgData name="Juliana Mascarenhas" userId="S::juliana.mascarenhas@dio.me::573f2dcc-13b6-4a88-af1c-35ffa781b5c6" providerId="AD" clId="Web-{8209AC6F-79AE-FAB6-26D8-F61806EBC6C2}" dt="2022-09-27T03:07:34.598" v="1091" actId="1076"/>
          <ac:grpSpMkLst>
            <pc:docMk/>
            <pc:sldMk cId="1336470961" sldId="317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06:27.019" v="1087" actId="1076"/>
          <ac:picMkLst>
            <pc:docMk/>
            <pc:sldMk cId="1336470961" sldId="317"/>
            <ac:picMk id="2" creationId="{8D9472A0-C42C-63DB-8F9A-200B382CF426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6:25.113" v="1086" actId="14100"/>
          <ac:picMkLst>
            <pc:docMk/>
            <pc:sldMk cId="1336470961" sldId="317"/>
            <ac:picMk id="3" creationId="{C26A9710-EFC9-C9D4-3A5D-59270B6B8E8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05:15.951" v="1072"/>
          <ac:picMkLst>
            <pc:docMk/>
            <pc:sldMk cId="1336470961" sldId="317"/>
            <ac:picMk id="9" creationId="{FC3C020A-0AC3-B47B-BC34-814436D5B8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7:39.411" v="1096" actId="1076"/>
          <ac:picMkLst>
            <pc:docMk/>
            <pc:sldMk cId="1336470961" sldId="317"/>
            <ac:picMk id="11" creationId="{D3F1C0C6-CF70-5B3E-425E-83F32D6EC83D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3:48.715" v="1061" actId="1076"/>
        <pc:sldMkLst>
          <pc:docMk/>
          <pc:sldMk cId="4024119378" sldId="318"/>
        </pc:sldMkLst>
        <pc:spChg chg="add mod">
          <ac:chgData name="Juliana Mascarenhas" userId="S::juliana.mascarenhas@dio.me::573f2dcc-13b6-4a88-af1c-35ffa781b5c6" providerId="AD" clId="Web-{8209AC6F-79AE-FAB6-26D8-F61806EBC6C2}" dt="2022-09-27T03:02:46.511" v="1045" actId="20577"/>
          <ac:spMkLst>
            <pc:docMk/>
            <pc:sldMk cId="4024119378" sldId="318"/>
            <ac:spMk id="2" creationId="{1AA6906B-B516-EDE3-2A6A-5819B73EFAF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33.730" v="1035" actId="14100"/>
          <ac:spMkLst>
            <pc:docMk/>
            <pc:sldMk cId="4024119378" sldId="318"/>
            <ac:spMk id="3" creationId="{92FFC1A7-088A-DA70-9AB4-B0070522EF9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41.492" v="956"/>
          <ac:spMkLst>
            <pc:docMk/>
            <pc:sldMk cId="4024119378" sldId="318"/>
            <ac:spMk id="6" creationId="{64F982AD-83AB-AE74-A173-F528F4EC1FAF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39.132" v="955"/>
          <ac:spMkLst>
            <pc:docMk/>
            <pc:sldMk cId="4024119378" sldId="318"/>
            <ac:spMk id="10" creationId="{AC2E60A2-A4C4-C4B8-004F-6F29502D8775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02.291" v="1025" actId="1076"/>
          <ac:spMkLst>
            <pc:docMk/>
            <pc:sldMk cId="4024119378" sldId="318"/>
            <ac:spMk id="12" creationId="{96801BC2-80F9-4CB2-AB92-E8D7A1E8D48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20.447" v="1031"/>
          <ac:spMkLst>
            <pc:docMk/>
            <pc:sldMk cId="4024119378" sldId="318"/>
            <ac:spMk id="13" creationId="{4ECA2AD5-7B4D-A05A-30D4-855392B54E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3:48.715" v="1061" actId="1076"/>
          <ac:spMkLst>
            <pc:docMk/>
            <pc:sldMk cId="4024119378" sldId="318"/>
            <ac:spMk id="14" creationId="{9F5D91D0-530F-B0C5-7F7E-CF001CE77B7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2:26.338" v="1032" actId="14100"/>
          <ac:spMkLst>
            <pc:docMk/>
            <pc:sldMk cId="4024119378" sldId="318"/>
            <ac:spMk id="86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2:59:43.335" v="957"/>
          <ac:grpSpMkLst>
            <pc:docMk/>
            <pc:sldMk cId="4024119378" sldId="318"/>
            <ac:grpSpMk id="8" creationId="{5C0485DC-82CA-B7EE-62AD-36BCA314E75D}"/>
          </ac:grpSpMkLst>
        </pc:grpChg>
        <pc:picChg chg="del">
          <ac:chgData name="Juliana Mascarenhas" userId="S::juliana.mascarenhas@dio.me::573f2dcc-13b6-4a88-af1c-35ffa781b5c6" providerId="AD" clId="Web-{8209AC6F-79AE-FAB6-26D8-F61806EBC6C2}" dt="2022-09-27T02:59:46.195" v="959"/>
          <ac:picMkLst>
            <pc:docMk/>
            <pc:sldMk cId="4024119378" sldId="318"/>
            <ac:picMk id="9" creationId="{FC3C020A-0AC3-B47B-BC34-814436D5B824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59:54.742" v="960"/>
          <ac:picMkLst>
            <pc:docMk/>
            <pc:sldMk cId="4024119378" sldId="318"/>
            <ac:picMk id="11" creationId="{DD5C3FE9-924E-77D1-B5B2-1F2C10727B58}"/>
          </ac:picMkLst>
        </pc:picChg>
      </pc:sldChg>
      <pc:sldChg chg="modSp add replId">
        <pc:chgData name="Juliana Mascarenhas" userId="S::juliana.mascarenhas@dio.me::573f2dcc-13b6-4a88-af1c-35ffa781b5c6" providerId="AD" clId="Web-{8209AC6F-79AE-FAB6-26D8-F61806EBC6C2}" dt="2022-09-27T03:28:56.588" v="1540" actId="20577"/>
        <pc:sldMkLst>
          <pc:docMk/>
          <pc:sldMk cId="312079376" sldId="319"/>
        </pc:sldMkLst>
        <pc:spChg chg="mod">
          <ac:chgData name="Juliana Mascarenhas" userId="S::juliana.mascarenhas@dio.me::573f2dcc-13b6-4a88-af1c-35ffa781b5c6" providerId="AD" clId="Web-{8209AC6F-79AE-FAB6-26D8-F61806EBC6C2}" dt="2022-09-27T03:28:56.588" v="1540" actId="20577"/>
          <ac:spMkLst>
            <pc:docMk/>
            <pc:sldMk cId="312079376" sldId="319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34.664" v="1508" actId="20577"/>
        <pc:sldMkLst>
          <pc:docMk/>
          <pc:sldMk cId="3013519839" sldId="320"/>
        </pc:sldMkLst>
        <pc:spChg chg="add mod">
          <ac:chgData name="Juliana Mascarenhas" userId="S::juliana.mascarenhas@dio.me::573f2dcc-13b6-4a88-af1c-35ffa781b5c6" providerId="AD" clId="Web-{8209AC6F-79AE-FAB6-26D8-F61806EBC6C2}" dt="2022-09-27T03:11:23.273" v="1180" actId="1076"/>
          <ac:spMkLst>
            <pc:docMk/>
            <pc:sldMk cId="3013519839" sldId="320"/>
            <ac:spMk id="2" creationId="{E389971E-E556-A8C9-21D0-C03A721F351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10:17.976" v="1140"/>
          <ac:spMkLst>
            <pc:docMk/>
            <pc:sldMk cId="3013519839" sldId="320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6:34.664" v="1508" actId="20577"/>
          <ac:spMkLst>
            <pc:docMk/>
            <pc:sldMk cId="3013519839" sldId="32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3.623" v="1313" actId="20577"/>
          <ac:spMkLst>
            <pc:docMk/>
            <pc:sldMk cId="3013519839" sldId="32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2:46.275" v="1211" actId="1076"/>
          <ac:picMkLst>
            <pc:docMk/>
            <pc:sldMk cId="3013519839" sldId="320"/>
            <ac:picMk id="3" creationId="{57FD449B-FDC5-3B89-9636-8F2CC6CB6CC1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23.023" v="1506" actId="20577"/>
        <pc:sldMkLst>
          <pc:docMk/>
          <pc:sldMk cId="979571490" sldId="321"/>
        </pc:sldMkLst>
        <pc:spChg chg="mod">
          <ac:chgData name="Juliana Mascarenhas" userId="S::juliana.mascarenhas@dio.me::573f2dcc-13b6-4a88-af1c-35ffa781b5c6" providerId="AD" clId="Web-{8209AC6F-79AE-FAB6-26D8-F61806EBC6C2}" dt="2022-09-27T03:26:23.023" v="1506" actId="20577"/>
          <ac:spMkLst>
            <pc:docMk/>
            <pc:sldMk cId="979571490" sldId="32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28.607" v="1308" actId="20577"/>
          <ac:spMkLst>
            <pc:docMk/>
            <pc:sldMk cId="979571490" sldId="321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3:14:59.355" v="1274"/>
          <ac:picMkLst>
            <pc:docMk/>
            <pc:sldMk cId="979571490" sldId="321"/>
            <ac:picMk id="3" creationId="{57FD449B-FDC5-3B89-9636-8F2CC6CB6CC1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14:59.620" v="1275"/>
          <ac:picMkLst>
            <pc:docMk/>
            <pc:sldMk cId="979571490" sldId="321"/>
            <ac:picMk id="5" creationId="{D18248D0-F996-BDF6-16E7-853706A537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1:16.814" v="1426"/>
        <pc:sldMkLst>
          <pc:docMk/>
          <pc:sldMk cId="2781006489" sldId="322"/>
        </pc:sldMkLst>
        <pc:spChg chg="del">
          <ac:chgData name="Juliana Mascarenhas" userId="S::juliana.mascarenhas@dio.me::573f2dcc-13b6-4a88-af1c-35ffa781b5c6" providerId="AD" clId="Web-{8209AC6F-79AE-FAB6-26D8-F61806EBC6C2}" dt="2022-09-27T03:16:12.575" v="1277"/>
          <ac:spMkLst>
            <pc:docMk/>
            <pc:sldMk cId="2781006489" sldId="322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8.467" v="1319" actId="20577"/>
          <ac:spMkLst>
            <pc:docMk/>
            <pc:sldMk cId="2781006489" sldId="322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6:27.856" v="1286" actId="1076"/>
          <ac:picMkLst>
            <pc:docMk/>
            <pc:sldMk cId="2781006489" sldId="322"/>
            <ac:picMk id="3" creationId="{D5E11E88-2401-4B15-51A9-B3B81E285FA5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3:17:40.967" v="1320" actId="1076"/>
          <ac:picMkLst>
            <pc:docMk/>
            <pc:sldMk cId="2781006489" sldId="322"/>
            <ac:picMk id="5" creationId="{D18248D0-F996-BDF6-16E7-853706A53769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1:55.345" v="1444"/>
        <pc:sldMkLst>
          <pc:docMk/>
          <pc:sldMk cId="3677031563" sldId="323"/>
        </pc:sldMkLst>
        <pc:spChg chg="mod">
          <ac:chgData name="Juliana Mascarenhas" userId="S::juliana.mascarenhas@dio.me::573f2dcc-13b6-4a88-af1c-35ffa781b5c6" providerId="AD" clId="Web-{8209AC6F-79AE-FAB6-26D8-F61806EBC6C2}" dt="2022-09-27T03:21:55.345" v="1444"/>
          <ac:spMkLst>
            <pc:docMk/>
            <pc:sldMk cId="3677031563" sldId="323"/>
            <ac:spMk id="2" creationId="{E389971E-E556-A8C9-21D0-C03A721F351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1:20.892" v="1428"/>
          <ac:picMkLst>
            <pc:docMk/>
            <pc:sldMk cId="3677031563" sldId="323"/>
            <ac:picMk id="3" creationId="{D5E11E88-2401-4B15-51A9-B3B81E285FA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1:29.673" v="1432" actId="14100"/>
          <ac:picMkLst>
            <pc:docMk/>
            <pc:sldMk cId="3677031563" sldId="323"/>
            <ac:picMk id="4" creationId="{65BA0BF1-9DB5-D4D4-12F6-B90DB8D1DADA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8:04.712" v="1521"/>
        <pc:sldMkLst>
          <pc:docMk/>
          <pc:sldMk cId="3215953725" sldId="324"/>
        </pc:sldMkLst>
        <pc:spChg chg="del">
          <ac:chgData name="Juliana Mascarenhas" userId="S::juliana.mascarenhas@dio.me::573f2dcc-13b6-4a88-af1c-35ffa781b5c6" providerId="AD" clId="Web-{8209AC6F-79AE-FAB6-26D8-F61806EBC6C2}" dt="2022-09-27T03:27:54.181" v="1515"/>
          <ac:spMkLst>
            <pc:docMk/>
            <pc:sldMk cId="3215953725" sldId="324"/>
            <ac:spMk id="2" creationId="{E389971E-E556-A8C9-21D0-C03A721F351C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27:57.462" v="1516" actId="1076"/>
          <ac:spMkLst>
            <pc:docMk/>
            <pc:sldMk cId="3215953725" sldId="324"/>
            <ac:spMk id="6" creationId="{06043507-B17E-099F-9BDD-C5883C9F9C96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3:13.487" v="1450" actId="20577"/>
          <ac:spMkLst>
            <pc:docMk/>
            <pc:sldMk cId="3215953725" sldId="324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3:14.284" v="1451"/>
          <ac:picMkLst>
            <pc:docMk/>
            <pc:sldMk cId="3215953725" sldId="324"/>
            <ac:picMk id="4" creationId="{65BA0BF1-9DB5-D4D4-12F6-B90DB8D1DADA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27:43.290" v="1511"/>
          <ac:picMkLst>
            <pc:docMk/>
            <pc:sldMk cId="3215953725" sldId="324"/>
            <ac:picMk id="5" creationId="{D18248D0-F996-BDF6-16E7-853706A53769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8:04.712" v="1521"/>
          <ac:picMkLst>
            <pc:docMk/>
            <pc:sldMk cId="3215953725" sldId="324"/>
            <ac:picMk id="7" creationId="{1E1C6905-87B7-F075-6557-FFF7809379D6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33:19.658" v="1582"/>
        <pc:sldMkLst>
          <pc:docMk/>
          <pc:sldMk cId="1671110342" sldId="325"/>
        </pc:sldMkLst>
        <pc:grpChg chg="del">
          <ac:chgData name="Juliana Mascarenhas" userId="S::juliana.mascarenhas@dio.me::573f2dcc-13b6-4a88-af1c-35ffa781b5c6" providerId="AD" clId="Web-{8209AC6F-79AE-FAB6-26D8-F61806EBC6C2}" dt="2022-09-27T03:32:04.579" v="1560"/>
          <ac:grpSpMkLst>
            <pc:docMk/>
            <pc:sldMk cId="1671110342" sldId="325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32:25.501" v="1571"/>
          <ac:picMkLst>
            <pc:docMk/>
            <pc:sldMk cId="1671110342" sldId="325"/>
            <ac:picMk id="4" creationId="{E65AFAD5-7D6C-A824-884A-687346049183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32:31.376" v="1574"/>
          <ac:picMkLst>
            <pc:docMk/>
            <pc:sldMk cId="1671110342" sldId="325"/>
            <ac:picMk id="6" creationId="{BD38D3D3-03F3-1205-B7E9-5FFB6EBA399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3:32:31.048" v="1573"/>
          <ac:picMkLst>
            <pc:docMk/>
            <pc:sldMk cId="1671110342" sldId="325"/>
            <ac:picMk id="11" creationId="{D3F1C0C6-CF70-5B3E-425E-83F32D6EC83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38:39.308" v="1653" actId="1076"/>
        <pc:sldMkLst>
          <pc:docMk/>
          <pc:sldMk cId="16588178" sldId="326"/>
        </pc:sldMkLst>
        <pc:spChg chg="del">
          <ac:chgData name="Juliana Mascarenhas" userId="S::juliana.mascarenhas@dio.me::573f2dcc-13b6-4a88-af1c-35ffa781b5c6" providerId="AD" clId="Web-{8209AC6F-79AE-FAB6-26D8-F61806EBC6C2}" dt="2022-09-27T03:34:32.894" v="1592"/>
          <ac:spMkLst>
            <pc:docMk/>
            <pc:sldMk cId="16588178" sldId="326"/>
            <ac:spMk id="6" creationId="{06043507-B17E-099F-9BDD-C5883C9F9C9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38:26.183" v="1646" actId="1076"/>
          <ac:spMkLst>
            <pc:docMk/>
            <pc:sldMk cId="16588178" sldId="326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4:28.331" v="1590" actId="20577"/>
          <ac:spMkLst>
            <pc:docMk/>
            <pc:sldMk cId="16588178" sldId="326"/>
            <ac:spMk id="8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8209AC6F-79AE-FAB6-26D8-F61806EBC6C2}" dt="2022-09-27T03:38:39.308" v="1653" actId="1076"/>
          <ac:picMkLst>
            <pc:docMk/>
            <pc:sldMk cId="16588178" sldId="326"/>
            <ac:picMk id="2" creationId="{F95F0268-CFD6-A531-2164-FF59482CC8A2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3:35:01.269" v="1595"/>
          <ac:picMkLst>
            <pc:docMk/>
            <pc:sldMk cId="16588178" sldId="326"/>
            <ac:picMk id="3" creationId="{FC8BF0E0-9975-F068-1E90-11769D66A642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8.449" v="1652" actId="1076"/>
          <ac:picMkLst>
            <pc:docMk/>
            <pc:sldMk cId="16588178" sldId="326"/>
            <ac:picMk id="4" creationId="{75A50CB8-B700-93CA-9382-B24181DE56D8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38:03.288" v="1635" actId="1076"/>
          <ac:picMkLst>
            <pc:docMk/>
            <pc:sldMk cId="16588178" sldId="326"/>
            <ac:picMk id="5" creationId="{9BB556C3-CE8A-309D-C1AB-AB2D4F7C9B55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4:29.862" v="1591"/>
          <ac:picMkLst>
            <pc:docMk/>
            <pc:sldMk cId="16588178" sldId="326"/>
            <ac:picMk id="7" creationId="{1E1C6905-87B7-F075-6557-FFF7809379D6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5.636" v="1651" actId="1076"/>
          <ac:picMkLst>
            <pc:docMk/>
            <pc:sldMk cId="16588178" sldId="326"/>
            <ac:picMk id="9" creationId="{F802F483-5865-D250-7270-EA5D92BE9C27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4:29:10.935" v="1715"/>
        <pc:sldMkLst>
          <pc:docMk/>
          <pc:sldMk cId="460879522" sldId="327"/>
        </pc:sldMkLst>
        <pc:spChg chg="add mod">
          <ac:chgData name="Juliana Mascarenhas" userId="S::juliana.mascarenhas@dio.me::573f2dcc-13b6-4a88-af1c-35ffa781b5c6" providerId="AD" clId="Web-{8209AC6F-79AE-FAB6-26D8-F61806EBC6C2}" dt="2022-09-27T04:26:21.861" v="1712" actId="14100"/>
          <ac:spMkLst>
            <pc:docMk/>
            <pc:sldMk cId="460879522" sldId="327"/>
            <ac:spMk id="3" creationId="{D9464384-48E8-BCE6-FF02-B593C1471359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45.124" v="1700" actId="1076"/>
          <ac:spMkLst>
            <pc:docMk/>
            <pc:sldMk cId="460879522" sldId="327"/>
            <ac:spMk id="4" creationId="{B61165AF-D063-4A8E-0DC4-06DA1D43EAC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54.796" v="1711" actId="20577"/>
          <ac:spMkLst>
            <pc:docMk/>
            <pc:sldMk cId="460879522" sldId="327"/>
            <ac:spMk id="5" creationId="{0AEDB177-55FB-FF8B-5EE0-66CAE229AA01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4:24:53.918" v="1667"/>
          <ac:spMkLst>
            <pc:docMk/>
            <pc:sldMk cId="460879522" sldId="327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9:07.980" v="1656" actId="20577"/>
          <ac:spMkLst>
            <pc:docMk/>
            <pc:sldMk cId="460879522" sldId="327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39:11.387" v="1658"/>
          <ac:picMkLst>
            <pc:docMk/>
            <pc:sldMk cId="460879522" sldId="327"/>
            <ac:picMk id="2" creationId="{F95F0268-CFD6-A531-2164-FF59482CC8A2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3.168" v="1659"/>
          <ac:picMkLst>
            <pc:docMk/>
            <pc:sldMk cId="460879522" sldId="327"/>
            <ac:picMk id="4" creationId="{75A50CB8-B700-93CA-9382-B24181DE56D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1.137" v="1657"/>
          <ac:picMkLst>
            <pc:docMk/>
            <pc:sldMk cId="460879522" sldId="327"/>
            <ac:picMk id="5" creationId="{9BB556C3-CE8A-309D-C1AB-AB2D4F7C9B5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4:29:10.904" v="1714" actId="1076"/>
          <ac:picMkLst>
            <pc:docMk/>
            <pc:sldMk cId="460879522" sldId="327"/>
            <ac:picMk id="6" creationId="{B2712D80-AB44-FE70-E186-3B6157E7C29E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4.527" v="1660"/>
          <ac:picMkLst>
            <pc:docMk/>
            <pc:sldMk cId="460879522" sldId="327"/>
            <ac:picMk id="9" creationId="{F802F483-5865-D250-7270-EA5D92BE9C27}"/>
          </ac:picMkLst>
        </pc:picChg>
      </pc:sldChg>
    </pc:docChg>
  </pc:docChgLst>
  <pc:docChgLst>
    <pc:chgData name="Juliana Mascarenhas" userId="S::juliana.mascarenhas@dio.me::573f2dcc-13b6-4a88-af1c-35ffa781b5c6" providerId="AD" clId="Web-{12189FFB-7672-9D96-82CB-79BC460896CE}"/>
    <pc:docChg chg="addSld modSld">
      <pc:chgData name="Juliana Mascarenhas" userId="S::juliana.mascarenhas@dio.me::573f2dcc-13b6-4a88-af1c-35ffa781b5c6" providerId="AD" clId="Web-{12189FFB-7672-9D96-82CB-79BC460896CE}" dt="2022-10-08T00:47:07.354" v="5" actId="1076"/>
      <pc:docMkLst>
        <pc:docMk/>
      </pc:docMkLst>
      <pc:sldChg chg="modSp add replId">
        <pc:chgData name="Juliana Mascarenhas" userId="S::juliana.mascarenhas@dio.me::573f2dcc-13b6-4a88-af1c-35ffa781b5c6" providerId="AD" clId="Web-{12189FFB-7672-9D96-82CB-79BC460896CE}" dt="2022-10-08T00:47:07.354" v="5" actId="1076"/>
        <pc:sldMkLst>
          <pc:docMk/>
          <pc:sldMk cId="2177077666" sldId="396"/>
        </pc:sldMkLst>
        <pc:spChg chg="mod">
          <ac:chgData name="Juliana Mascarenhas" userId="S::juliana.mascarenhas@dio.me::573f2dcc-13b6-4a88-af1c-35ffa781b5c6" providerId="AD" clId="Web-{12189FFB-7672-9D96-82CB-79BC460896CE}" dt="2022-10-08T00:47:04.494" v="4" actId="1076"/>
          <ac:spMkLst>
            <pc:docMk/>
            <pc:sldMk cId="2177077666" sldId="396"/>
            <ac:spMk id="2" creationId="{E8982901-4CE0-2B00-CE8C-E37E30529B63}"/>
          </ac:spMkLst>
        </pc:spChg>
        <pc:picChg chg="mod">
          <ac:chgData name="Juliana Mascarenhas" userId="S::juliana.mascarenhas@dio.me::573f2dcc-13b6-4a88-af1c-35ffa781b5c6" providerId="AD" clId="Web-{12189FFB-7672-9D96-82CB-79BC460896CE}" dt="2022-10-08T00:46:59.526" v="2" actId="1076"/>
          <ac:picMkLst>
            <pc:docMk/>
            <pc:sldMk cId="2177077666" sldId="396"/>
            <ac:picMk id="4" creationId="{00B37727-0633-5067-0218-36385A3B9DCF}"/>
          </ac:picMkLst>
        </pc:picChg>
        <pc:picChg chg="mod">
          <ac:chgData name="Juliana Mascarenhas" userId="S::juliana.mascarenhas@dio.me::573f2dcc-13b6-4a88-af1c-35ffa781b5c6" providerId="AD" clId="Web-{12189FFB-7672-9D96-82CB-79BC460896CE}" dt="2022-10-08T00:47:07.354" v="5" actId="1076"/>
          <ac:picMkLst>
            <pc:docMk/>
            <pc:sldMk cId="2177077666" sldId="396"/>
            <ac:picMk id="15" creationId="{4BCC1FF2-F277-64DC-B5B4-D63FBC0BE7FD}"/>
          </ac:picMkLst>
        </pc:picChg>
      </pc:sldChg>
    </pc:docChg>
  </pc:docChgLst>
  <pc:docChgLst>
    <pc:chgData name="Juliana Mascarenhas" userId="S::juliana.mascarenhas@dio.me::573f2dcc-13b6-4a88-af1c-35ffa781b5c6" providerId="AD" clId="Web-{38C4B946-52CE-89FD-496C-6182E914FE45}"/>
    <pc:docChg chg="addSld delSld modSld">
      <pc:chgData name="Juliana Mascarenhas" userId="S::juliana.mascarenhas@dio.me::573f2dcc-13b6-4a88-af1c-35ffa781b5c6" providerId="AD" clId="Web-{38C4B946-52CE-89FD-496C-6182E914FE45}" dt="2022-08-01T19:19:58.269" v="131" actId="20577"/>
      <pc:docMkLst>
        <pc:docMk/>
      </pc:docMkLst>
      <pc:sldChg chg="del">
        <pc:chgData name="Juliana Mascarenhas" userId="S::juliana.mascarenhas@dio.me::573f2dcc-13b6-4a88-af1c-35ffa781b5c6" providerId="AD" clId="Web-{38C4B946-52CE-89FD-496C-6182E914FE45}" dt="2022-08-01T17:23:20.670" v="0"/>
        <pc:sldMkLst>
          <pc:docMk/>
          <pc:sldMk cId="0" sldId="256"/>
        </pc:sldMkLst>
      </pc:sldChg>
      <pc:sldChg chg="addSp delSp modSp">
        <pc:chgData name="Juliana Mascarenhas" userId="S::juliana.mascarenhas@dio.me::573f2dcc-13b6-4a88-af1c-35ffa781b5c6" providerId="AD" clId="Web-{38C4B946-52CE-89FD-496C-6182E914FE45}" dt="2022-08-01T18:23:33.427" v="53" actId="20577"/>
        <pc:sldMkLst>
          <pc:docMk/>
          <pc:sldMk cId="0" sldId="257"/>
        </pc:sldMkLst>
        <pc:spChg chg="add">
          <ac:chgData name="Juliana Mascarenhas" userId="S::juliana.mascarenhas@dio.me::573f2dcc-13b6-4a88-af1c-35ffa781b5c6" providerId="AD" clId="Web-{38C4B946-52CE-89FD-496C-6182E914FE45}" dt="2022-08-01T17:24:28.093" v="45"/>
          <ac:spMkLst>
            <pc:docMk/>
            <pc:sldMk cId="0" sldId="257"/>
            <ac:spMk id="2" creationId="{9291D37F-6091-32B0-B969-022DEB2BC32F}"/>
          </ac:spMkLst>
        </pc:spChg>
        <pc:spChg chg="del">
          <ac:chgData name="Juliana Mascarenhas" userId="S::juliana.mascarenhas@dio.me::573f2dcc-13b6-4a88-af1c-35ffa781b5c6" providerId="AD" clId="Web-{38C4B946-52CE-89FD-496C-6182E914FE45}" dt="2022-08-01T17:24:27.187" v="44"/>
          <ac:spMkLst>
            <pc:docMk/>
            <pc:sldMk cId="0" sldId="257"/>
            <ac:spMk id="6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8:23:33.427" v="53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8C4B946-52CE-89FD-496C-6182E914FE45}" dt="2022-08-01T18:23:37.334" v="55"/>
        <pc:sldMkLst>
          <pc:docMk/>
          <pc:sldMk cId="0" sldId="258"/>
        </pc:sldMkLst>
      </pc:sldChg>
      <pc:sldChg chg="modSp">
        <pc:chgData name="Juliana Mascarenhas" userId="S::juliana.mascarenhas@dio.me::573f2dcc-13b6-4a88-af1c-35ffa781b5c6" providerId="AD" clId="Web-{38C4B946-52CE-89FD-496C-6182E914FE45}" dt="2022-08-01T18:24:49.663" v="98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8C4B946-52CE-89FD-496C-6182E914FE45}" dt="2022-08-01T18:24:49.663" v="98" actId="20577"/>
          <ac:spMkLst>
            <pc:docMk/>
            <pc:sldMk cId="0" sldId="260"/>
            <ac:spMk id="8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38C4B946-52CE-89FD-496C-6182E914FE45}" dt="2022-08-01T19:19:58.269" v="131" actId="20577"/>
        <pc:sldMkLst>
          <pc:docMk/>
          <pc:sldMk cId="0" sldId="261"/>
        </pc:sldMkLst>
        <pc:spChg chg="mod">
          <ac:chgData name="Juliana Mascarenhas" userId="S::juliana.mascarenhas@dio.me::573f2dcc-13b6-4a88-af1c-35ffa781b5c6" providerId="AD" clId="Web-{38C4B946-52CE-89FD-496C-6182E914FE45}" dt="2022-08-01T19:19:40.785" v="111" actId="20577"/>
          <ac:spMkLst>
            <pc:docMk/>
            <pc:sldMk cId="0" sldId="261"/>
            <ac:spMk id="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9:19:58.269" v="131" actId="20577"/>
          <ac:spMkLst>
            <pc:docMk/>
            <pc:sldMk cId="0" sldId="261"/>
            <ac:spMk id="9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38C4B946-52CE-89FD-496C-6182E914FE45}" dt="2022-08-01T18:23:33.787" v="54"/>
        <pc:sldMkLst>
          <pc:docMk/>
          <pc:sldMk cId="2401057340" sldId="273"/>
        </pc:sldMkLst>
      </pc:sldChg>
    </pc:docChg>
  </pc:docChgLst>
  <pc:docChgLst>
    <pc:chgData name="Juliana Mascarenhas" userId="S::juliana.mascarenhas@dio.me::573f2dcc-13b6-4a88-af1c-35ffa781b5c6" providerId="AD" clId="Web-{74E73753-BD3B-EC04-6227-13C21659318F}"/>
    <pc:docChg chg="addSld delSld modSld">
      <pc:chgData name="Juliana Mascarenhas" userId="S::juliana.mascarenhas@dio.me::573f2dcc-13b6-4a88-af1c-35ffa781b5c6" providerId="AD" clId="Web-{74E73753-BD3B-EC04-6227-13C21659318F}" dt="2022-10-11T19:57:49.675" v="677"/>
      <pc:docMkLst>
        <pc:docMk/>
      </pc:docMkLst>
      <pc:sldChg chg="modNotes">
        <pc:chgData name="Juliana Mascarenhas" userId="S::juliana.mascarenhas@dio.me::573f2dcc-13b6-4a88-af1c-35ffa781b5c6" providerId="AD" clId="Web-{74E73753-BD3B-EC04-6227-13C21659318F}" dt="2022-10-11T18:02:38.152" v="139"/>
        <pc:sldMkLst>
          <pc:docMk/>
          <pc:sldMk cId="440195348" sldId="337"/>
        </pc:sldMkLst>
      </pc:sldChg>
      <pc:sldChg chg="modNotes">
        <pc:chgData name="Juliana Mascarenhas" userId="S::juliana.mascarenhas@dio.me::573f2dcc-13b6-4a88-af1c-35ffa781b5c6" providerId="AD" clId="Web-{74E73753-BD3B-EC04-6227-13C21659318F}" dt="2022-10-11T17:57:46.690" v="137"/>
        <pc:sldMkLst>
          <pc:docMk/>
          <pc:sldMk cId="1274507319" sldId="338"/>
        </pc:sldMkLst>
      </pc:sldChg>
      <pc:sldChg chg="modNotes">
        <pc:chgData name="Juliana Mascarenhas" userId="S::juliana.mascarenhas@dio.me::573f2dcc-13b6-4a88-af1c-35ffa781b5c6" providerId="AD" clId="Web-{74E73753-BD3B-EC04-6227-13C21659318F}" dt="2022-10-11T18:43:32.227" v="558"/>
        <pc:sldMkLst>
          <pc:docMk/>
          <pc:sldMk cId="1967828379" sldId="339"/>
        </pc:sldMkLst>
      </pc:sldChg>
      <pc:sldChg chg="del">
        <pc:chgData name="Juliana Mascarenhas" userId="S::juliana.mascarenhas@dio.me::573f2dcc-13b6-4a88-af1c-35ffa781b5c6" providerId="AD" clId="Web-{74E73753-BD3B-EC04-6227-13C21659318F}" dt="2022-10-11T17:48:26.002" v="44"/>
        <pc:sldMkLst>
          <pc:docMk/>
          <pc:sldMk cId="3316621707" sldId="395"/>
        </pc:sldMkLst>
      </pc:sldChg>
      <pc:sldChg chg="modSp modNotes">
        <pc:chgData name="Juliana Mascarenhas" userId="S::juliana.mascarenhas@dio.me::573f2dcc-13b6-4a88-af1c-35ffa781b5c6" providerId="AD" clId="Web-{74E73753-BD3B-EC04-6227-13C21659318F}" dt="2022-10-11T17:32:01.658" v="11"/>
        <pc:sldMkLst>
          <pc:docMk/>
          <pc:sldMk cId="2177077666" sldId="396"/>
        </pc:sldMkLst>
        <pc:spChg chg="mod">
          <ac:chgData name="Juliana Mascarenhas" userId="S::juliana.mascarenhas@dio.me::573f2dcc-13b6-4a88-af1c-35ffa781b5c6" providerId="AD" clId="Web-{74E73753-BD3B-EC04-6227-13C21659318F}" dt="2022-10-11T17:31:57.923" v="9" actId="20577"/>
          <ac:spMkLst>
            <pc:docMk/>
            <pc:sldMk cId="2177077666" sldId="396"/>
            <ac:spMk id="7" creationId="{2E152116-7747-4C4A-B169-62206A598616}"/>
          </ac:spMkLst>
        </pc:spChg>
      </pc:sldChg>
      <pc:sldChg chg="addSp delSp modSp add replId modNotes">
        <pc:chgData name="Juliana Mascarenhas" userId="S::juliana.mascarenhas@dio.me::573f2dcc-13b6-4a88-af1c-35ffa781b5c6" providerId="AD" clId="Web-{74E73753-BD3B-EC04-6227-13C21659318F}" dt="2022-10-11T18:08:37.773" v="229" actId="20577"/>
        <pc:sldMkLst>
          <pc:docMk/>
          <pc:sldMk cId="1756970105" sldId="397"/>
        </pc:sldMkLst>
        <pc:spChg chg="mod">
          <ac:chgData name="Juliana Mascarenhas" userId="S::juliana.mascarenhas@dio.me::573f2dcc-13b6-4a88-af1c-35ffa781b5c6" providerId="AD" clId="Web-{74E73753-BD3B-EC04-6227-13C21659318F}" dt="2022-10-11T18:08:37.773" v="229" actId="20577"/>
          <ac:spMkLst>
            <pc:docMk/>
            <pc:sldMk cId="1756970105" sldId="397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7:47:56.891" v="43" actId="20577"/>
          <ac:spMkLst>
            <pc:docMk/>
            <pc:sldMk cId="1756970105" sldId="397"/>
            <ac:spMk id="4" creationId="{3703E38E-53F9-93D9-0A08-17A7DBA61312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7:56:49.439" v="135" actId="20577"/>
          <ac:spMkLst>
            <pc:docMk/>
            <pc:sldMk cId="1756970105" sldId="397"/>
            <ac:spMk id="6" creationId="{A989894B-983D-3D2E-8BBF-E6E86FAFB225}"/>
          </ac:spMkLst>
        </pc:spChg>
        <pc:picChg chg="add">
          <ac:chgData name="Juliana Mascarenhas" userId="S::juliana.mascarenhas@dio.me::573f2dcc-13b6-4a88-af1c-35ffa781b5c6" providerId="AD" clId="Web-{74E73753-BD3B-EC04-6227-13C21659318F}" dt="2022-10-11T17:47:19.015" v="16"/>
          <ac:picMkLst>
            <pc:docMk/>
            <pc:sldMk cId="1756970105" sldId="397"/>
            <ac:picMk id="2" creationId="{00C7B658-E23B-4C40-45B4-87B1C311BC43}"/>
          </ac:picMkLst>
        </pc:picChg>
        <pc:picChg chg="del">
          <ac:chgData name="Juliana Mascarenhas" userId="S::juliana.mascarenhas@dio.me::573f2dcc-13b6-4a88-af1c-35ffa781b5c6" providerId="AD" clId="Web-{74E73753-BD3B-EC04-6227-13C21659318F}" dt="2022-10-11T17:45:17.496" v="15"/>
          <ac:picMkLst>
            <pc:docMk/>
            <pc:sldMk cId="1756970105" sldId="397"/>
            <ac:picMk id="5" creationId="{68ED7BEF-DEAD-5F44-673F-25221CD68DD6}"/>
          </ac:picMkLst>
        </pc:picChg>
      </pc:sldChg>
      <pc:sldChg chg="addSp delSp modSp add replId">
        <pc:chgData name="Juliana Mascarenhas" userId="S::juliana.mascarenhas@dio.me::573f2dcc-13b6-4a88-af1c-35ffa781b5c6" providerId="AD" clId="Web-{74E73753-BD3B-EC04-6227-13C21659318F}" dt="2022-10-11T18:16:43.178" v="315" actId="1076"/>
        <pc:sldMkLst>
          <pc:docMk/>
          <pc:sldMk cId="1903797961" sldId="398"/>
        </pc:sldMkLst>
        <pc:spChg chg="mod">
          <ac:chgData name="Juliana Mascarenhas" userId="S::juliana.mascarenhas@dio.me::573f2dcc-13b6-4a88-af1c-35ffa781b5c6" providerId="AD" clId="Web-{74E73753-BD3B-EC04-6227-13C21659318F}" dt="2022-10-11T18:08:19.710" v="224"/>
          <ac:spMkLst>
            <pc:docMk/>
            <pc:sldMk cId="1903797961" sldId="398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16:32.178" v="302"/>
          <ac:spMkLst>
            <pc:docMk/>
            <pc:sldMk cId="1903797961" sldId="398"/>
            <ac:spMk id="4" creationId="{3703E38E-53F9-93D9-0A08-17A7DBA6131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16:30.099" v="301"/>
          <ac:spMkLst>
            <pc:docMk/>
            <pc:sldMk cId="1903797961" sldId="398"/>
            <ac:spMk id="6" creationId="{A989894B-983D-3D2E-8BBF-E6E86FAFB225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8:16:43.115" v="310" actId="1076"/>
          <ac:spMkLst>
            <pc:docMk/>
            <pc:sldMk cId="1903797961" sldId="398"/>
            <ac:spMk id="7" creationId="{71803E65-DF59-33A7-08D6-BE166D9A24A3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8:16:43.131" v="311" actId="1076"/>
          <ac:spMkLst>
            <pc:docMk/>
            <pc:sldMk cId="1903797961" sldId="398"/>
            <ac:spMk id="9" creationId="{9AA41551-D7BD-6580-1E95-BA734E5826F6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8:16:43.147" v="312" actId="1076"/>
          <ac:spMkLst>
            <pc:docMk/>
            <pc:sldMk cId="1903797961" sldId="398"/>
            <ac:spMk id="11" creationId="{9A5A0DE0-5A1B-1BCA-DC92-4A9ADE45393C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8:16:43.162" v="313" actId="1076"/>
          <ac:spMkLst>
            <pc:docMk/>
            <pc:sldMk cId="1903797961" sldId="398"/>
            <ac:spMk id="13" creationId="{55BD01E6-8B4F-CF58-379B-8B54E83554D1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8:16:43.162" v="314" actId="1076"/>
          <ac:spMkLst>
            <pc:docMk/>
            <pc:sldMk cId="1903797961" sldId="398"/>
            <ac:spMk id="15" creationId="{B4791BD3-6221-D59E-CE2F-70B1146B383E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8:16:43.178" v="315" actId="1076"/>
          <ac:spMkLst>
            <pc:docMk/>
            <pc:sldMk cId="1903797961" sldId="398"/>
            <ac:spMk id="17" creationId="{CBD11029-37A9-5C00-2473-2393400B92B7}"/>
          </ac:spMkLst>
        </pc:spChg>
        <pc:picChg chg="del">
          <ac:chgData name="Juliana Mascarenhas" userId="S::juliana.mascarenhas@dio.me::573f2dcc-13b6-4a88-af1c-35ffa781b5c6" providerId="AD" clId="Web-{74E73753-BD3B-EC04-6227-13C21659318F}" dt="2022-10-11T18:16:33.396" v="303"/>
          <ac:picMkLst>
            <pc:docMk/>
            <pc:sldMk cId="1903797961" sldId="398"/>
            <ac:picMk id="2" creationId="{00C7B658-E23B-4C40-45B4-87B1C311BC43}"/>
          </ac:picMkLst>
        </pc:picChg>
      </pc:sldChg>
      <pc:sldChg chg="delSp modSp add replId modNotes">
        <pc:chgData name="Juliana Mascarenhas" userId="S::juliana.mascarenhas@dio.me::573f2dcc-13b6-4a88-af1c-35ffa781b5c6" providerId="AD" clId="Web-{74E73753-BD3B-EC04-6227-13C21659318F}" dt="2022-10-11T18:05:35.048" v="173"/>
        <pc:sldMkLst>
          <pc:docMk/>
          <pc:sldMk cId="4272938505" sldId="399"/>
        </pc:sldMkLst>
        <pc:spChg chg="mod">
          <ac:chgData name="Juliana Mascarenhas" userId="S::juliana.mascarenhas@dio.me::573f2dcc-13b6-4a88-af1c-35ffa781b5c6" providerId="AD" clId="Web-{74E73753-BD3B-EC04-6227-13C21659318F}" dt="2022-10-11T18:03:07.544" v="145" actId="14100"/>
          <ac:spMkLst>
            <pc:docMk/>
            <pc:sldMk cId="4272938505" sldId="399"/>
            <ac:spMk id="2" creationId="{E8982901-4CE0-2B00-CE8C-E37E30529B63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03:00.465" v="143"/>
          <ac:spMkLst>
            <pc:docMk/>
            <pc:sldMk cId="4272938505" sldId="399"/>
            <ac:spMk id="3" creationId="{9A26BD45-B06F-E488-6860-5A2A76C038F3}"/>
          </ac:spMkLst>
        </pc:spChg>
        <pc:spChg chg="mod">
          <ac:chgData name="Juliana Mascarenhas" userId="S::juliana.mascarenhas@dio.me::573f2dcc-13b6-4a88-af1c-35ffa781b5c6" providerId="AD" clId="Web-{74E73753-BD3B-EC04-6227-13C21659318F}" dt="2022-10-11T18:03:16.716" v="150" actId="20577"/>
          <ac:spMkLst>
            <pc:docMk/>
            <pc:sldMk cId="4272938505" sldId="399"/>
            <ac:spMk id="5" creationId="{F1659A07-A4CE-54E2-8291-50C36D1929A0}"/>
          </ac:spMkLst>
        </pc:spChg>
        <pc:picChg chg="del">
          <ac:chgData name="Juliana Mascarenhas" userId="S::juliana.mascarenhas@dio.me::573f2dcc-13b6-4a88-af1c-35ffa781b5c6" providerId="AD" clId="Web-{74E73753-BD3B-EC04-6227-13C21659318F}" dt="2022-10-11T18:02:57.669" v="142"/>
          <ac:picMkLst>
            <pc:docMk/>
            <pc:sldMk cId="4272938505" sldId="399"/>
            <ac:picMk id="4" creationId="{00B37727-0633-5067-0218-36385A3B9DCF}"/>
          </ac:picMkLst>
        </pc:picChg>
      </pc:sldChg>
      <pc:sldChg chg="addSp delSp modSp add replId">
        <pc:chgData name="Juliana Mascarenhas" userId="S::juliana.mascarenhas@dio.me::573f2dcc-13b6-4a88-af1c-35ffa781b5c6" providerId="AD" clId="Web-{74E73753-BD3B-EC04-6227-13C21659318F}" dt="2022-10-11T18:17:05.491" v="319" actId="1076"/>
        <pc:sldMkLst>
          <pc:docMk/>
          <pc:sldMk cId="1863393146" sldId="400"/>
        </pc:sldMkLst>
        <pc:spChg chg="mod">
          <ac:chgData name="Juliana Mascarenhas" userId="S::juliana.mascarenhas@dio.me::573f2dcc-13b6-4a88-af1c-35ffa781b5c6" providerId="AD" clId="Web-{74E73753-BD3B-EC04-6227-13C21659318F}" dt="2022-10-11T18:15:39.020" v="272" actId="20577"/>
          <ac:spMkLst>
            <pc:docMk/>
            <pc:sldMk cId="1863393146" sldId="400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17:00.757" v="316"/>
          <ac:spMkLst>
            <pc:docMk/>
            <pc:sldMk cId="1863393146" sldId="400"/>
            <ac:spMk id="4" creationId="{3703E38E-53F9-93D9-0A08-17A7DBA6131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16:26.427" v="300"/>
          <ac:spMkLst>
            <pc:docMk/>
            <pc:sldMk cId="1863393146" sldId="400"/>
            <ac:spMk id="6" creationId="{A989894B-983D-3D2E-8BBF-E6E86FAFB225}"/>
          </ac:spMkLst>
        </pc:spChg>
        <pc:picChg chg="del">
          <ac:chgData name="Juliana Mascarenhas" userId="S::juliana.mascarenhas@dio.me::573f2dcc-13b6-4a88-af1c-35ffa781b5c6" providerId="AD" clId="Web-{74E73753-BD3B-EC04-6227-13C21659318F}" dt="2022-10-11T18:17:02.428" v="317"/>
          <ac:picMkLst>
            <pc:docMk/>
            <pc:sldMk cId="1863393146" sldId="400"/>
            <ac:picMk id="2" creationId="{00C7B658-E23B-4C40-45B4-87B1C311BC43}"/>
          </ac:picMkLst>
        </pc:picChg>
        <pc:picChg chg="add mod">
          <ac:chgData name="Juliana Mascarenhas" userId="S::juliana.mascarenhas@dio.me::573f2dcc-13b6-4a88-af1c-35ffa781b5c6" providerId="AD" clId="Web-{74E73753-BD3B-EC04-6227-13C21659318F}" dt="2022-10-11T18:17:05.491" v="319" actId="1076"/>
          <ac:picMkLst>
            <pc:docMk/>
            <pc:sldMk cId="1863393146" sldId="400"/>
            <ac:picMk id="7" creationId="{AA463075-D5F0-8B8D-C0ED-9488AAC62634}"/>
          </ac:picMkLst>
        </pc:picChg>
      </pc:sldChg>
      <pc:sldChg chg="addSp delSp modSp add replId">
        <pc:chgData name="Juliana Mascarenhas" userId="S::juliana.mascarenhas@dio.me::573f2dcc-13b6-4a88-af1c-35ffa781b5c6" providerId="AD" clId="Web-{74E73753-BD3B-EC04-6227-13C21659318F}" dt="2022-10-11T18:19:37.918" v="330" actId="14100"/>
        <pc:sldMkLst>
          <pc:docMk/>
          <pc:sldMk cId="4040847903" sldId="401"/>
        </pc:sldMkLst>
        <pc:spChg chg="mod">
          <ac:chgData name="Juliana Mascarenhas" userId="S::juliana.mascarenhas@dio.me::573f2dcc-13b6-4a88-af1c-35ffa781b5c6" providerId="AD" clId="Web-{74E73753-BD3B-EC04-6227-13C21659318F}" dt="2022-10-11T18:19:37.918" v="330" actId="14100"/>
          <ac:spMkLst>
            <pc:docMk/>
            <pc:sldMk cId="4040847903" sldId="401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18:57.182" v="321"/>
          <ac:spMkLst>
            <pc:docMk/>
            <pc:sldMk cId="4040847903" sldId="401"/>
            <ac:spMk id="4" creationId="{3703E38E-53F9-93D9-0A08-17A7DBA6131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16:23.693" v="299"/>
          <ac:spMkLst>
            <pc:docMk/>
            <pc:sldMk cId="4040847903" sldId="401"/>
            <ac:spMk id="6" creationId="{A989894B-983D-3D2E-8BBF-E6E86FAFB225}"/>
          </ac:spMkLst>
        </pc:spChg>
        <pc:picChg chg="del">
          <ac:chgData name="Juliana Mascarenhas" userId="S::juliana.mascarenhas@dio.me::573f2dcc-13b6-4a88-af1c-35ffa781b5c6" providerId="AD" clId="Web-{74E73753-BD3B-EC04-6227-13C21659318F}" dt="2022-10-11T18:18:54.494" v="320"/>
          <ac:picMkLst>
            <pc:docMk/>
            <pc:sldMk cId="4040847903" sldId="401"/>
            <ac:picMk id="2" creationId="{00C7B658-E23B-4C40-45B4-87B1C311BC43}"/>
          </ac:picMkLst>
        </pc:picChg>
        <pc:picChg chg="add del mod">
          <ac:chgData name="Juliana Mascarenhas" userId="S::juliana.mascarenhas@dio.me::573f2dcc-13b6-4a88-af1c-35ffa781b5c6" providerId="AD" clId="Web-{74E73753-BD3B-EC04-6227-13C21659318F}" dt="2022-10-11T18:19:24.183" v="324"/>
          <ac:picMkLst>
            <pc:docMk/>
            <pc:sldMk cId="4040847903" sldId="401"/>
            <ac:picMk id="7" creationId="{F1BC08F3-1EAD-803D-DAB7-C3593D8D1ED3}"/>
          </ac:picMkLst>
        </pc:picChg>
        <pc:picChg chg="add mod">
          <ac:chgData name="Juliana Mascarenhas" userId="S::juliana.mascarenhas@dio.me::573f2dcc-13b6-4a88-af1c-35ffa781b5c6" providerId="AD" clId="Web-{74E73753-BD3B-EC04-6227-13C21659318F}" dt="2022-10-11T18:19:31.949" v="328" actId="1076"/>
          <ac:picMkLst>
            <pc:docMk/>
            <pc:sldMk cId="4040847903" sldId="401"/>
            <ac:picMk id="8" creationId="{BE74B938-9841-F0A8-60A2-3E6861065BA3}"/>
          </ac:picMkLst>
        </pc:picChg>
      </pc:sldChg>
      <pc:sldChg chg="addSp delSp modSp add replId addAnim modAnim modNotes">
        <pc:chgData name="Juliana Mascarenhas" userId="S::juliana.mascarenhas@dio.me::573f2dcc-13b6-4a88-af1c-35ffa781b5c6" providerId="AD" clId="Web-{74E73753-BD3B-EC04-6227-13C21659318F}" dt="2022-10-11T18:27:49.526" v="449"/>
        <pc:sldMkLst>
          <pc:docMk/>
          <pc:sldMk cId="1334332282" sldId="402"/>
        </pc:sldMkLst>
        <pc:spChg chg="mod">
          <ac:chgData name="Juliana Mascarenhas" userId="S::juliana.mascarenhas@dio.me::573f2dcc-13b6-4a88-af1c-35ffa781b5c6" providerId="AD" clId="Web-{74E73753-BD3B-EC04-6227-13C21659318F}" dt="2022-10-11T18:25:28.459" v="402" actId="20577"/>
          <ac:spMkLst>
            <pc:docMk/>
            <pc:sldMk cId="1334332282" sldId="402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4E73753-BD3B-EC04-6227-13C21659318F}" dt="2022-10-11T18:27:04.728" v="442"/>
          <ac:spMkLst>
            <pc:docMk/>
            <pc:sldMk cId="1334332282" sldId="402"/>
            <ac:spMk id="5" creationId="{7C381D85-5510-3EEF-3676-7427920BF80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21:50.078" v="332"/>
          <ac:spMkLst>
            <pc:docMk/>
            <pc:sldMk cId="1334332282" sldId="402"/>
            <ac:spMk id="6" creationId="{A989894B-983D-3D2E-8BBF-E6E86FAFB225}"/>
          </ac:spMkLst>
        </pc:spChg>
      </pc:sldChg>
      <pc:sldChg chg="new del">
        <pc:chgData name="Juliana Mascarenhas" userId="S::juliana.mascarenhas@dio.me::573f2dcc-13b6-4a88-af1c-35ffa781b5c6" providerId="AD" clId="Web-{74E73753-BD3B-EC04-6227-13C21659318F}" dt="2022-10-11T18:25:57.835" v="413"/>
        <pc:sldMkLst>
          <pc:docMk/>
          <pc:sldMk cId="1839121754" sldId="403"/>
        </pc:sldMkLst>
      </pc:sldChg>
      <pc:sldChg chg="addSp delSp modSp add replId delAnim modNotes">
        <pc:chgData name="Juliana Mascarenhas" userId="S::juliana.mascarenhas@dio.me::573f2dcc-13b6-4a88-af1c-35ffa781b5c6" providerId="AD" clId="Web-{74E73753-BD3B-EC04-6227-13C21659318F}" dt="2022-10-11T18:33:45.490" v="551" actId="14100"/>
        <pc:sldMkLst>
          <pc:docMk/>
          <pc:sldMk cId="2983211571" sldId="403"/>
        </pc:sldMkLst>
        <pc:spChg chg="mod">
          <ac:chgData name="Juliana Mascarenhas" userId="S::juliana.mascarenhas@dio.me::573f2dcc-13b6-4a88-af1c-35ffa781b5c6" providerId="AD" clId="Web-{74E73753-BD3B-EC04-6227-13C21659318F}" dt="2022-10-11T18:33:45.490" v="551" actId="14100"/>
          <ac:spMkLst>
            <pc:docMk/>
            <pc:sldMk cId="2983211571" sldId="403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74E73753-BD3B-EC04-6227-13C21659318F}" dt="2022-10-11T18:27:56.042" v="451"/>
          <ac:spMkLst>
            <pc:docMk/>
            <pc:sldMk cId="2983211571" sldId="403"/>
            <ac:spMk id="4" creationId="{3703E38E-53F9-93D9-0A08-17A7DBA61312}"/>
          </ac:spMkLst>
        </pc:spChg>
        <pc:spChg chg="del mod">
          <ac:chgData name="Juliana Mascarenhas" userId="S::juliana.mascarenhas@dio.me::573f2dcc-13b6-4a88-af1c-35ffa781b5c6" providerId="AD" clId="Web-{74E73753-BD3B-EC04-6227-13C21659318F}" dt="2022-10-11T18:33:40.662" v="549"/>
          <ac:spMkLst>
            <pc:docMk/>
            <pc:sldMk cId="2983211571" sldId="403"/>
            <ac:spMk id="5" creationId="{7C381D85-5510-3EEF-3676-7427920BF802}"/>
          </ac:spMkLst>
        </pc:spChg>
        <pc:spChg chg="mod">
          <ac:chgData name="Juliana Mascarenhas" userId="S::juliana.mascarenhas@dio.me::573f2dcc-13b6-4a88-af1c-35ffa781b5c6" providerId="AD" clId="Web-{74E73753-BD3B-EC04-6227-13C21659318F}" dt="2022-10-11T18:30:50.688" v="459" actId="20577"/>
          <ac:spMkLst>
            <pc:docMk/>
            <pc:sldMk cId="2983211571" sldId="40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4E73753-BD3B-EC04-6227-13C21659318F}" dt="2022-10-11T18:27:57.667" v="452"/>
          <ac:picMkLst>
            <pc:docMk/>
            <pc:sldMk cId="2983211571" sldId="403"/>
            <ac:picMk id="2" creationId="{00C7B658-E23B-4C40-45B4-87B1C311BC43}"/>
          </ac:picMkLst>
        </pc:picChg>
        <pc:picChg chg="add mod">
          <ac:chgData name="Juliana Mascarenhas" userId="S::juliana.mascarenhas@dio.me::573f2dcc-13b6-4a88-af1c-35ffa781b5c6" providerId="AD" clId="Web-{74E73753-BD3B-EC04-6227-13C21659318F}" dt="2022-10-11T18:30:55.876" v="461" actId="1076"/>
          <ac:picMkLst>
            <pc:docMk/>
            <pc:sldMk cId="2983211571" sldId="403"/>
            <ac:picMk id="6" creationId="{067E5B78-E3E6-CC3A-7CB0-76F93EB6D379}"/>
          </ac:picMkLst>
        </pc:picChg>
      </pc:sldChg>
      <pc:sldChg chg="modSp add replId">
        <pc:chgData name="Juliana Mascarenhas" userId="S::juliana.mascarenhas@dio.me::573f2dcc-13b6-4a88-af1c-35ffa781b5c6" providerId="AD" clId="Web-{74E73753-BD3B-EC04-6227-13C21659318F}" dt="2022-10-11T19:56:05.547" v="673" actId="20577"/>
        <pc:sldMkLst>
          <pc:docMk/>
          <pc:sldMk cId="2223083673" sldId="404"/>
        </pc:sldMkLst>
        <pc:spChg chg="mod">
          <ac:chgData name="Juliana Mascarenhas" userId="S::juliana.mascarenhas@dio.me::573f2dcc-13b6-4a88-af1c-35ffa781b5c6" providerId="AD" clId="Web-{74E73753-BD3B-EC04-6227-13C21659318F}" dt="2022-10-11T19:56:05.547" v="673" actId="20577"/>
          <ac:spMkLst>
            <pc:docMk/>
            <pc:sldMk cId="2223083673" sldId="404"/>
            <ac:spMk id="3" creationId="{D1259112-E26C-8B18-457C-135D460A4172}"/>
          </ac:spMkLst>
        </pc:spChg>
      </pc:sldChg>
      <pc:sldChg chg="modSp add replId">
        <pc:chgData name="Juliana Mascarenhas" userId="S::juliana.mascarenhas@dio.me::573f2dcc-13b6-4a88-af1c-35ffa781b5c6" providerId="AD" clId="Web-{74E73753-BD3B-EC04-6227-13C21659318F}" dt="2022-10-11T19:26:33.145" v="582" actId="20577"/>
        <pc:sldMkLst>
          <pc:docMk/>
          <pc:sldMk cId="1650990319" sldId="405"/>
        </pc:sldMkLst>
        <pc:spChg chg="mod">
          <ac:chgData name="Juliana Mascarenhas" userId="S::juliana.mascarenhas@dio.me::573f2dcc-13b6-4a88-af1c-35ffa781b5c6" providerId="AD" clId="Web-{74E73753-BD3B-EC04-6227-13C21659318F}" dt="2022-10-11T19:26:33.145" v="582" actId="20577"/>
          <ac:spMkLst>
            <pc:docMk/>
            <pc:sldMk cId="1650990319" sldId="405"/>
            <ac:spMk id="107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74E73753-BD3B-EC04-6227-13C21659318F}" dt="2022-10-11T19:56:31.595" v="676" actId="20577"/>
        <pc:sldMkLst>
          <pc:docMk/>
          <pc:sldMk cId="2406768408" sldId="406"/>
        </pc:sldMkLst>
        <pc:spChg chg="mod">
          <ac:chgData name="Juliana Mascarenhas" userId="S::juliana.mascarenhas@dio.me::573f2dcc-13b6-4a88-af1c-35ffa781b5c6" providerId="AD" clId="Web-{74E73753-BD3B-EC04-6227-13C21659318F}" dt="2022-10-11T19:56:31.595" v="676" actId="20577"/>
          <ac:spMkLst>
            <pc:docMk/>
            <pc:sldMk cId="2406768408" sldId="406"/>
            <ac:spMk id="3" creationId="{D1259112-E26C-8B18-457C-135D460A4172}"/>
          </ac:spMkLst>
        </pc:spChg>
      </pc:sldChg>
      <pc:sldChg chg="add replId">
        <pc:chgData name="Juliana Mascarenhas" userId="S::juliana.mascarenhas@dio.me::573f2dcc-13b6-4a88-af1c-35ffa781b5c6" providerId="AD" clId="Web-{74E73753-BD3B-EC04-6227-13C21659318F}" dt="2022-10-11T19:57:49.675" v="677"/>
        <pc:sldMkLst>
          <pc:docMk/>
          <pc:sldMk cId="3646068272" sldId="407"/>
        </pc:sldMkLst>
      </pc:sldChg>
    </pc:docChg>
  </pc:docChgLst>
  <pc:docChgLst>
    <pc:chgData name="Juliana Mascarenhas" userId="S::juliana.mascarenhas@dio.me::573f2dcc-13b6-4a88-af1c-35ffa781b5c6" providerId="AD" clId="Web-{F670A3C0-2CC7-DA26-DA0C-CA6A9C3C0E41}"/>
    <pc:docChg chg="addSld delSld modSld sldOrd">
      <pc:chgData name="Juliana Mascarenhas" userId="S::juliana.mascarenhas@dio.me::573f2dcc-13b6-4a88-af1c-35ffa781b5c6" providerId="AD" clId="Web-{F670A3C0-2CC7-DA26-DA0C-CA6A9C3C0E41}" dt="2022-10-05T02:38:12.961" v="382"/>
      <pc:docMkLst>
        <pc:docMk/>
      </pc:docMkLst>
      <pc:sldChg chg="modSp">
        <pc:chgData name="Juliana Mascarenhas" userId="S::juliana.mascarenhas@dio.me::573f2dcc-13b6-4a88-af1c-35ffa781b5c6" providerId="AD" clId="Web-{F670A3C0-2CC7-DA26-DA0C-CA6A9C3C0E41}" dt="2022-10-05T02:35:54.144" v="366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F670A3C0-2CC7-DA26-DA0C-CA6A9C3C0E41}" dt="2022-10-05T02:12:00.937" v="8" actId="1076"/>
          <ac:spMkLst>
            <pc:docMk/>
            <pc:sldMk cId="3722307344" sldId="29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5:54.144" v="366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F670A3C0-2CC7-DA26-DA0C-CA6A9C3C0E41}" dt="2022-10-05T02:34:49.810" v="347"/>
        <pc:sldMkLst>
          <pc:docMk/>
          <pc:sldMk cId="3091640721" sldId="304"/>
        </pc:sldMkLst>
      </pc:sldChg>
      <pc:sldChg chg="modSp">
        <pc:chgData name="Juliana Mascarenhas" userId="S::juliana.mascarenhas@dio.me::573f2dcc-13b6-4a88-af1c-35ffa781b5c6" providerId="AD" clId="Web-{F670A3C0-2CC7-DA26-DA0C-CA6A9C3C0E41}" dt="2022-10-05T02:36:30.786" v="377" actId="20577"/>
        <pc:sldMkLst>
          <pc:docMk/>
          <pc:sldMk cId="4083238374" sldId="306"/>
        </pc:sldMkLst>
        <pc:spChg chg="mod">
          <ac:chgData name="Juliana Mascarenhas" userId="S::juliana.mascarenhas@dio.me::573f2dcc-13b6-4a88-af1c-35ffa781b5c6" providerId="AD" clId="Web-{F670A3C0-2CC7-DA26-DA0C-CA6A9C3C0E41}" dt="2022-10-05T02:36:30.786" v="377" actId="20577"/>
          <ac:spMkLst>
            <pc:docMk/>
            <pc:sldMk cId="4083238374" sldId="306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F670A3C0-2CC7-DA26-DA0C-CA6A9C3C0E41}" dt="2022-10-05T02:36:49.287" v="381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F670A3C0-2CC7-DA26-DA0C-CA6A9C3C0E41}" dt="2022-10-05T02:36:49.287" v="381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modSp mod modShow">
        <pc:chgData name="Juliana Mascarenhas" userId="S::juliana.mascarenhas@dio.me::573f2dcc-13b6-4a88-af1c-35ffa781b5c6" providerId="AD" clId="Web-{F670A3C0-2CC7-DA26-DA0C-CA6A9C3C0E41}" dt="2022-10-05T02:35:19.389" v="354" actId="14100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F670A3C0-2CC7-DA26-DA0C-CA6A9C3C0E41}" dt="2022-10-05T02:35:19.389" v="354" actId="14100"/>
          <ac:spMkLst>
            <pc:docMk/>
            <pc:sldMk cId="2056733846" sldId="351"/>
            <ac:spMk id="107" creationId="{00000000-0000-0000-0000-000000000000}"/>
          </ac:spMkLst>
        </pc:spChg>
      </pc:sldChg>
      <pc:sldChg chg="ord">
        <pc:chgData name="Juliana Mascarenhas" userId="S::juliana.mascarenhas@dio.me::573f2dcc-13b6-4a88-af1c-35ffa781b5c6" providerId="AD" clId="Web-{F670A3C0-2CC7-DA26-DA0C-CA6A9C3C0E41}" dt="2022-10-05T02:38:12.961" v="382"/>
        <pc:sldMkLst>
          <pc:docMk/>
          <pc:sldMk cId="3251211283" sldId="352"/>
        </pc:sldMkLst>
      </pc:sldChg>
      <pc:sldChg chg="modNotes">
        <pc:chgData name="Juliana Mascarenhas" userId="S::juliana.mascarenhas@dio.me::573f2dcc-13b6-4a88-af1c-35ffa781b5c6" providerId="AD" clId="Web-{F670A3C0-2CC7-DA26-DA0C-CA6A9C3C0E41}" dt="2022-10-05T02:13:26.455" v="62"/>
        <pc:sldMkLst>
          <pc:docMk/>
          <pc:sldMk cId="3677006325" sldId="356"/>
        </pc:sldMkLst>
      </pc:sldChg>
      <pc:sldChg chg="addSp modSp">
        <pc:chgData name="Juliana Mascarenhas" userId="S::juliana.mascarenhas@dio.me::573f2dcc-13b6-4a88-af1c-35ffa781b5c6" providerId="AD" clId="Web-{F670A3C0-2CC7-DA26-DA0C-CA6A9C3C0E41}" dt="2022-10-05T02:15:46.740" v="103" actId="20577"/>
        <pc:sldMkLst>
          <pc:docMk/>
          <pc:sldMk cId="279700708" sldId="357"/>
        </pc:sldMkLst>
        <pc:spChg chg="add mod">
          <ac:chgData name="Juliana Mascarenhas" userId="S::juliana.mascarenhas@dio.me::573f2dcc-13b6-4a88-af1c-35ffa781b5c6" providerId="AD" clId="Web-{F670A3C0-2CC7-DA26-DA0C-CA6A9C3C0E41}" dt="2022-10-05T02:14:14.474" v="68" actId="14100"/>
          <ac:spMkLst>
            <pc:docMk/>
            <pc:sldMk cId="279700708" sldId="357"/>
            <ac:spMk id="2" creationId="{AE587384-B71C-5795-762B-2B38046164FB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15:46.740" v="103" actId="20577"/>
          <ac:spMkLst>
            <pc:docMk/>
            <pc:sldMk cId="279700708" sldId="357"/>
            <ac:spMk id="7" creationId="{95F86CC5-55AC-5548-4558-4E010FEC7EE0}"/>
          </ac:spMkLst>
        </pc:spChg>
      </pc:sldChg>
      <pc:sldChg chg="addSp delSp modSp add del ord replId modNotes">
        <pc:chgData name="Juliana Mascarenhas" userId="S::juliana.mascarenhas@dio.me::573f2dcc-13b6-4a88-af1c-35ffa781b5c6" providerId="AD" clId="Web-{F670A3C0-2CC7-DA26-DA0C-CA6A9C3C0E41}" dt="2022-10-05T02:27:36.953" v="205"/>
        <pc:sldMkLst>
          <pc:docMk/>
          <pc:sldMk cId="403214423" sldId="358"/>
        </pc:sldMkLst>
        <pc:spChg chg="del mod">
          <ac:chgData name="Juliana Mascarenhas" userId="S::juliana.mascarenhas@dio.me::573f2dcc-13b6-4a88-af1c-35ffa781b5c6" providerId="AD" clId="Web-{F670A3C0-2CC7-DA26-DA0C-CA6A9C3C0E41}" dt="2022-10-05T02:21:01.422" v="157"/>
          <ac:spMkLst>
            <pc:docMk/>
            <pc:sldMk cId="403214423" sldId="358"/>
            <ac:spMk id="2" creationId="{AE587384-B71C-5795-762B-2B38046164FB}"/>
          </ac:spMkLst>
        </pc:spChg>
        <pc:spChg chg="add">
          <ac:chgData name="Juliana Mascarenhas" userId="S::juliana.mascarenhas@dio.me::573f2dcc-13b6-4a88-af1c-35ffa781b5c6" providerId="AD" clId="Web-{F670A3C0-2CC7-DA26-DA0C-CA6A9C3C0E41}" dt="2022-10-05T02:20:54.547" v="156"/>
          <ac:spMkLst>
            <pc:docMk/>
            <pc:sldMk cId="403214423" sldId="358"/>
            <ac:spMk id="6" creationId="{D8962A21-5AD9-0C82-C113-82A089CCC3EF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18:39.886" v="136"/>
          <ac:spMkLst>
            <pc:docMk/>
            <pc:sldMk cId="403214423" sldId="358"/>
            <ac:spMk id="7" creationId="{95F86CC5-55AC-5548-4558-4E010FEC7EE0}"/>
          </ac:spMkLst>
        </pc:spChg>
      </pc:sldChg>
      <pc:sldChg chg="addSp delSp modSp add replId">
        <pc:chgData name="Juliana Mascarenhas" userId="S::juliana.mascarenhas@dio.me::573f2dcc-13b6-4a88-af1c-35ffa781b5c6" providerId="AD" clId="Web-{F670A3C0-2CC7-DA26-DA0C-CA6A9C3C0E41}" dt="2022-10-05T02:20:53.140" v="155"/>
        <pc:sldMkLst>
          <pc:docMk/>
          <pc:sldMk cId="3103462459" sldId="359"/>
        </pc:sldMkLst>
        <pc:spChg chg="del mod">
          <ac:chgData name="Juliana Mascarenhas" userId="S::juliana.mascarenhas@dio.me::573f2dcc-13b6-4a88-af1c-35ffa781b5c6" providerId="AD" clId="Web-{F670A3C0-2CC7-DA26-DA0C-CA6A9C3C0E41}" dt="2022-10-05T02:20:53.140" v="155"/>
          <ac:spMkLst>
            <pc:docMk/>
            <pc:sldMk cId="3103462459" sldId="359"/>
            <ac:spMk id="2" creationId="{AE587384-B71C-5795-762B-2B38046164FB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20:21.593" v="153" actId="20577"/>
          <ac:spMkLst>
            <pc:docMk/>
            <pc:sldMk cId="3103462459" sldId="359"/>
            <ac:spMk id="7" creationId="{95F86CC5-55AC-5548-4558-4E010FEC7EE0}"/>
          </ac:spMkLst>
        </pc:spChg>
        <pc:spChg chg="add">
          <ac:chgData name="Juliana Mascarenhas" userId="S::juliana.mascarenhas@dio.me::573f2dcc-13b6-4a88-af1c-35ffa781b5c6" providerId="AD" clId="Web-{F670A3C0-2CC7-DA26-DA0C-CA6A9C3C0E41}" dt="2022-10-05T02:20:51.343" v="154"/>
          <ac:spMkLst>
            <pc:docMk/>
            <pc:sldMk cId="3103462459" sldId="359"/>
            <ac:spMk id="8" creationId="{6CF21E6A-62A7-3A34-4638-09C28C514CED}"/>
          </ac:spMkLst>
        </pc:spChg>
      </pc:sldChg>
      <pc:sldChg chg="addSp delSp modSp add replId">
        <pc:chgData name="Juliana Mascarenhas" userId="S::juliana.mascarenhas@dio.me::573f2dcc-13b6-4a88-af1c-35ffa781b5c6" providerId="AD" clId="Web-{F670A3C0-2CC7-DA26-DA0C-CA6A9C3C0E41}" dt="2022-10-05T02:26:25.576" v="203" actId="1076"/>
        <pc:sldMkLst>
          <pc:docMk/>
          <pc:sldMk cId="2981976074" sldId="360"/>
        </pc:sldMkLst>
        <pc:spChg chg="add mod">
          <ac:chgData name="Juliana Mascarenhas" userId="S::juliana.mascarenhas@dio.me::573f2dcc-13b6-4a88-af1c-35ffa781b5c6" providerId="AD" clId="Web-{F670A3C0-2CC7-DA26-DA0C-CA6A9C3C0E41}" dt="2022-10-05T02:26:24.076" v="202" actId="1076"/>
          <ac:spMkLst>
            <pc:docMk/>
            <pc:sldMk cId="2981976074" sldId="360"/>
            <ac:spMk id="2" creationId="{AFD34DEA-17EC-985C-4C43-2DAD85FFDEAF}"/>
          </ac:spMkLst>
        </pc:spChg>
        <pc:spChg chg="del">
          <ac:chgData name="Juliana Mascarenhas" userId="S::juliana.mascarenhas@dio.me::573f2dcc-13b6-4a88-af1c-35ffa781b5c6" providerId="AD" clId="Web-{F670A3C0-2CC7-DA26-DA0C-CA6A9C3C0E41}" dt="2022-10-05T02:22:11.455" v="160"/>
          <ac:spMkLst>
            <pc:docMk/>
            <pc:sldMk cId="2981976074" sldId="360"/>
            <ac:spMk id="6" creationId="{D8962A21-5AD9-0C82-C113-82A089CCC3EF}"/>
          </ac:spMkLst>
        </pc:spChg>
        <pc:spChg chg="del">
          <ac:chgData name="Juliana Mascarenhas" userId="S::juliana.mascarenhas@dio.me::573f2dcc-13b6-4a88-af1c-35ffa781b5c6" providerId="AD" clId="Web-{F670A3C0-2CC7-DA26-DA0C-CA6A9C3C0E41}" dt="2022-10-05T02:22:13.471" v="161"/>
          <ac:spMkLst>
            <pc:docMk/>
            <pc:sldMk cId="2981976074" sldId="360"/>
            <ac:spMk id="7" creationId="{95F86CC5-55AC-5548-4558-4E010FEC7EE0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23:14.820" v="172" actId="1076"/>
          <ac:spMkLst>
            <pc:docMk/>
            <pc:sldMk cId="2981976074" sldId="360"/>
            <ac:spMk id="8" creationId="{1755D7CC-FE57-A38A-E6A9-C2E677083822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26:14.185" v="201" actId="1076"/>
          <ac:spMkLst>
            <pc:docMk/>
            <pc:sldMk cId="2981976074" sldId="360"/>
            <ac:spMk id="10" creationId="{E0C8D4C2-B773-254A-5914-A24A2C553F8F}"/>
          </ac:spMkLst>
        </pc:spChg>
        <pc:picChg chg="add mod">
          <ac:chgData name="Juliana Mascarenhas" userId="S::juliana.mascarenhas@dio.me::573f2dcc-13b6-4a88-af1c-35ffa781b5c6" providerId="AD" clId="Web-{F670A3C0-2CC7-DA26-DA0C-CA6A9C3C0E41}" dt="2022-10-05T02:26:25.576" v="203" actId="1076"/>
          <ac:picMkLst>
            <pc:docMk/>
            <pc:sldMk cId="2981976074" sldId="360"/>
            <ac:picMk id="9" creationId="{81A2897D-DC1F-1CF3-61CF-572B9C76FEC0}"/>
          </ac:picMkLst>
        </pc:picChg>
      </pc:sldChg>
      <pc:sldChg chg="modSp add replId">
        <pc:chgData name="Juliana Mascarenhas" userId="S::juliana.mascarenhas@dio.me::573f2dcc-13b6-4a88-af1c-35ffa781b5c6" providerId="AD" clId="Web-{F670A3C0-2CC7-DA26-DA0C-CA6A9C3C0E41}" dt="2022-10-05T02:29:43.097" v="237" actId="20577"/>
        <pc:sldMkLst>
          <pc:docMk/>
          <pc:sldMk cId="4102989757" sldId="361"/>
        </pc:sldMkLst>
        <pc:spChg chg="mod">
          <ac:chgData name="Juliana Mascarenhas" userId="S::juliana.mascarenhas@dio.me::573f2dcc-13b6-4a88-af1c-35ffa781b5c6" providerId="AD" clId="Web-{F670A3C0-2CC7-DA26-DA0C-CA6A9C3C0E41}" dt="2022-10-05T02:29:43.097" v="237" actId="20577"/>
          <ac:spMkLst>
            <pc:docMk/>
            <pc:sldMk cId="4102989757" sldId="361"/>
            <ac:spMk id="7" creationId="{95F86CC5-55AC-5548-4558-4E010FEC7EE0}"/>
          </ac:spMkLst>
        </pc:spChg>
      </pc:sldChg>
      <pc:sldChg chg="modSp add replId modNotes">
        <pc:chgData name="Juliana Mascarenhas" userId="S::juliana.mascarenhas@dio.me::573f2dcc-13b6-4a88-af1c-35ffa781b5c6" providerId="AD" clId="Web-{F670A3C0-2CC7-DA26-DA0C-CA6A9C3C0E41}" dt="2022-10-05T02:32:29.134" v="285"/>
        <pc:sldMkLst>
          <pc:docMk/>
          <pc:sldMk cId="1538254632" sldId="362"/>
        </pc:sldMkLst>
        <pc:spChg chg="mod">
          <ac:chgData name="Juliana Mascarenhas" userId="S::juliana.mascarenhas@dio.me::573f2dcc-13b6-4a88-af1c-35ffa781b5c6" providerId="AD" clId="Web-{F670A3C0-2CC7-DA26-DA0C-CA6A9C3C0E41}" dt="2022-10-05T02:29:53.551" v="239" actId="1076"/>
          <ac:spMkLst>
            <pc:docMk/>
            <pc:sldMk cId="1538254632" sldId="362"/>
            <ac:spMk id="6" creationId="{D8962A21-5AD9-0C82-C113-82A089CCC3EF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1:56.523" v="282" actId="20577"/>
          <ac:spMkLst>
            <pc:docMk/>
            <pc:sldMk cId="1538254632" sldId="362"/>
            <ac:spMk id="7" creationId="{95F86CC5-55AC-5548-4558-4E010FEC7EE0}"/>
          </ac:spMkLst>
        </pc:spChg>
      </pc:sldChg>
      <pc:sldChg chg="addSp modSp add replId">
        <pc:chgData name="Juliana Mascarenhas" userId="S::juliana.mascarenhas@dio.me::573f2dcc-13b6-4a88-af1c-35ffa781b5c6" providerId="AD" clId="Web-{F670A3C0-2CC7-DA26-DA0C-CA6A9C3C0E41}" dt="2022-10-05T02:34:36.216" v="346" actId="1076"/>
        <pc:sldMkLst>
          <pc:docMk/>
          <pc:sldMk cId="224545338" sldId="363"/>
        </pc:sldMkLst>
        <pc:spChg chg="mod">
          <ac:chgData name="Juliana Mascarenhas" userId="S::juliana.mascarenhas@dio.me::573f2dcc-13b6-4a88-af1c-35ffa781b5c6" providerId="AD" clId="Web-{F670A3C0-2CC7-DA26-DA0C-CA6A9C3C0E41}" dt="2022-10-05T02:34:33.059" v="344" actId="1076"/>
          <ac:spMkLst>
            <pc:docMk/>
            <pc:sldMk cId="224545338" sldId="363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2:50.681" v="289" actId="20577"/>
          <ac:spMkLst>
            <pc:docMk/>
            <pc:sldMk cId="224545338" sldId="363"/>
            <ac:spMk id="87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F670A3C0-2CC7-DA26-DA0C-CA6A9C3C0E41}" dt="2022-10-05T02:34:36.216" v="346" actId="1076"/>
          <ac:picMkLst>
            <pc:docMk/>
            <pc:sldMk cId="224545338" sldId="363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F670A3C0-2CC7-DA26-DA0C-CA6A9C3C0E41}" dt="2022-10-05T02:34:35.278" v="345" actId="1076"/>
          <ac:picMkLst>
            <pc:docMk/>
            <pc:sldMk cId="224545338" sldId="363"/>
            <ac:picMk id="5" creationId="{EE732372-AA19-8514-530A-B2DCC0426BA8}"/>
          </ac:picMkLst>
        </pc:picChg>
      </pc:sldChg>
    </pc:docChg>
  </pc:docChgLst>
  <pc:docChgLst>
    <pc:chgData name="Juliana Mascarenhas" userId="S::juliana.mascarenhas@dio.me::573f2dcc-13b6-4a88-af1c-35ffa781b5c6" providerId="AD" clId="Web-{EE56E6BF-353D-CBF0-0F11-0341276E3CA7}"/>
    <pc:docChg chg="addSld delSld modSld">
      <pc:chgData name="Juliana Mascarenhas" userId="S::juliana.mascarenhas@dio.me::573f2dcc-13b6-4a88-af1c-35ffa781b5c6" providerId="AD" clId="Web-{EE56E6BF-353D-CBF0-0F11-0341276E3CA7}" dt="2022-10-07T16:30:27.337" v="29" actId="20577"/>
      <pc:docMkLst>
        <pc:docMk/>
      </pc:docMkLst>
      <pc:sldChg chg="del">
        <pc:chgData name="Juliana Mascarenhas" userId="S::juliana.mascarenhas@dio.me::573f2dcc-13b6-4a88-af1c-35ffa781b5c6" providerId="AD" clId="Web-{EE56E6BF-353D-CBF0-0F11-0341276E3CA7}" dt="2022-10-07T16:00:39.516" v="2"/>
        <pc:sldMkLst>
          <pc:docMk/>
          <pc:sldMk cId="142177484" sldId="300"/>
        </pc:sldMkLst>
      </pc:sldChg>
      <pc:sldChg chg="del">
        <pc:chgData name="Juliana Mascarenhas" userId="S::juliana.mascarenhas@dio.me::573f2dcc-13b6-4a88-af1c-35ffa781b5c6" providerId="AD" clId="Web-{EE56E6BF-353D-CBF0-0F11-0341276E3CA7}" dt="2022-10-07T16:00:39.500" v="1"/>
        <pc:sldMkLst>
          <pc:docMk/>
          <pc:sldMk cId="3013519839" sldId="320"/>
        </pc:sldMkLst>
      </pc:sldChg>
      <pc:sldChg chg="modSp">
        <pc:chgData name="Juliana Mascarenhas" userId="S::juliana.mascarenhas@dio.me::573f2dcc-13b6-4a88-af1c-35ffa781b5c6" providerId="AD" clId="Web-{EE56E6BF-353D-CBF0-0F11-0341276E3CA7}" dt="2022-10-07T16:29:19.226" v="19" actId="20577"/>
        <pc:sldMkLst>
          <pc:docMk/>
          <pc:sldMk cId="679774499" sldId="343"/>
        </pc:sldMkLst>
        <pc:spChg chg="mod">
          <ac:chgData name="Juliana Mascarenhas" userId="S::juliana.mascarenhas@dio.me::573f2dcc-13b6-4a88-af1c-35ffa781b5c6" providerId="AD" clId="Web-{EE56E6BF-353D-CBF0-0F11-0341276E3CA7}" dt="2022-10-07T16:29:19.226" v="19" actId="20577"/>
          <ac:spMkLst>
            <pc:docMk/>
            <pc:sldMk cId="679774499" sldId="343"/>
            <ac:spMk id="10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EE56E6BF-353D-CBF0-0F11-0341276E3CA7}" dt="2022-10-07T15:59:50.609" v="0"/>
        <pc:sldMkLst>
          <pc:docMk/>
          <pc:sldMk cId="673024303" sldId="393"/>
        </pc:sldMkLst>
      </pc:sldChg>
      <pc:sldChg chg="modSp add replId">
        <pc:chgData name="Juliana Mascarenhas" userId="S::juliana.mascarenhas@dio.me::573f2dcc-13b6-4a88-af1c-35ffa781b5c6" providerId="AD" clId="Web-{EE56E6BF-353D-CBF0-0F11-0341276E3CA7}" dt="2022-10-07T16:29:14.413" v="18" actId="20577"/>
        <pc:sldMkLst>
          <pc:docMk/>
          <pc:sldMk cId="3988393523" sldId="394"/>
        </pc:sldMkLst>
        <pc:spChg chg="mod">
          <ac:chgData name="Juliana Mascarenhas" userId="S::juliana.mascarenhas@dio.me::573f2dcc-13b6-4a88-af1c-35ffa781b5c6" providerId="AD" clId="Web-{EE56E6BF-353D-CBF0-0F11-0341276E3CA7}" dt="2022-10-07T16:29:14.413" v="18" actId="20577"/>
          <ac:spMkLst>
            <pc:docMk/>
            <pc:sldMk cId="3988393523" sldId="394"/>
            <ac:spMk id="107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EE56E6BF-353D-CBF0-0F11-0341276E3CA7}" dt="2022-10-07T16:30:27.337" v="29" actId="20577"/>
        <pc:sldMkLst>
          <pc:docMk/>
          <pc:sldMk cId="3316621707" sldId="395"/>
        </pc:sldMkLst>
        <pc:spChg chg="mod">
          <ac:chgData name="Juliana Mascarenhas" userId="S::juliana.mascarenhas@dio.me::573f2dcc-13b6-4a88-af1c-35ffa781b5c6" providerId="AD" clId="Web-{EE56E6BF-353D-CBF0-0F11-0341276E3CA7}" dt="2022-10-07T16:30:27.337" v="29" actId="20577"/>
          <ac:spMkLst>
            <pc:docMk/>
            <pc:sldMk cId="3316621707" sldId="395"/>
            <ac:spMk id="87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37D0FEB1-2314-A664-DD0C-7B497FF95007}"/>
    <pc:docChg chg="modSld">
      <pc:chgData name="Juliana Mascarenhas" userId="S::juliana.mascarenhas@dio.me::573f2dcc-13b6-4a88-af1c-35ffa781b5c6" providerId="AD" clId="Web-{37D0FEB1-2314-A664-DD0C-7B497FF95007}" dt="2022-10-24T14:41:08.723" v="2"/>
      <pc:docMkLst>
        <pc:docMk/>
      </pc:docMkLst>
      <pc:sldChg chg="modSp">
        <pc:chgData name="Juliana Mascarenhas" userId="S::juliana.mascarenhas@dio.me::573f2dcc-13b6-4a88-af1c-35ffa781b5c6" providerId="AD" clId="Web-{37D0FEB1-2314-A664-DD0C-7B497FF95007}" dt="2022-10-24T14:29:02.407" v="0" actId="14100"/>
        <pc:sldMkLst>
          <pc:docMk/>
          <pc:sldMk cId="2983211571" sldId="403"/>
        </pc:sldMkLst>
        <pc:picChg chg="mod">
          <ac:chgData name="Juliana Mascarenhas" userId="S::juliana.mascarenhas@dio.me::573f2dcc-13b6-4a88-af1c-35ffa781b5c6" providerId="AD" clId="Web-{37D0FEB1-2314-A664-DD0C-7B497FF95007}" dt="2022-10-24T14:29:02.407" v="0" actId="14100"/>
          <ac:picMkLst>
            <pc:docMk/>
            <pc:sldMk cId="2983211571" sldId="403"/>
            <ac:picMk id="6" creationId="{067E5B78-E3E6-CC3A-7CB0-76F93EB6D379}"/>
          </ac:picMkLst>
        </pc:picChg>
      </pc:sldChg>
      <pc:sldChg chg="modNotes">
        <pc:chgData name="Juliana Mascarenhas" userId="S::juliana.mascarenhas@dio.me::573f2dcc-13b6-4a88-af1c-35ffa781b5c6" providerId="AD" clId="Web-{37D0FEB1-2314-A664-DD0C-7B497FF95007}" dt="2022-10-24T14:41:08.723" v="2"/>
        <pc:sldMkLst>
          <pc:docMk/>
          <pc:sldMk cId="2106230141" sldId="408"/>
        </pc:sldMkLst>
      </pc:sldChg>
    </pc:docChg>
  </pc:docChgLst>
  <pc:docChgLst>
    <pc:chgData name="Juliana Mascarenhas" userId="S::juliana.mascarenhas@dio.me::573f2dcc-13b6-4a88-af1c-35ffa781b5c6" providerId="AD" clId="Web-{B968A905-2C10-A987-FE5C-FB1958B7E159}"/>
    <pc:docChg chg="addSld delSld modSld">
      <pc:chgData name="Juliana Mascarenhas" userId="S::juliana.mascarenhas@dio.me::573f2dcc-13b6-4a88-af1c-35ffa781b5c6" providerId="AD" clId="Web-{B968A905-2C10-A987-FE5C-FB1958B7E159}" dt="2022-09-19T21:14:47.055" v="591"/>
      <pc:docMkLst>
        <pc:docMk/>
      </pc:docMkLst>
      <pc:sldChg chg="delSp modSp">
        <pc:chgData name="Juliana Mascarenhas" userId="S::juliana.mascarenhas@dio.me::573f2dcc-13b6-4a88-af1c-35ffa781b5c6" providerId="AD" clId="Web-{B968A905-2C10-A987-FE5C-FB1958B7E159}" dt="2022-09-19T20:55:10.082" v="17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B968A905-2C10-A987-FE5C-FB1958B7E159}" dt="2022-09-19T20:55:09.020" v="16" actId="20577"/>
          <ac:spMkLst>
            <pc:docMk/>
            <pc:sldMk cId="0" sldId="257"/>
            <ac:spMk id="6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B968A905-2C10-A987-FE5C-FB1958B7E159}" dt="2022-09-19T20:55:10.082" v="17"/>
          <ac:picMkLst>
            <pc:docMk/>
            <pc:sldMk cId="0" sldId="257"/>
            <ac:picMk id="3" creationId="{29F71DCF-042F-B1B7-96DF-2785EFFB60B0}"/>
          </ac:picMkLst>
        </pc:picChg>
      </pc:sldChg>
      <pc:sldChg chg="addSp modSp add del">
        <pc:chgData name="Juliana Mascarenhas" userId="S::juliana.mascarenhas@dio.me::573f2dcc-13b6-4a88-af1c-35ffa781b5c6" providerId="AD" clId="Web-{B968A905-2C10-A987-FE5C-FB1958B7E159}" dt="2022-09-19T21:08:50.404" v="432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B968A905-2C10-A987-FE5C-FB1958B7E159}" dt="2022-09-19T21:08:50.404" v="432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1:54.095" v="160" actId="14100"/>
          <ac:spMkLst>
            <pc:docMk/>
            <pc:sldMk cId="0" sldId="260"/>
            <ac:spMk id="86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1:14:43.227" v="588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6"/>
        <pc:sldMkLst>
          <pc:docMk/>
          <pc:sldMk cId="0" sldId="26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0"/>
        <pc:sldMkLst>
          <pc:docMk/>
          <pc:sldMk cId="0" sldId="26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8"/>
        <pc:sldMkLst>
          <pc:docMk/>
          <pc:sldMk cId="0" sldId="26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7.055" v="591"/>
        <pc:sldMkLst>
          <pc:docMk/>
          <pc:sldMk cId="0" sldId="269"/>
        </pc:sldMkLst>
      </pc:sldChg>
      <pc:sldChg chg="addSp modSp">
        <pc:chgData name="Juliana Mascarenhas" userId="S::juliana.mascarenhas@dio.me::573f2dcc-13b6-4a88-af1c-35ffa781b5c6" providerId="AD" clId="Web-{B968A905-2C10-A987-FE5C-FB1958B7E159}" dt="2022-09-19T21:00:14.795" v="108" actId="1076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B968A905-2C10-A987-FE5C-FB1958B7E159}" dt="2022-09-19T20:58:30.760" v="55" actId="20577"/>
          <ac:spMkLst>
            <pc:docMk/>
            <pc:sldMk cId="2401057340" sldId="273"/>
            <ac:spMk id="2" creationId="{8342F92E-4309-04D4-C470-2E7EF644951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9.184" v="69" actId="1076"/>
          <ac:spMkLst>
            <pc:docMk/>
            <pc:sldMk cId="2401057340" sldId="273"/>
            <ac:spMk id="3" creationId="{EAD755B8-0653-DE7B-1CE9-439579B6BEBB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4.795" v="108" actId="1076"/>
          <ac:spMkLst>
            <pc:docMk/>
            <pc:sldMk cId="2401057340" sldId="273"/>
            <ac:spMk id="4" creationId="{074A26DD-69C3-CBA3-43A8-EF230B58815F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3.560" v="107" actId="1076"/>
          <ac:spMkLst>
            <pc:docMk/>
            <pc:sldMk cId="2401057340" sldId="273"/>
            <ac:spMk id="5" creationId="{F90E5DB9-A91A-2364-73B4-338760F21950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6.450" v="68" actId="14100"/>
          <ac:spMkLst>
            <pc:docMk/>
            <pc:sldMk cId="2401057340" sldId="273"/>
            <ac:spMk id="6" creationId="{BDA8A571-2496-A7B3-01FC-DAE08BC46DA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56.029" v="93" actId="1076"/>
          <ac:spMkLst>
            <pc:docMk/>
            <pc:sldMk cId="2401057340" sldId="273"/>
            <ac:spMk id="7" creationId="{8EC7C7D0-759D-C95E-7BDD-D946DFFB780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1.607" v="106" actId="14100"/>
          <ac:spMkLst>
            <pc:docMk/>
            <pc:sldMk cId="2401057340" sldId="273"/>
            <ac:spMk id="8" creationId="{4691E053-810F-45AC-C5AE-82E73E69B747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0:55:23.567" v="35"/>
        <pc:sldMkLst>
          <pc:docMk/>
          <pc:sldMk cId="1224970410" sldId="27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3"/>
        <pc:sldMkLst>
          <pc:docMk/>
          <pc:sldMk cId="1477216946" sldId="27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4"/>
        <pc:sldMkLst>
          <pc:docMk/>
          <pc:sldMk cId="1755310429" sldId="27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2"/>
        <pc:sldMkLst>
          <pc:docMk/>
          <pc:sldMk cId="3829400395" sldId="27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1"/>
        <pc:sldMkLst>
          <pc:docMk/>
          <pc:sldMk cId="3333260954" sldId="27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2"/>
        <pc:sldMkLst>
          <pc:docMk/>
          <pc:sldMk cId="512847397" sldId="27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3"/>
        <pc:sldMkLst>
          <pc:docMk/>
          <pc:sldMk cId="975438881" sldId="28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9"/>
        <pc:sldMkLst>
          <pc:docMk/>
          <pc:sldMk cId="1148576583" sldId="28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0"/>
        <pc:sldMkLst>
          <pc:docMk/>
          <pc:sldMk cId="2809976590" sldId="28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8"/>
        <pc:sldMkLst>
          <pc:docMk/>
          <pc:sldMk cId="3920763034" sldId="28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7"/>
        <pc:sldMkLst>
          <pc:docMk/>
          <pc:sldMk cId="1661189482" sldId="28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6"/>
        <pc:sldMkLst>
          <pc:docMk/>
          <pc:sldMk cId="1269222434" sldId="28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5"/>
        <pc:sldMkLst>
          <pc:docMk/>
          <pc:sldMk cId="3384580853" sldId="28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4"/>
        <pc:sldMkLst>
          <pc:docMk/>
          <pc:sldMk cId="1384141529" sldId="28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9"/>
        <pc:sldMkLst>
          <pc:docMk/>
          <pc:sldMk cId="4006455303" sldId="28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1"/>
        <pc:sldMkLst>
          <pc:docMk/>
          <pc:sldMk cId="1566332268" sldId="29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915" v="590"/>
        <pc:sldMkLst>
          <pc:docMk/>
          <pc:sldMk cId="2688812444" sldId="29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227" v="589"/>
        <pc:sldMkLst>
          <pc:docMk/>
          <pc:sldMk cId="3280808759" sldId="292"/>
        </pc:sldMkLst>
      </pc:sldChg>
      <pc:sldChg chg="modSp add replId">
        <pc:chgData name="Juliana Mascarenhas" userId="S::juliana.mascarenhas@dio.me::573f2dcc-13b6-4a88-af1c-35ffa781b5c6" providerId="AD" clId="Web-{B968A905-2C10-A987-FE5C-FB1958B7E159}" dt="2022-09-19T21:08:55.873" v="433"/>
        <pc:sldMkLst>
          <pc:docMk/>
          <pc:sldMk cId="2336807056" sldId="293"/>
        </pc:sldMkLst>
        <pc:spChg chg="mod">
          <ac:chgData name="Juliana Mascarenhas" userId="S::juliana.mascarenhas@dio.me::573f2dcc-13b6-4a88-af1c-35ffa781b5c6" providerId="AD" clId="Web-{B968A905-2C10-A987-FE5C-FB1958B7E159}" dt="2022-09-19T21:08:55.873" v="433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14.887" v="421" actId="20577"/>
          <ac:spMkLst>
            <pc:docMk/>
            <pc:sldMk cId="2336807056" sldId="293"/>
            <ac:spMk id="86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B968A905-2C10-A987-FE5C-FB1958B7E159}" dt="2022-09-19T21:09:00.608" v="434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B968A905-2C10-A987-FE5C-FB1958B7E159}" dt="2022-09-19T21:05:24.539" v="302"/>
          <ac:spMkLst>
            <pc:docMk/>
            <pc:sldMk cId="1421820444" sldId="294"/>
            <ac:spMk id="3" creationId="{7C5E43E2-060E-829A-DBCF-F406070C656D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9:00.608" v="434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09.778" v="414" actId="20577"/>
          <ac:spMkLst>
            <pc:docMk/>
            <pc:sldMk cId="1421820444" sldId="294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2:31.005" v="549" actId="20577"/>
        <pc:sldMkLst>
          <pc:docMk/>
          <pc:sldMk cId="3724749159" sldId="295"/>
        </pc:sldMkLst>
        <pc:spChg chg="mod">
          <ac:chgData name="Juliana Mascarenhas" userId="S::juliana.mascarenhas@dio.me::573f2dcc-13b6-4a88-af1c-35ffa781b5c6" providerId="AD" clId="Web-{B968A905-2C10-A987-FE5C-FB1958B7E159}" dt="2022-09-19T21:12:13.770" v="533" actId="1076"/>
          <ac:spMkLst>
            <pc:docMk/>
            <pc:sldMk cId="3724749159" sldId="295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2:31.005" v="549" actId="20577"/>
          <ac:spMkLst>
            <pc:docMk/>
            <pc:sldMk cId="3724749159" sldId="295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4:40.399" v="587" actId="1076"/>
        <pc:sldMkLst>
          <pc:docMk/>
          <pc:sldMk cId="3068912545" sldId="296"/>
        </pc:sldMkLst>
        <pc:spChg chg="mod">
          <ac:chgData name="Juliana Mascarenhas" userId="S::juliana.mascarenhas@dio.me::573f2dcc-13b6-4a88-af1c-35ffa781b5c6" providerId="AD" clId="Web-{B968A905-2C10-A987-FE5C-FB1958B7E159}" dt="2022-09-19T21:14:40.399" v="587" actId="1076"/>
          <ac:spMkLst>
            <pc:docMk/>
            <pc:sldMk cId="3068912545" sldId="296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4:20.305" v="581" actId="14100"/>
          <ac:spMkLst>
            <pc:docMk/>
            <pc:sldMk cId="3068912545" sldId="296"/>
            <ac:spMk id="86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790943A4-9A28-F790-A333-9F86C157DF6E}"/>
    <pc:docChg chg="addSld delSld modSld sldOrd">
      <pc:chgData name="Juliana Mascarenhas" userId="S::juliana.mascarenhas@dio.me::573f2dcc-13b6-4a88-af1c-35ffa781b5c6" providerId="AD" clId="Web-{790943A4-9A28-F790-A333-9F86C157DF6E}" dt="2022-10-05T17:40:46.367" v="1093"/>
      <pc:docMkLst>
        <pc:docMk/>
      </pc:docMkLst>
      <pc:sldChg chg="delSp modSp add del">
        <pc:chgData name="Juliana Mascarenhas" userId="S::juliana.mascarenhas@dio.me::573f2dcc-13b6-4a88-af1c-35ffa781b5c6" providerId="AD" clId="Web-{790943A4-9A28-F790-A333-9F86C157DF6E}" dt="2022-10-05T17:40:46.367" v="1093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790943A4-9A28-F790-A333-9F86C157DF6E}" dt="2022-10-05T17:38:43.504" v="1089" actId="14100"/>
          <ac:spMkLst>
            <pc:docMk/>
            <pc:sldMk cId="2056733846" sldId="351"/>
            <ac:spMk id="10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38:43.582" v="1090"/>
          <ac:picMkLst>
            <pc:docMk/>
            <pc:sldMk cId="2056733846" sldId="351"/>
            <ac:picMk id="3" creationId="{31ABC739-BDF1-BAD5-5BE6-458B332725DD}"/>
          </ac:picMkLst>
        </pc:picChg>
      </pc:sldChg>
      <pc:sldChg chg="ord">
        <pc:chgData name="Juliana Mascarenhas" userId="S::juliana.mascarenhas@dio.me::573f2dcc-13b6-4a88-af1c-35ffa781b5c6" providerId="AD" clId="Web-{790943A4-9A28-F790-A333-9F86C157DF6E}" dt="2022-10-05T16:48:41.589" v="15"/>
        <pc:sldMkLst>
          <pc:docMk/>
          <pc:sldMk cId="3677006325" sldId="356"/>
        </pc:sldMkLst>
      </pc:sldChg>
      <pc:sldChg chg="modSp add replId">
        <pc:chgData name="Juliana Mascarenhas" userId="S::juliana.mascarenhas@dio.me::573f2dcc-13b6-4a88-af1c-35ffa781b5c6" providerId="AD" clId="Web-{790943A4-9A28-F790-A333-9F86C157DF6E}" dt="2022-10-05T16:46:48.758" v="12" actId="20577"/>
        <pc:sldMkLst>
          <pc:docMk/>
          <pc:sldMk cId="2607444552" sldId="364"/>
        </pc:sldMkLst>
        <pc:spChg chg="mod">
          <ac:chgData name="Juliana Mascarenhas" userId="S::juliana.mascarenhas@dio.me::573f2dcc-13b6-4a88-af1c-35ffa781b5c6" providerId="AD" clId="Web-{790943A4-9A28-F790-A333-9F86C157DF6E}" dt="2022-10-05T16:46:48.758" v="12" actId="20577"/>
          <ac:spMkLst>
            <pc:docMk/>
            <pc:sldMk cId="2607444552" sldId="364"/>
            <ac:spMk id="107" creationId="{00000000-0000-0000-0000-000000000000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790943A4-9A28-F790-A333-9F86C157DF6E}" dt="2022-10-05T17:07:49.357" v="236"/>
        <pc:sldMkLst>
          <pc:docMk/>
          <pc:sldMk cId="666016822" sldId="365"/>
        </pc:sldMkLst>
        <pc:spChg chg="mod">
          <ac:chgData name="Juliana Mascarenhas" userId="S::juliana.mascarenhas@dio.me::573f2dcc-13b6-4a88-af1c-35ffa781b5c6" providerId="AD" clId="Web-{790943A4-9A28-F790-A333-9F86C157DF6E}" dt="2022-10-05T16:53:55.254" v="108" actId="14100"/>
          <ac:spMkLst>
            <pc:docMk/>
            <pc:sldMk cId="666016822" sldId="365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6:59:32.280" v="136" actId="14100"/>
          <ac:spMkLst>
            <pc:docMk/>
            <pc:sldMk cId="666016822" sldId="365"/>
            <ac:spMk id="6" creationId="{89BEF275-D384-241E-96D9-9DEECAEEE6C4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6:49:25.481" v="32" actId="20577"/>
          <ac:spMkLst>
            <pc:docMk/>
            <pc:sldMk cId="666016822" sldId="365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6:51:20.797" v="90"/>
          <ac:picMkLst>
            <pc:docMk/>
            <pc:sldMk cId="666016822" sldId="365"/>
            <ac:picMk id="2" creationId="{067AC4C3-6C99-7F5A-880C-CFEBBEB75589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6:59:13.857" v="125"/>
          <ac:picMkLst>
            <pc:docMk/>
            <pc:sldMk cId="666016822" sldId="365"/>
            <ac:picMk id="5" creationId="{0EF396D1-DF84-EF50-8874-8429A5E50D81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3:52.285" v="107" actId="1076"/>
          <ac:picMkLst>
            <pc:docMk/>
            <pc:sldMk cId="666016822" sldId="365"/>
            <ac:picMk id="7" creationId="{18541AA7-68B0-9380-9DD3-719AE5D96D34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6:57:23.745" v="117"/>
          <ac:picMkLst>
            <pc:docMk/>
            <pc:sldMk cId="666016822" sldId="365"/>
            <ac:picMk id="8" creationId="{FACA90B1-B440-D98C-27E0-17C26193DD76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9:25.967" v="133" actId="1076"/>
          <ac:picMkLst>
            <pc:docMk/>
            <pc:sldMk cId="666016822" sldId="365"/>
            <ac:picMk id="9" creationId="{A42CA8B5-E0BD-0423-1CF0-CFE617CB59D6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9:33.452" v="137" actId="1076"/>
          <ac:picMkLst>
            <pc:docMk/>
            <pc:sldMk cId="666016822" sldId="365"/>
            <ac:picMk id="10" creationId="{75483758-037D-CF44-F0FB-BB411FB077AA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7:07:29.669" v="230"/>
          <ac:picMkLst>
            <pc:docMk/>
            <pc:sldMk cId="666016822" sldId="365"/>
            <ac:picMk id="11" creationId="{28C00469-6666-089A-3F49-7C083F3F59C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7:42.606" v="234" actId="1076"/>
          <ac:picMkLst>
            <pc:docMk/>
            <pc:sldMk cId="666016822" sldId="365"/>
            <ac:picMk id="12" creationId="{B5DC106F-4276-5915-01DF-939279C55669}"/>
          </ac:picMkLst>
        </pc:picChg>
      </pc:sldChg>
      <pc:sldChg chg="addSp delSp modSp add replId delAnim modNotes">
        <pc:chgData name="Juliana Mascarenhas" userId="S::juliana.mascarenhas@dio.me::573f2dcc-13b6-4a88-af1c-35ffa781b5c6" providerId="AD" clId="Web-{790943A4-9A28-F790-A333-9F86C157DF6E}" dt="2022-10-05T17:09:57.876" v="301"/>
        <pc:sldMkLst>
          <pc:docMk/>
          <pc:sldMk cId="2584513923" sldId="366"/>
        </pc:sldMkLst>
        <pc:spChg chg="mod">
          <ac:chgData name="Juliana Mascarenhas" userId="S::juliana.mascarenhas@dio.me::573f2dcc-13b6-4a88-af1c-35ffa781b5c6" providerId="AD" clId="Web-{790943A4-9A28-F790-A333-9F86C157DF6E}" dt="2022-10-05T17:05:11.571" v="225" actId="1076"/>
          <ac:spMkLst>
            <pc:docMk/>
            <pc:sldMk cId="2584513923" sldId="366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02:45.770" v="195"/>
          <ac:spMkLst>
            <pc:docMk/>
            <pc:sldMk cId="2584513923" sldId="366"/>
            <ac:spMk id="6" creationId="{89BEF275-D384-241E-96D9-9DEECAEEE6C4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01:24.314" v="156" actId="20577"/>
          <ac:spMkLst>
            <pc:docMk/>
            <pc:sldMk cId="2584513923" sldId="366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790943A4-9A28-F790-A333-9F86C157DF6E}" dt="2022-10-05T17:05:17.040" v="229" actId="1076"/>
          <ac:picMkLst>
            <pc:docMk/>
            <pc:sldMk cId="2584513923" sldId="366"/>
            <ac:picMk id="2" creationId="{A58CA40A-B0B0-865A-4BF6-787290D3D187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5:14.852" v="228" actId="1076"/>
          <ac:picMkLst>
            <pc:docMk/>
            <pc:sldMk cId="2584513923" sldId="366"/>
            <ac:picMk id="4" creationId="{CF517D5A-5E5C-A851-8651-6FA8232E4CF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5:13.883" v="227" actId="1076"/>
          <ac:picMkLst>
            <pc:docMk/>
            <pc:sldMk cId="2584513923" sldId="366"/>
            <ac:picMk id="5" creationId="{C150E9E2-9CC1-F95C-667C-6843674CC472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2:44.863" v="194"/>
          <ac:picMkLst>
            <pc:docMk/>
            <pc:sldMk cId="2584513923" sldId="366"/>
            <ac:picMk id="7" creationId="{18541AA7-68B0-9380-9DD3-719AE5D96D34}"/>
          </ac:picMkLst>
        </pc:picChg>
        <pc:picChg chg="del mod">
          <ac:chgData name="Juliana Mascarenhas" userId="S::juliana.mascarenhas@dio.me::573f2dcc-13b6-4a88-af1c-35ffa781b5c6" providerId="AD" clId="Web-{790943A4-9A28-F790-A333-9F86C157DF6E}" dt="2022-10-05T17:02:42.988" v="193"/>
          <ac:picMkLst>
            <pc:docMk/>
            <pc:sldMk cId="2584513923" sldId="366"/>
            <ac:picMk id="9" creationId="{A42CA8B5-E0BD-0423-1CF0-CFE617CB59D6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2:40.691" v="191"/>
          <ac:picMkLst>
            <pc:docMk/>
            <pc:sldMk cId="2584513923" sldId="366"/>
            <ac:picMk id="10" creationId="{75483758-037D-CF44-F0FB-BB411FB077AA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1:25.017" v="157"/>
          <ac:picMkLst>
            <pc:docMk/>
            <pc:sldMk cId="2584513923" sldId="366"/>
            <ac:picMk id="11" creationId="{28C00469-6666-089A-3F49-7C083F3F59C9}"/>
          </ac:picMkLst>
        </pc:picChg>
      </pc:sldChg>
      <pc:sldChg chg="addSp delSp modSp add replId addAnim delAnim modNotes">
        <pc:chgData name="Juliana Mascarenhas" userId="S::juliana.mascarenhas@dio.me::573f2dcc-13b6-4a88-af1c-35ffa781b5c6" providerId="AD" clId="Web-{790943A4-9A28-F790-A333-9F86C157DF6E}" dt="2022-10-05T17:16:06.152" v="418" actId="1076"/>
        <pc:sldMkLst>
          <pc:docMk/>
          <pc:sldMk cId="3635789049" sldId="367"/>
        </pc:sldMkLst>
        <pc:spChg chg="mod">
          <ac:chgData name="Juliana Mascarenhas" userId="S::juliana.mascarenhas@dio.me::573f2dcc-13b6-4a88-af1c-35ffa781b5c6" providerId="AD" clId="Web-{790943A4-9A28-F790-A333-9F86C157DF6E}" dt="2022-10-05T17:14:50.166" v="383" actId="14100"/>
          <ac:spMkLst>
            <pc:docMk/>
            <pc:sldMk cId="3635789049" sldId="367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14:00.508" v="369" actId="1076"/>
          <ac:spMkLst>
            <pc:docMk/>
            <pc:sldMk cId="3635789049" sldId="367"/>
            <ac:spMk id="9" creationId="{B1592A92-6E66-1472-990D-D4F2141A6765}"/>
          </ac:spMkLst>
        </pc:spChg>
        <pc:spChg chg="add mod ord">
          <ac:chgData name="Juliana Mascarenhas" userId="S::juliana.mascarenhas@dio.me::573f2dcc-13b6-4a88-af1c-35ffa781b5c6" providerId="AD" clId="Web-{790943A4-9A28-F790-A333-9F86C157DF6E}" dt="2022-10-05T17:14:53.791" v="384" actId="14100"/>
          <ac:spMkLst>
            <pc:docMk/>
            <pc:sldMk cId="3635789049" sldId="367"/>
            <ac:spMk id="10" creationId="{58236E4F-CE2A-782C-F5FB-4042A2F7B96E}"/>
          </ac:spMkLst>
        </pc:spChg>
        <pc:spChg chg="add mod ord">
          <ac:chgData name="Juliana Mascarenhas" userId="S::juliana.mascarenhas@dio.me::573f2dcc-13b6-4a88-af1c-35ffa781b5c6" providerId="AD" clId="Web-{790943A4-9A28-F790-A333-9F86C157DF6E}" dt="2022-10-05T17:15:14.213" v="391"/>
          <ac:spMkLst>
            <pc:docMk/>
            <pc:sldMk cId="3635789049" sldId="367"/>
            <ac:spMk id="11" creationId="{10EAB407-E76A-D4EA-C2A1-599CF783E9B0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16:06.152" v="418" actId="1076"/>
          <ac:spMkLst>
            <pc:docMk/>
            <pc:sldMk cId="3635789049" sldId="367"/>
            <ac:spMk id="13" creationId="{A3B716F7-43A7-6CCC-FE24-C2419740EA69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11:53.020" v="313"/>
          <ac:spMkLst>
            <pc:docMk/>
            <pc:sldMk cId="3635789049" sldId="367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10:13.798" v="307"/>
          <ac:picMkLst>
            <pc:docMk/>
            <pc:sldMk cId="3635789049" sldId="367"/>
            <ac:picMk id="2" creationId="{A58CA40A-B0B0-865A-4BF6-787290D3D187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10:14.408" v="308"/>
          <ac:picMkLst>
            <pc:docMk/>
            <pc:sldMk cId="3635789049" sldId="367"/>
            <ac:picMk id="4" creationId="{CF517D5A-5E5C-A851-8651-6FA8232E4CF9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10:15.736" v="309"/>
          <ac:picMkLst>
            <pc:docMk/>
            <pc:sldMk cId="3635789049" sldId="367"/>
            <ac:picMk id="5" creationId="{C150E9E2-9CC1-F95C-667C-6843674CC472}"/>
          </ac:picMkLst>
        </pc:picChg>
        <pc:picChg chg="add mod modCrop">
          <ac:chgData name="Juliana Mascarenhas" userId="S::juliana.mascarenhas@dio.me::573f2dcc-13b6-4a88-af1c-35ffa781b5c6" providerId="AD" clId="Web-{790943A4-9A28-F790-A333-9F86C157DF6E}" dt="2022-10-05T17:16:04.918" v="416" actId="1076"/>
          <ac:picMkLst>
            <pc:docMk/>
            <pc:sldMk cId="3635789049" sldId="367"/>
            <ac:picMk id="7" creationId="{484815BF-305B-E0BC-05E9-933D89001D5B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16:04.933" v="417" actId="1076"/>
          <ac:picMkLst>
            <pc:docMk/>
            <pc:sldMk cId="3635789049" sldId="367"/>
            <ac:picMk id="8" creationId="{02BC6B93-708E-0E74-6512-77EB250320AB}"/>
          </ac:picMkLst>
        </pc:picChg>
      </pc:sldChg>
      <pc:sldChg chg="add replId">
        <pc:chgData name="Juliana Mascarenhas" userId="S::juliana.mascarenhas@dio.me::573f2dcc-13b6-4a88-af1c-35ffa781b5c6" providerId="AD" clId="Web-{790943A4-9A28-F790-A333-9F86C157DF6E}" dt="2022-10-05T17:17:02.294" v="419"/>
        <pc:sldMkLst>
          <pc:docMk/>
          <pc:sldMk cId="3038222156" sldId="368"/>
        </pc:sldMkLst>
      </pc:sldChg>
      <pc:sldChg chg="addSp delSp modSp add replId modNotes">
        <pc:chgData name="Juliana Mascarenhas" userId="S::juliana.mascarenhas@dio.me::573f2dcc-13b6-4a88-af1c-35ffa781b5c6" providerId="AD" clId="Web-{790943A4-9A28-F790-A333-9F86C157DF6E}" dt="2022-10-05T17:24:07.572" v="949"/>
        <pc:sldMkLst>
          <pc:docMk/>
          <pc:sldMk cId="3618837225" sldId="369"/>
        </pc:sldMkLst>
        <pc:spChg chg="mod">
          <ac:chgData name="Juliana Mascarenhas" userId="S::juliana.mascarenhas@dio.me::573f2dcc-13b6-4a88-af1c-35ffa781b5c6" providerId="AD" clId="Web-{790943A4-9A28-F790-A333-9F86C157DF6E}" dt="2022-10-05T17:18:59.517" v="510" actId="20577"/>
          <ac:spMkLst>
            <pc:docMk/>
            <pc:sldMk cId="3618837225" sldId="369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20:21.816" v="595" actId="20577"/>
          <ac:spMkLst>
            <pc:docMk/>
            <pc:sldMk cId="3618837225" sldId="369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17:42.843" v="441"/>
          <ac:picMkLst>
            <pc:docMk/>
            <pc:sldMk cId="3618837225" sldId="369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20:25.550" v="599" actId="1076"/>
          <ac:picMkLst>
            <pc:docMk/>
            <pc:sldMk cId="3618837225" sldId="369"/>
            <ac:picMk id="4" creationId="{E5B098F4-65D7-A0A7-BB27-28ADCAB073F2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20:24.019" v="597"/>
          <ac:picMkLst>
            <pc:docMk/>
            <pc:sldMk cId="3618837225" sldId="369"/>
            <ac:picMk id="5" creationId="{EE732372-AA19-8514-530A-B2DCC0426BA8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790943A4-9A28-F790-A333-9F86C157DF6E}" dt="2022-10-05T17:29:21.597" v="1078"/>
        <pc:sldMkLst>
          <pc:docMk/>
          <pc:sldMk cId="2538447291" sldId="370"/>
        </pc:sldMkLst>
        <pc:spChg chg="add mod">
          <ac:chgData name="Juliana Mascarenhas" userId="S::juliana.mascarenhas@dio.me::573f2dcc-13b6-4a88-af1c-35ffa781b5c6" providerId="AD" clId="Web-{790943A4-9A28-F790-A333-9F86C157DF6E}" dt="2022-10-05T17:28:03.329" v="1030" actId="1076"/>
          <ac:spMkLst>
            <pc:docMk/>
            <pc:sldMk cId="2538447291" sldId="370"/>
            <ac:spMk id="2" creationId="{1830E1DB-F922-455B-9726-F9D21D96020A}"/>
          </ac:spMkLst>
        </pc:spChg>
        <pc:spChg chg="mod topLvl">
          <ac:chgData name="Juliana Mascarenhas" userId="S::juliana.mascarenhas@dio.me::573f2dcc-13b6-4a88-af1c-35ffa781b5c6" providerId="AD" clId="Web-{790943A4-9A28-F790-A333-9F86C157DF6E}" dt="2022-10-05T17:28:03.392" v="1037" actId="1076"/>
          <ac:spMkLst>
            <pc:docMk/>
            <pc:sldMk cId="2538447291" sldId="370"/>
            <ac:spMk id="3" creationId="{D1259112-E26C-8B18-457C-135D460A4172}"/>
          </ac:spMkLst>
        </pc:spChg>
        <pc:spChg chg="del topLvl">
          <ac:chgData name="Juliana Mascarenhas" userId="S::juliana.mascarenhas@dio.me::573f2dcc-13b6-4a88-af1c-35ffa781b5c6" providerId="AD" clId="Web-{790943A4-9A28-F790-A333-9F86C157DF6E}" dt="2022-10-05T17:27:39.016" v="1024"/>
          <ac:spMkLst>
            <pc:docMk/>
            <pc:sldMk cId="2538447291" sldId="370"/>
            <ac:spMk id="4" creationId="{CD4E62E1-D030-F689-DEF2-CC5BCB28EAE1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29" v="1031" actId="1076"/>
          <ac:spMkLst>
            <pc:docMk/>
            <pc:sldMk cId="2538447291" sldId="370"/>
            <ac:spMk id="6" creationId="{6AE2F27A-D282-FA94-7874-27810033FD56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24:17.604" v="951"/>
          <ac:spMkLst>
            <pc:docMk/>
            <pc:sldMk cId="2538447291" sldId="370"/>
            <ac:spMk id="7" creationId="{95F86CC5-55AC-5548-4558-4E010FEC7EE0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28:03.314" v="1029" actId="1076"/>
          <ac:spMkLst>
            <pc:docMk/>
            <pc:sldMk cId="2538447291" sldId="370"/>
            <ac:spMk id="8" creationId="{6CF21E6A-62A7-3A34-4638-09C28C514CED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45" v="1032" actId="1076"/>
          <ac:spMkLst>
            <pc:docMk/>
            <pc:sldMk cId="2538447291" sldId="370"/>
            <ac:spMk id="9" creationId="{18307396-220E-8C74-7647-4C4EE3B3C8B3}"/>
          </ac:spMkLst>
        </pc:spChg>
        <pc:spChg chg="add del">
          <ac:chgData name="Juliana Mascarenhas" userId="S::juliana.mascarenhas@dio.me::573f2dcc-13b6-4a88-af1c-35ffa781b5c6" providerId="AD" clId="Web-{790943A4-9A28-F790-A333-9F86C157DF6E}" dt="2022-10-05T17:25:46.919" v="971"/>
          <ac:spMkLst>
            <pc:docMk/>
            <pc:sldMk cId="2538447291" sldId="370"/>
            <ac:spMk id="10" creationId="{CA6D3527-2778-1C38-DD4D-1C08B3B546E8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45" v="1033" actId="1076"/>
          <ac:spMkLst>
            <pc:docMk/>
            <pc:sldMk cId="2538447291" sldId="370"/>
            <ac:spMk id="11" creationId="{DD6F917D-6170-7280-9171-4715627F223E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61" v="1034" actId="1076"/>
          <ac:spMkLst>
            <pc:docMk/>
            <pc:sldMk cId="2538447291" sldId="370"/>
            <ac:spMk id="12" creationId="{B17849D6-0DBE-55AA-797E-9AFD4B913AB7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76" v="1035" actId="1076"/>
          <ac:spMkLst>
            <pc:docMk/>
            <pc:sldMk cId="2538447291" sldId="370"/>
            <ac:spMk id="13" creationId="{4158FFF0-44A3-1ECE-CFFD-2FC0AEDBB217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76" v="1036" actId="1076"/>
          <ac:spMkLst>
            <pc:docMk/>
            <pc:sldMk cId="2538447291" sldId="370"/>
            <ac:spMk id="14" creationId="{850190BD-BD19-9CA6-B566-663E0546708C}"/>
          </ac:spMkLst>
        </pc:spChg>
        <pc:grpChg chg="add del">
          <ac:chgData name="Juliana Mascarenhas" userId="S::juliana.mascarenhas@dio.me::573f2dcc-13b6-4a88-af1c-35ffa781b5c6" providerId="AD" clId="Web-{790943A4-9A28-F790-A333-9F86C157DF6E}" dt="2022-10-05T17:27:36.297" v="1023"/>
          <ac:grpSpMkLst>
            <pc:docMk/>
            <pc:sldMk cId="2538447291" sldId="370"/>
            <ac:grpSpMk id="5" creationId="{F47A15B8-1287-0415-676C-8CE6EB50FDDE}"/>
          </ac:grpSpMkLst>
        </pc:grpChg>
        <pc:grpChg chg="add">
          <ac:chgData name="Juliana Mascarenhas" userId="S::juliana.mascarenhas@dio.me::573f2dcc-13b6-4a88-af1c-35ffa781b5c6" providerId="AD" clId="Web-{790943A4-9A28-F790-A333-9F86C157DF6E}" dt="2022-10-05T17:28:08.329" v="1038"/>
          <ac:grpSpMkLst>
            <pc:docMk/>
            <pc:sldMk cId="2538447291" sldId="370"/>
            <ac:grpSpMk id="15" creationId="{99D694AF-8C25-B3F3-FD16-723641394A90}"/>
          </ac:grpSpMkLst>
        </pc:grpChg>
      </pc:sldChg>
      <pc:sldChg chg="add del replId">
        <pc:chgData name="Juliana Mascarenhas" userId="S::juliana.mascarenhas@dio.me::573f2dcc-13b6-4a88-af1c-35ffa781b5c6" providerId="AD" clId="Web-{790943A4-9A28-F790-A333-9F86C157DF6E}" dt="2022-10-05T17:40:43.883" v="1092"/>
        <pc:sldMkLst>
          <pc:docMk/>
          <pc:sldMk cId="1022068437" sldId="371"/>
        </pc:sldMkLst>
      </pc:sldChg>
    </pc:docChg>
  </pc:docChgLst>
  <pc:docChgLst>
    <pc:chgData name="Juliana Mascarenhas" userId="S::juliana.mascarenhas@dio.me::573f2dcc-13b6-4a88-af1c-35ffa781b5c6" providerId="AD" clId="Web-{4BD0380E-5D0C-0867-9B2A-65438910B26D}"/>
    <pc:docChg chg="delSld modSld">
      <pc:chgData name="Juliana Mascarenhas" userId="S::juliana.mascarenhas@dio.me::573f2dcc-13b6-4a88-af1c-35ffa781b5c6" providerId="AD" clId="Web-{4BD0380E-5D0C-0867-9B2A-65438910B26D}" dt="2022-10-13T02:04:20.728" v="9" actId="20577"/>
      <pc:docMkLst>
        <pc:docMk/>
      </pc:docMkLst>
      <pc:sldChg chg="modSp">
        <pc:chgData name="Juliana Mascarenhas" userId="S::juliana.mascarenhas@dio.me::573f2dcc-13b6-4a88-af1c-35ffa781b5c6" providerId="AD" clId="Web-{4BD0380E-5D0C-0867-9B2A-65438910B26D}" dt="2022-10-13T02:04:20.728" v="9" actId="20577"/>
        <pc:sldMkLst>
          <pc:docMk/>
          <pc:sldMk cId="673024303" sldId="393"/>
        </pc:sldMkLst>
        <pc:spChg chg="mod">
          <ac:chgData name="Juliana Mascarenhas" userId="S::juliana.mascarenhas@dio.me::573f2dcc-13b6-4a88-af1c-35ffa781b5c6" providerId="AD" clId="Web-{4BD0380E-5D0C-0867-9B2A-65438910B26D}" dt="2022-10-13T02:04:20.728" v="9" actId="20577"/>
          <ac:spMkLst>
            <pc:docMk/>
            <pc:sldMk cId="673024303" sldId="393"/>
            <ac:spMk id="173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4BD0380E-5D0C-0867-9B2A-65438910B26D}" dt="2022-10-13T01:59:04.500" v="2"/>
        <pc:sldMkLst>
          <pc:docMk/>
          <pc:sldMk cId="837928369" sldId="417"/>
        </pc:sldMkLst>
      </pc:sldChg>
      <pc:sldChg chg="del">
        <pc:chgData name="Juliana Mascarenhas" userId="S::juliana.mascarenhas@dio.me::573f2dcc-13b6-4a88-af1c-35ffa781b5c6" providerId="AD" clId="Web-{4BD0380E-5D0C-0867-9B2A-65438910B26D}" dt="2022-10-13T01:59:04.500" v="1"/>
        <pc:sldMkLst>
          <pc:docMk/>
          <pc:sldMk cId="350396124" sldId="418"/>
        </pc:sldMkLst>
      </pc:sldChg>
      <pc:sldChg chg="del">
        <pc:chgData name="Juliana Mascarenhas" userId="S::juliana.mascarenhas@dio.me::573f2dcc-13b6-4a88-af1c-35ffa781b5c6" providerId="AD" clId="Web-{4BD0380E-5D0C-0867-9B2A-65438910B26D}" dt="2022-10-13T01:59:04.500" v="0"/>
        <pc:sldMkLst>
          <pc:docMk/>
          <pc:sldMk cId="4075943127" sldId="419"/>
        </pc:sldMkLst>
      </pc:sldChg>
    </pc:docChg>
  </pc:docChgLst>
  <pc:docChgLst>
    <pc:chgData name="Juliana Mascarenhas" userId="573f2dcc-13b6-4a88-af1c-35ffa781b5c6" providerId="ADAL" clId="{D23C3755-89C9-46BE-BE29-AA1D92E67891}"/>
    <pc:docChg chg="custSel modSld">
      <pc:chgData name="Juliana Mascarenhas" userId="573f2dcc-13b6-4a88-af1c-35ffa781b5c6" providerId="ADAL" clId="{D23C3755-89C9-46BE-BE29-AA1D92E67891}" dt="2022-11-07T17:15:23.036" v="0" actId="313"/>
      <pc:docMkLst>
        <pc:docMk/>
      </pc:docMkLst>
      <pc:sldChg chg="modSp mod">
        <pc:chgData name="Juliana Mascarenhas" userId="573f2dcc-13b6-4a88-af1c-35ffa781b5c6" providerId="ADAL" clId="{D23C3755-89C9-46BE-BE29-AA1D92E67891}" dt="2022-11-07T17:15:23.036" v="0" actId="313"/>
        <pc:sldMkLst>
          <pc:docMk/>
          <pc:sldMk cId="440195348" sldId="337"/>
        </pc:sldMkLst>
        <pc:spChg chg="mod">
          <ac:chgData name="Juliana Mascarenhas" userId="573f2dcc-13b6-4a88-af1c-35ffa781b5c6" providerId="ADAL" clId="{D23C3755-89C9-46BE-BE29-AA1D92E67891}" dt="2022-11-07T17:15:23.036" v="0" actId="313"/>
          <ac:spMkLst>
            <pc:docMk/>
            <pc:sldMk cId="440195348" sldId="337"/>
            <ac:spMk id="14" creationId="{49AE7BA6-347C-F099-38EB-7A5F31E123B8}"/>
          </ac:spMkLst>
        </pc:spChg>
      </pc:sldChg>
    </pc:docChg>
  </pc:docChgLst>
  <pc:docChgLst>
    <pc:chgData name="Juliana Mascarenhas" userId="S::juliana.mascarenhas@dio.me::573f2dcc-13b6-4a88-af1c-35ffa781b5c6" providerId="AD" clId="Web-{FDFD99B4-63DC-CE44-667B-326C4C5BEC24}"/>
    <pc:docChg chg="addSld delSld modSld">
      <pc:chgData name="Juliana Mascarenhas" userId="S::juliana.mascarenhas@dio.me::573f2dcc-13b6-4a88-af1c-35ffa781b5c6" providerId="AD" clId="Web-{FDFD99B4-63DC-CE44-667B-326C4C5BEC24}" dt="2022-09-26T19:13:02.094" v="364" actId="1076"/>
      <pc:docMkLst>
        <pc:docMk/>
      </pc:docMkLst>
      <pc:sldChg chg="modSp">
        <pc:chgData name="Juliana Mascarenhas" userId="S::juliana.mascarenhas@dio.me::573f2dcc-13b6-4a88-af1c-35ffa781b5c6" providerId="AD" clId="Web-{FDFD99B4-63DC-CE44-667B-326C4C5BEC24}" dt="2022-09-26T18:10:53.536" v="1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FDFD99B4-63DC-CE44-667B-326C4C5BEC24}" dt="2022-09-26T18:10:53.536" v="1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10:45.255" v="15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FDFD99B4-63DC-CE44-667B-326C4C5BEC24}" dt="2022-09-26T18:51:26.698" v="216" actId="14100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FDFD99B4-63DC-CE44-667B-326C4C5BEC24}" dt="2022-09-26T18:42:28.527" v="174" actId="20577"/>
          <ac:spMkLst>
            <pc:docMk/>
            <pc:sldMk cId="0" sldId="260"/>
            <ac:spMk id="2" creationId="{F510E8CA-1FE9-DDEA-E371-0DFA62A0A77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2:09.464" v="170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8:43.990" v="204" actId="14100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51:26.698" v="216" actId="14100"/>
          <ac:spMkLst>
            <pc:docMk/>
            <pc:sldMk cId="0" sldId="260"/>
            <ac:spMk id="87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FDFD99B4-63DC-CE44-667B-326C4C5BEC24}" dt="2022-09-26T18:49:30.211" v="215" actId="1076"/>
          <ac:picMkLst>
            <pc:docMk/>
            <pc:sldMk cId="0" sldId="260"/>
            <ac:picMk id="4" creationId="{206E0C10-629F-0962-EC14-3064E81E4B71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8:49:27.898" v="214" actId="1076"/>
          <ac:picMkLst>
            <pc:docMk/>
            <pc:sldMk cId="0" sldId="260"/>
            <ac:picMk id="5" creationId="{7CBE9BC3-D00B-A702-4BEB-2686990B88CB}"/>
          </ac:picMkLst>
        </pc:picChg>
      </pc:sldChg>
      <pc:sldChg chg="addSp delSp modSp">
        <pc:chgData name="Juliana Mascarenhas" userId="S::juliana.mascarenhas@dio.me::573f2dcc-13b6-4a88-af1c-35ffa781b5c6" providerId="AD" clId="Web-{FDFD99B4-63DC-CE44-667B-326C4C5BEC24}" dt="2022-09-26T18:30:11.819" v="102" actId="1076"/>
        <pc:sldMkLst>
          <pc:docMk/>
          <pc:sldMk cId="2401057340" sldId="273"/>
        </pc:sldMkLst>
        <pc:spChg chg="add del mod">
          <ac:chgData name="Juliana Mascarenhas" userId="S::juliana.mascarenhas@dio.me::573f2dcc-13b6-4a88-af1c-35ffa781b5c6" providerId="AD" clId="Web-{FDFD99B4-63DC-CE44-667B-326C4C5BEC24}" dt="2022-09-26T18:30:03.350" v="98" actId="1076"/>
          <ac:spMkLst>
            <pc:docMk/>
            <pc:sldMk cId="2401057340" sldId="273"/>
            <ac:spMk id="2" creationId="{8342F92E-4309-04D4-C470-2E7EF644951C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08.131" v="100" actId="1076"/>
          <ac:spMkLst>
            <pc:docMk/>
            <pc:sldMk cId="2401057340" sldId="273"/>
            <ac:spMk id="3" creationId="{EAD755B8-0653-DE7B-1CE9-439579B6BEBB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28:35.691" v="77" actId="1076"/>
          <ac:spMkLst>
            <pc:docMk/>
            <pc:sldMk cId="2401057340" sldId="273"/>
            <ac:spMk id="4" creationId="{074A26DD-69C3-CBA3-43A8-EF230B58815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10.053" v="101" actId="1076"/>
          <ac:spMkLst>
            <pc:docMk/>
            <pc:sldMk cId="2401057340" sldId="273"/>
            <ac:spMk id="5" creationId="{F90E5DB9-A91A-2364-73B4-338760F21950}"/>
          </ac:spMkLst>
        </pc:spChg>
        <pc:spChg chg="add del mod">
          <ac:chgData name="Juliana Mascarenhas" userId="S::juliana.mascarenhas@dio.me::573f2dcc-13b6-4a88-af1c-35ffa781b5c6" providerId="AD" clId="Web-{FDFD99B4-63DC-CE44-667B-326C4C5BEC24}" dt="2022-09-26T18:29:44.865" v="84" actId="20577"/>
          <ac:spMkLst>
            <pc:docMk/>
            <pc:sldMk cId="2401057340" sldId="273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18.387" v="19"/>
          <ac:spMkLst>
            <pc:docMk/>
            <pc:sldMk cId="2401057340" sldId="273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23.871" v="20"/>
          <ac:spMkLst>
            <pc:docMk/>
            <pc:sldMk cId="2401057340" sldId="273"/>
            <ac:spMk id="8" creationId="{4691E053-810F-45AC-C5AE-82E73E69B74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25:20.311" v="61" actId="1076"/>
          <ac:spMkLst>
            <pc:docMk/>
            <pc:sldMk cId="2401057340" sldId="273"/>
            <ac:spMk id="9" creationId="{2B63CA41-E852-A0F0-0F85-599ED3F3815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30:11.819" v="102" actId="1076"/>
          <ac:spMkLst>
            <pc:docMk/>
            <pc:sldMk cId="2401057340" sldId="273"/>
            <ac:spMk id="10" creationId="{87687816-796E-4451-1DD3-B26D0199DC42}"/>
          </ac:spMkLst>
        </pc:spChg>
      </pc:sldChg>
      <pc:sldChg chg="delSp modSp">
        <pc:chgData name="Juliana Mascarenhas" userId="S::juliana.mascarenhas@dio.me::573f2dcc-13b6-4a88-af1c-35ffa781b5c6" providerId="AD" clId="Web-{FDFD99B4-63DC-CE44-667B-326C4C5BEC24}" dt="2022-09-26T19:02:30.983" v="321" actId="14100"/>
        <pc:sldMkLst>
          <pc:docMk/>
          <pc:sldMk cId="2336807056" sldId="293"/>
        </pc:sldMkLst>
        <pc:spChg chg="del">
          <ac:chgData name="Juliana Mascarenhas" userId="S::juliana.mascarenhas@dio.me::573f2dcc-13b6-4a88-af1c-35ffa781b5c6" providerId="AD" clId="Web-{FDFD99B4-63DC-CE44-667B-326C4C5BEC24}" dt="2022-09-26T18:51:59.058" v="222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2:30.983" v="321" actId="14100"/>
          <ac:spMkLst>
            <pc:docMk/>
            <pc:sldMk cId="2336807056" sldId="29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1:59.169" v="301" actId="20577"/>
          <ac:spMkLst>
            <pc:docMk/>
            <pc:sldMk cId="2336807056" sldId="293"/>
            <ac:spMk id="87" creationId="{00000000-0000-0000-0000-000000000000}"/>
          </ac:spMkLst>
        </pc:spChg>
      </pc:sldChg>
      <pc:sldChg chg="addSp delSp modSp">
        <pc:chgData name="Juliana Mascarenhas" userId="S::juliana.mascarenhas@dio.me::573f2dcc-13b6-4a88-af1c-35ffa781b5c6" providerId="AD" clId="Web-{FDFD99B4-63DC-CE44-667B-326C4C5BEC24}" dt="2022-09-26T19:13:02.094" v="364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FDFD99B4-63DC-CE44-667B-326C4C5BEC24}" dt="2022-09-26T19:04:01.720" v="342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12:01.686" v="350" actId="1076"/>
          <ac:spMkLst>
            <pc:docMk/>
            <pc:sldMk cId="1421820444" sldId="29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4:04.907" v="345" actId="20577"/>
          <ac:spMkLst>
            <pc:docMk/>
            <pc:sldMk cId="1421820444" sldId="294"/>
            <ac:spMk id="8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FDFD99B4-63DC-CE44-667B-326C4C5BEC24}" dt="2022-09-26T19:12:10.921" v="352"/>
          <ac:picMkLst>
            <pc:docMk/>
            <pc:sldMk cId="1421820444" sldId="294"/>
            <ac:picMk id="2" creationId="{8B670B55-6479-C1EE-B928-BEEC911EED59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2.094" v="364" actId="1076"/>
          <ac:picMkLst>
            <pc:docMk/>
            <pc:sldMk cId="1421820444" sldId="294"/>
            <ac:picMk id="3" creationId="{22EC1B2E-0038-C6F6-FFAB-D6D2BF7C8CA4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0.782" v="363" actId="1076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FDFD99B4-63DC-CE44-667B-326C4C5BEC24}" dt="2022-09-26T18:37:04.455" v="120"/>
        <pc:sldMkLst>
          <pc:docMk/>
          <pc:sldMk cId="1838313787" sldId="297"/>
        </pc:sldMkLst>
      </pc:sldChg>
      <pc:sldChg chg="modSp add">
        <pc:chgData name="Juliana Mascarenhas" userId="S::juliana.mascarenhas@dio.me::573f2dcc-13b6-4a88-af1c-35ffa781b5c6" providerId="AD" clId="Web-{FDFD99B4-63DC-CE44-667B-326C4C5BEC24}" dt="2022-09-26T18:36:55.861" v="118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FDFD99B4-63DC-CE44-667B-326C4C5BEC24}" dt="2022-09-26T18:36:55.861" v="118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FDFD99B4-63DC-CE44-667B-326C4C5BEC24}" dt="2022-09-26T17:47:36.463" v="1"/>
        <pc:sldMkLst>
          <pc:docMk/>
          <pc:sldMk cId="42165648" sldId="299"/>
        </pc:sldMkLst>
      </pc:sldChg>
      <pc:sldChg chg="add replId">
        <pc:chgData name="Juliana Mascarenhas" userId="S::juliana.mascarenhas@dio.me::573f2dcc-13b6-4a88-af1c-35ffa781b5c6" providerId="AD" clId="Web-{FDFD99B4-63DC-CE44-667B-326C4C5BEC24}" dt="2022-09-26T18:37:00.940" v="119"/>
        <pc:sldMkLst>
          <pc:docMk/>
          <pc:sldMk cId="142177484" sldId="300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112" v="121"/>
        <pc:sldMkLst>
          <pc:docMk/>
          <pc:sldMk cId="3365078399" sldId="301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206" v="122"/>
        <pc:sldMkLst>
          <pc:docMk/>
          <pc:sldMk cId="1762455072" sldId="302"/>
        </pc:sldMkLst>
      </pc:sldChg>
      <pc:sldMasterChg chg="addSldLayout">
        <pc:chgData name="Juliana Mascarenhas" userId="S::juliana.mascarenhas@dio.me::573f2dcc-13b6-4a88-af1c-35ffa781b5c6" providerId="AD" clId="Web-{FDFD99B4-63DC-CE44-667B-326C4C5BEC24}" dt="2022-09-26T17:46:46.868" v="0"/>
        <pc:sldMasterMkLst>
          <pc:docMk/>
          <pc:sldMasterMk cId="0" sldId="2147483648"/>
        </pc:sldMasterMkLst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  <pc:docChgLst>
    <pc:chgData name="Juliana Mascarenhas" userId="S::juliana.mascarenhas@dio.me::573f2dcc-13b6-4a88-af1c-35ffa781b5c6" providerId="AD" clId="Web-{2ABF535C-B512-093D-1823-71CE25DC4FA9}"/>
    <pc:docChg chg="delSld modSld">
      <pc:chgData name="Juliana Mascarenhas" userId="S::juliana.mascarenhas@dio.me::573f2dcc-13b6-4a88-af1c-35ffa781b5c6" providerId="AD" clId="Web-{2ABF535C-B512-093D-1823-71CE25DC4FA9}" dt="2022-10-07T02:13:34.191" v="82" actId="20577"/>
      <pc:docMkLst>
        <pc:docMk/>
      </pc:docMkLst>
      <pc:sldChg chg="del">
        <pc:chgData name="Juliana Mascarenhas" userId="S::juliana.mascarenhas@dio.me::573f2dcc-13b6-4a88-af1c-35ffa781b5c6" providerId="AD" clId="Web-{2ABF535C-B512-093D-1823-71CE25DC4FA9}" dt="2022-10-07T02:12:45.409" v="63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45.409" v="62"/>
        <pc:sldMkLst>
          <pc:docMk/>
          <pc:sldMk cId="2401057340" sldId="273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36" v="49"/>
        <pc:sldMkLst>
          <pc:docMk/>
          <pc:sldMk cId="2336807056" sldId="293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52" v="61"/>
        <pc:sldMkLst>
          <pc:docMk/>
          <pc:sldMk cId="3722307344" sldId="298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74" v="20"/>
        <pc:sldMkLst>
          <pc:docMk/>
          <pc:sldMk cId="3043031609" sldId="305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6"/>
        <pc:sldMkLst>
          <pc:docMk/>
          <pc:sldMk cId="4083238374" sldId="30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27" v="3"/>
        <pc:sldMkLst>
          <pc:docMk/>
          <pc:sldMk cId="1944751711" sldId="308"/>
        </pc:sldMkLst>
      </pc:sldChg>
      <pc:sldChg chg="modSp">
        <pc:chgData name="Juliana Mascarenhas" userId="S::juliana.mascarenhas@dio.me::573f2dcc-13b6-4a88-af1c-35ffa781b5c6" providerId="AD" clId="Web-{2ABF535C-B512-093D-1823-71CE25DC4FA9}" dt="2022-10-07T02:13:34.191" v="82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2ABF535C-B512-093D-1823-71CE25DC4FA9}" dt="2022-10-07T02:13:34.191" v="82" actId="20577"/>
          <ac:spMkLst>
            <pc:docMk/>
            <pc:sldMk cId="3400344126" sldId="310"/>
            <ac:spMk id="10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2ABF535C-B512-093D-1823-71CE25DC4FA9}" dt="2022-10-07T02:12:23.236" v="55"/>
        <pc:sldMkLst>
          <pc:docMk/>
          <pc:sldMk cId="606685235" sldId="32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52" v="56"/>
        <pc:sldMkLst>
          <pc:docMk/>
          <pc:sldMk cId="1737872042" sldId="327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52" v="57"/>
        <pc:sldMkLst>
          <pc:docMk/>
          <pc:sldMk cId="2872832603" sldId="328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52" v="58"/>
        <pc:sldMkLst>
          <pc:docMk/>
          <pc:sldMk cId="3313484278" sldId="329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52" v="59"/>
        <pc:sldMkLst>
          <pc:docMk/>
          <pc:sldMk cId="110299248" sldId="330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36" v="51"/>
        <pc:sldMkLst>
          <pc:docMk/>
          <pc:sldMk cId="3319620523" sldId="331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36" v="52"/>
        <pc:sldMkLst>
          <pc:docMk/>
          <pc:sldMk cId="560839205" sldId="332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36" v="53"/>
        <pc:sldMkLst>
          <pc:docMk/>
          <pc:sldMk cId="1447301065" sldId="333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36" v="54"/>
        <pc:sldMkLst>
          <pc:docMk/>
          <pc:sldMk cId="2537484867" sldId="334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52" v="60"/>
        <pc:sldMkLst>
          <pc:docMk/>
          <pc:sldMk cId="1635846536" sldId="335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2"/>
        <pc:sldMkLst>
          <pc:docMk/>
          <pc:sldMk cId="1718165350" sldId="33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36" v="50"/>
        <pc:sldMkLst>
          <pc:docMk/>
          <pc:sldMk cId="3024539725" sldId="344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6"/>
        <pc:sldMkLst>
          <pc:docMk/>
          <pc:sldMk cId="2001844720" sldId="345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36" v="48"/>
        <pc:sldMkLst>
          <pc:docMk/>
          <pc:sldMk cId="2021088101" sldId="34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7"/>
        <pc:sldMkLst>
          <pc:docMk/>
          <pc:sldMk cId="32212428" sldId="347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5"/>
        <pc:sldMkLst>
          <pc:docMk/>
          <pc:sldMk cId="1991414089" sldId="348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4"/>
        <pc:sldMkLst>
          <pc:docMk/>
          <pc:sldMk cId="346823093" sldId="349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3"/>
        <pc:sldMkLst>
          <pc:docMk/>
          <pc:sldMk cId="681845112" sldId="350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5"/>
        <pc:sldMkLst>
          <pc:docMk/>
          <pc:sldMk cId="3251211283" sldId="352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0"/>
        <pc:sldMkLst>
          <pc:docMk/>
          <pc:sldMk cId="1520915916" sldId="353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21" v="41"/>
        <pc:sldMkLst>
          <pc:docMk/>
          <pc:sldMk cId="1113322143" sldId="354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9"/>
        <pc:sldMkLst>
          <pc:docMk/>
          <pc:sldMk cId="2205317432" sldId="355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8"/>
        <pc:sldMkLst>
          <pc:docMk/>
          <pc:sldMk cId="3677006325" sldId="35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3"/>
        <pc:sldMkLst>
          <pc:docMk/>
          <pc:sldMk cId="279700708" sldId="357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2"/>
        <pc:sldMkLst>
          <pc:docMk/>
          <pc:sldMk cId="3103462459" sldId="359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90" v="31"/>
        <pc:sldMkLst>
          <pc:docMk/>
          <pc:sldMk cId="2981976074" sldId="360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90" v="30"/>
        <pc:sldMkLst>
          <pc:docMk/>
          <pc:sldMk cId="4102989757" sldId="361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90" v="29"/>
        <pc:sldMkLst>
          <pc:docMk/>
          <pc:sldMk cId="1538254632" sldId="362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90" v="28"/>
        <pc:sldMkLst>
          <pc:docMk/>
          <pc:sldMk cId="224545338" sldId="363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4"/>
        <pc:sldMkLst>
          <pc:docMk/>
          <pc:sldMk cId="2607444552" sldId="364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7"/>
        <pc:sldMkLst>
          <pc:docMk/>
          <pc:sldMk cId="666016822" sldId="365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6"/>
        <pc:sldMkLst>
          <pc:docMk/>
          <pc:sldMk cId="2584513923" sldId="36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205" v="35"/>
        <pc:sldMkLst>
          <pc:docMk/>
          <pc:sldMk cId="3635789049" sldId="367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58" v="15"/>
        <pc:sldMkLst>
          <pc:docMk/>
          <pc:sldMk cId="3038222156" sldId="368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90" v="27"/>
        <pc:sldMkLst>
          <pc:docMk/>
          <pc:sldMk cId="3618837225" sldId="369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90" v="26"/>
        <pc:sldMkLst>
          <pc:docMk/>
          <pc:sldMk cId="2538447291" sldId="370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90" v="25"/>
        <pc:sldMkLst>
          <pc:docMk/>
          <pc:sldMk cId="2131736360" sldId="371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58" v="18"/>
        <pc:sldMkLst>
          <pc:docMk/>
          <pc:sldMk cId="1091720695" sldId="372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74" v="24"/>
        <pc:sldMkLst>
          <pc:docMk/>
          <pc:sldMk cId="327705838" sldId="373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74" v="22"/>
        <pc:sldMkLst>
          <pc:docMk/>
          <pc:sldMk cId="3126921000" sldId="374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74" v="23"/>
        <pc:sldMkLst>
          <pc:docMk/>
          <pc:sldMk cId="2676620884" sldId="375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74" v="21"/>
        <pc:sldMkLst>
          <pc:docMk/>
          <pc:sldMk cId="1057050756" sldId="37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58" v="19"/>
        <pc:sldMkLst>
          <pc:docMk/>
          <pc:sldMk cId="1944861322" sldId="377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58" v="16"/>
        <pc:sldMkLst>
          <pc:docMk/>
          <pc:sldMk cId="2535959071" sldId="378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58" v="17"/>
        <pc:sldMkLst>
          <pc:docMk/>
          <pc:sldMk cId="2490265994" sldId="379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9"/>
        <pc:sldMkLst>
          <pc:docMk/>
          <pc:sldMk cId="2362815796" sldId="380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58" v="14"/>
        <pc:sldMkLst>
          <pc:docMk/>
          <pc:sldMk cId="4087231177" sldId="381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58" v="13"/>
        <pc:sldMkLst>
          <pc:docMk/>
          <pc:sldMk cId="503805656" sldId="382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11"/>
        <pc:sldMkLst>
          <pc:docMk/>
          <pc:sldMk cId="4037364499" sldId="383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10"/>
        <pc:sldMkLst>
          <pc:docMk/>
          <pc:sldMk cId="4065986551" sldId="384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8"/>
        <pc:sldMkLst>
          <pc:docMk/>
          <pc:sldMk cId="3351357869" sldId="385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7"/>
        <pc:sldMkLst>
          <pc:docMk/>
          <pc:sldMk cId="4113467475" sldId="386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43" v="12"/>
        <pc:sldMkLst>
          <pc:docMk/>
          <pc:sldMk cId="318779460" sldId="387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27" v="4"/>
        <pc:sldMkLst>
          <pc:docMk/>
          <pc:sldMk cId="2575816081" sldId="388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27" v="2"/>
        <pc:sldMkLst>
          <pc:docMk/>
          <pc:sldMk cId="2240083204" sldId="389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27" v="1"/>
        <pc:sldMkLst>
          <pc:docMk/>
          <pc:sldMk cId="727042005" sldId="390"/>
        </pc:sldMkLst>
      </pc:sldChg>
      <pc:sldChg chg="del">
        <pc:chgData name="Juliana Mascarenhas" userId="S::juliana.mascarenhas@dio.me::573f2dcc-13b6-4a88-af1c-35ffa781b5c6" providerId="AD" clId="Web-{2ABF535C-B512-093D-1823-71CE25DC4FA9}" dt="2022-10-07T02:12:23.127" v="0"/>
        <pc:sldMkLst>
          <pc:docMk/>
          <pc:sldMk cId="3365004686" sldId="391"/>
        </pc:sldMkLst>
      </pc:sldChg>
    </pc:docChg>
  </pc:docChgLst>
  <pc:docChgLst>
    <pc:chgData name="Juliana Mascarenhas" userId="S::juliana.mascarenhas@dio.me::573f2dcc-13b6-4a88-af1c-35ffa781b5c6" providerId="AD" clId="Web-{78EB0679-3E8E-81E9-4DE5-0CAEB58003B9}"/>
    <pc:docChg chg="delSld modSld">
      <pc:chgData name="Juliana Mascarenhas" userId="S::juliana.mascarenhas@dio.me::573f2dcc-13b6-4a88-af1c-35ffa781b5c6" providerId="AD" clId="Web-{78EB0679-3E8E-81E9-4DE5-0CAEB58003B9}" dt="2022-10-04T17:28:31.547" v="29"/>
      <pc:docMkLst>
        <pc:docMk/>
      </pc:docMkLst>
      <pc:sldChg chg="modSp">
        <pc:chgData name="Juliana Mascarenhas" userId="S::juliana.mascarenhas@dio.me::573f2dcc-13b6-4a88-af1c-35ffa781b5c6" providerId="AD" clId="Web-{78EB0679-3E8E-81E9-4DE5-0CAEB58003B9}" dt="2022-10-04T17:28:25.235" v="2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78EB0679-3E8E-81E9-4DE5-0CAEB58003B9}" dt="2022-10-04T17:28:25.235" v="2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78EB0679-3E8E-81E9-4DE5-0CAEB58003B9}" dt="2022-10-04T17:28:19.719" v="27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78EB0679-3E8E-81E9-4DE5-0CAEB58003B9}" dt="2022-10-04T17:28:31.547" v="29"/>
        <pc:sldMkLst>
          <pc:docMk/>
          <pc:sldMk cId="42165648" sldId="299"/>
        </pc:sldMkLst>
      </pc:sldChg>
    </pc:docChg>
  </pc:docChgLst>
  <pc:docChgLst>
    <pc:chgData name="Juliana Mascarenhas" userId="S::juliana.mascarenhas@dio.me::573f2dcc-13b6-4a88-af1c-35ffa781b5c6" providerId="AD" clId="Web-{F430E7D2-A5DE-97FA-E100-835D19689E61}"/>
    <pc:docChg chg="addSld modSld">
      <pc:chgData name="Juliana Mascarenhas" userId="S::juliana.mascarenhas@dio.me::573f2dcc-13b6-4a88-af1c-35ffa781b5c6" providerId="AD" clId="Web-{F430E7D2-A5DE-97FA-E100-835D19689E61}" dt="2022-09-20T23:23:20.289" v="14" actId="20577"/>
      <pc:docMkLst>
        <pc:docMk/>
      </pc:docMkLst>
      <pc:sldChg chg="delSp modSp add replId">
        <pc:chgData name="Juliana Mascarenhas" userId="S::juliana.mascarenhas@dio.me::573f2dcc-13b6-4a88-af1c-35ffa781b5c6" providerId="AD" clId="Web-{F430E7D2-A5DE-97FA-E100-835D19689E61}" dt="2022-09-20T23:23:20.289" v="14" actId="20577"/>
        <pc:sldMkLst>
          <pc:docMk/>
          <pc:sldMk cId="1838313787" sldId="297"/>
        </pc:sldMkLst>
        <pc:spChg chg="mod">
          <ac:chgData name="Juliana Mascarenhas" userId="S::juliana.mascarenhas@dio.me::573f2dcc-13b6-4a88-af1c-35ffa781b5c6" providerId="AD" clId="Web-{F430E7D2-A5DE-97FA-E100-835D19689E61}" dt="2022-09-20T23:23:20.289" v="14" actId="20577"/>
          <ac:spMkLst>
            <pc:docMk/>
            <pc:sldMk cId="1838313787" sldId="297"/>
            <ac:spMk id="2" creationId="{8342F92E-4309-04D4-C470-2E7EF644951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164" v="7"/>
          <ac:spMkLst>
            <pc:docMk/>
            <pc:sldMk cId="1838313787" sldId="297"/>
            <ac:spMk id="3" creationId="{EAD755B8-0653-DE7B-1CE9-439579B6BEBB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867" v="8"/>
          <ac:spMkLst>
            <pc:docMk/>
            <pc:sldMk cId="1838313787" sldId="297"/>
            <ac:spMk id="4" creationId="{074A26DD-69C3-CBA3-43A8-EF230B58815F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5.633" v="9"/>
          <ac:spMkLst>
            <pc:docMk/>
            <pc:sldMk cId="1838313787" sldId="297"/>
            <ac:spMk id="5" creationId="{F90E5DB9-A91A-2364-73B4-338760F21950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3.179" v="6"/>
          <ac:spMkLst>
            <pc:docMk/>
            <pc:sldMk cId="1838313787" sldId="297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648" v="4"/>
          <ac:spMkLst>
            <pc:docMk/>
            <pc:sldMk cId="1838313787" sldId="297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711" v="5"/>
          <ac:spMkLst>
            <pc:docMk/>
            <pc:sldMk cId="1838313787" sldId="297"/>
            <ac:spMk id="8" creationId="{4691E053-810F-45AC-C5AE-82E73E69B747}"/>
          </ac:spMkLst>
        </pc:spChg>
        <pc:spChg chg="mod">
          <ac:chgData name="Juliana Mascarenhas" userId="S::juliana.mascarenhas@dio.me::573f2dcc-13b6-4a88-af1c-35ffa781b5c6" providerId="AD" clId="Web-{F430E7D2-A5DE-97FA-E100-835D19689E61}" dt="2022-09-20T23:22:45.820" v="3" actId="20577"/>
          <ac:spMkLst>
            <pc:docMk/>
            <pc:sldMk cId="1838313787" sldId="297"/>
            <ac:spMk id="169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3D189090-7F5C-8BC3-FFDA-4E093F98915A}"/>
    <pc:docChg chg="addSld delSld modSld sldOrd">
      <pc:chgData name="Juliana Mascarenhas" userId="S::juliana.mascarenhas@dio.me::573f2dcc-13b6-4a88-af1c-35ffa781b5c6" providerId="AD" clId="Web-{3D189090-7F5C-8BC3-FFDA-4E093F98915A}" dt="2022-09-14T05:15:23.142" v="1330"/>
      <pc:docMkLst>
        <pc:docMk/>
      </pc:docMkLst>
      <pc:sldChg chg="addSp modSp">
        <pc:chgData name="Juliana Mascarenhas" userId="S::juliana.mascarenhas@dio.me::573f2dcc-13b6-4a88-af1c-35ffa781b5c6" providerId="AD" clId="Web-{3D189090-7F5C-8BC3-FFDA-4E093F98915A}" dt="2022-09-14T03:41:17.261" v="10" actId="1076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3D189090-7F5C-8BC3-FFDA-4E093F98915A}" dt="2022-09-14T03:40:21.166" v="6" actId="20577"/>
          <ac:spMkLst>
            <pc:docMk/>
            <pc:sldMk cId="0" sldId="257"/>
            <ac:spMk id="6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41:17.261" v="10" actId="1076"/>
          <ac:picMkLst>
            <pc:docMk/>
            <pc:sldMk cId="0" sldId="257"/>
            <ac:picMk id="3" creationId="{29F71DCF-042F-B1B7-96DF-2785EFFB60B0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3:42:17.419" v="45"/>
        <pc:sldMkLst>
          <pc:docMk/>
          <pc:sldMk cId="0" sldId="259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4:33:43.936" v="842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D189090-7F5C-8BC3-FFDA-4E093F98915A}" dt="2022-09-14T04:33:43.936" v="842" actId="20577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3:25.702" v="70" actId="20577"/>
          <ac:spMkLst>
            <pc:docMk/>
            <pc:sldMk cId="0" sldId="260"/>
            <ac:spMk id="8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D189090-7F5C-8BC3-FFDA-4E093F98915A}" dt="2022-09-14T03:47:26.022" v="209"/>
        <pc:sldMkLst>
          <pc:docMk/>
          <pc:sldMk cId="0" sldId="261"/>
        </pc:sldMkLst>
      </pc:sldChg>
      <pc:sldChg chg="addSp delSp modSp">
        <pc:chgData name="Juliana Mascarenhas" userId="S::juliana.mascarenhas@dio.me::573f2dcc-13b6-4a88-af1c-35ffa781b5c6" providerId="AD" clId="Web-{3D189090-7F5C-8BC3-FFDA-4E093F98915A}" dt="2022-09-14T03:49:00.134" v="241" actId="1076"/>
        <pc:sldMkLst>
          <pc:docMk/>
          <pc:sldMk cId="0" sldId="262"/>
        </pc:sldMkLst>
        <pc:spChg chg="add del">
          <ac:chgData name="Juliana Mascarenhas" userId="S::juliana.mascarenhas@dio.me::573f2dcc-13b6-4a88-af1c-35ffa781b5c6" providerId="AD" clId="Web-{3D189090-7F5C-8BC3-FFDA-4E093F98915A}" dt="2022-09-14T03:48:25.602" v="229"/>
          <ac:spMkLst>
            <pc:docMk/>
            <pc:sldMk cId="0" sldId="262"/>
            <ac:spMk id="105" creationId="{00000000-0000-0000-0000-000000000000}"/>
          </ac:spMkLst>
        </pc:spChg>
        <pc:spChg chg="add del">
          <ac:chgData name="Juliana Mascarenhas" userId="S::juliana.mascarenhas@dio.me::573f2dcc-13b6-4a88-af1c-35ffa781b5c6" providerId="AD" clId="Web-{3D189090-7F5C-8BC3-FFDA-4E093F98915A}" dt="2022-09-14T03:48:32.039" v="230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8:55.618" v="240"/>
          <ac:spMkLst>
            <pc:docMk/>
            <pc:sldMk cId="0" sldId="262"/>
            <ac:spMk id="10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3D189090-7F5C-8BC3-FFDA-4E093F98915A}" dt="2022-09-14T03:48:07.226" v="226"/>
          <ac:picMkLst>
            <pc:docMk/>
            <pc:sldMk cId="0" sldId="262"/>
            <ac:picMk id="2" creationId="{45303515-A637-4EA8-AC34-460F127B8DC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3:49:00.134" v="241" actId="1076"/>
          <ac:picMkLst>
            <pc:docMk/>
            <pc:sldMk cId="0" sldId="262"/>
            <ac:picMk id="3" creationId="{6D397A10-BA5C-B488-5B29-B5150312EA74}"/>
          </ac:picMkLst>
        </pc:picChg>
      </pc:sldChg>
      <pc:sldChg chg="addSp modSp">
        <pc:chgData name="Juliana Mascarenhas" userId="S::juliana.mascarenhas@dio.me::573f2dcc-13b6-4a88-af1c-35ffa781b5c6" providerId="AD" clId="Web-{3D189090-7F5C-8BC3-FFDA-4E093F98915A}" dt="2022-09-14T03:52:37.764" v="309" actId="1076"/>
        <pc:sldMkLst>
          <pc:docMk/>
          <pc:sldMk cId="0" sldId="263"/>
        </pc:sldMkLst>
        <pc:spChg chg="mod">
          <ac:chgData name="Juliana Mascarenhas" userId="S::juliana.mascarenhas@dio.me::573f2dcc-13b6-4a88-af1c-35ffa781b5c6" providerId="AD" clId="Web-{3D189090-7F5C-8BC3-FFDA-4E093F98915A}" dt="2022-09-14T03:52:35.842" v="308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9:24.619" v="243" actId="20577"/>
          <ac:spMkLst>
            <pc:docMk/>
            <pc:sldMk cId="0" sldId="263"/>
            <ac:spMk id="11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37.764" v="309" actId="1076"/>
          <ac:picMkLst>
            <pc:docMk/>
            <pc:sldMk cId="0" sldId="263"/>
            <ac:picMk id="2" creationId="{03326C4D-A850-48B0-AE9C-395E9CE6BF78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4:11:16.044" v="468"/>
        <pc:sldMkLst>
          <pc:docMk/>
          <pc:sldMk cId="0" sldId="264"/>
        </pc:sldMkLst>
      </pc:sldChg>
      <pc:sldChg chg="delSp modSp ord">
        <pc:chgData name="Juliana Mascarenhas" userId="S::juliana.mascarenhas@dio.me::573f2dcc-13b6-4a88-af1c-35ffa781b5c6" providerId="AD" clId="Web-{3D189090-7F5C-8BC3-FFDA-4E093F98915A}" dt="2022-09-14T05:02:26.886" v="1001" actId="14100"/>
        <pc:sldMkLst>
          <pc:docMk/>
          <pc:sldMk cId="0" sldId="265"/>
        </pc:sldMkLst>
        <pc:spChg chg="del">
          <ac:chgData name="Juliana Mascarenhas" userId="S::juliana.mascarenhas@dio.me::573f2dcc-13b6-4a88-af1c-35ffa781b5c6" providerId="AD" clId="Web-{3D189090-7F5C-8BC3-FFDA-4E093F98915A}" dt="2022-09-14T05:02:21.007" v="996"/>
          <ac:spMkLst>
            <pc:docMk/>
            <pc:sldMk cId="0" sldId="265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2:18.679" v="995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2:26.886" v="1001" actId="14100"/>
          <ac:spMkLst>
            <pc:docMk/>
            <pc:sldMk cId="0" sldId="265"/>
            <ac:spMk id="13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3D189090-7F5C-8BC3-FFDA-4E093F98915A}" dt="2022-09-14T05:12:11.479" v="1211" actId="14100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3D189090-7F5C-8BC3-FFDA-4E093F98915A}" dt="2022-09-14T05:12:11.479" v="1211" actId="14100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7:35.636" v="1081" actId="20577"/>
          <ac:spMkLst>
            <pc:docMk/>
            <pc:sldMk cId="0" sldId="266"/>
            <ac:spMk id="143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5:08:42.206" v="1099" actId="1076"/>
          <ac:picMkLst>
            <pc:docMk/>
            <pc:sldMk cId="0" sldId="266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8:40.159" v="1098" actId="1076"/>
          <ac:picMkLst>
            <pc:docMk/>
            <pc:sldMk cId="0" sldId="266"/>
            <ac:picMk id="3" creationId="{9C637AF6-6398-044A-6C94-BCAF23F483B9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5:07:23.229" v="1072"/>
        <pc:sldMkLst>
          <pc:docMk/>
          <pc:sldMk cId="0" sldId="267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07:24.229" v="1073"/>
        <pc:sldMkLst>
          <pc:docMk/>
          <pc:sldMk cId="0" sldId="268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205" v="1328"/>
        <pc:sldMkLst>
          <pc:docMk/>
          <pc:sldMk cId="0" sldId="270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939" v="1329"/>
        <pc:sldMkLst>
          <pc:docMk/>
          <pc:sldMk cId="0" sldId="271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3.142" v="1330"/>
        <pc:sldMkLst>
          <pc:docMk/>
          <pc:sldMk cId="0" sldId="272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3:43:19.905" v="67" actId="20577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3D189090-7F5C-8BC3-FFDA-4E093F98915A}" dt="2022-09-14T03:43:19.905" v="67" actId="20577"/>
          <ac:spMkLst>
            <pc:docMk/>
            <pc:sldMk cId="2401057340" sldId="273"/>
            <ac:spMk id="2" creationId="{8342F92E-4309-04D4-C470-2E7EF644951C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3:57:31.740" v="348"/>
        <pc:sldMkLst>
          <pc:docMk/>
          <pc:sldMk cId="1224970410" sldId="274"/>
        </pc:sldMkLst>
        <pc:spChg chg="add del">
          <ac:chgData name="Juliana Mascarenhas" userId="S::juliana.mascarenhas@dio.me::573f2dcc-13b6-4a88-af1c-35ffa781b5c6" providerId="AD" clId="Web-{3D189090-7F5C-8BC3-FFDA-4E093F98915A}" dt="2022-09-14T03:52:58.155" v="316"/>
          <ac:spMkLst>
            <pc:docMk/>
            <pc:sldMk cId="1224970410" sldId="274"/>
            <ac:spMk id="4" creationId="{D1D23375-9111-7812-F761-899B825ED3C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3:20.609" v="333"/>
          <ac:spMkLst>
            <pc:docMk/>
            <pc:sldMk cId="1224970410" sldId="274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4:48.626" v="344"/>
          <ac:spMkLst>
            <pc:docMk/>
            <pc:sldMk cId="1224970410" sldId="274"/>
            <ac:spMk id="6" creationId="{1EF50418-CCDF-197C-B79A-E426525C8288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3:52:41.342" v="311"/>
          <ac:spMkLst>
            <pc:docMk/>
            <pc:sldMk cId="1224970410" sldId="274"/>
            <ac:spMk id="114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51.889" v="314" actId="1076"/>
          <ac:picMkLst>
            <pc:docMk/>
            <pc:sldMk cId="1224970410" sldId="274"/>
            <ac:picMk id="3" creationId="{5F47DE41-7A0B-45A8-BE07-AB9ED59421BE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05:18.505" v="398" actId="14100"/>
        <pc:sldMkLst>
          <pc:docMk/>
          <pc:sldMk cId="1477216946" sldId="275"/>
        </pc:sldMkLst>
        <pc:spChg chg="del">
          <ac:chgData name="Juliana Mascarenhas" userId="S::juliana.mascarenhas@dio.me::573f2dcc-13b6-4a88-af1c-35ffa781b5c6" providerId="AD" clId="Web-{3D189090-7F5C-8BC3-FFDA-4E093F98915A}" dt="2022-09-14T03:57:45.150" v="351"/>
          <ac:spMkLst>
            <pc:docMk/>
            <pc:sldMk cId="1477216946" sldId="275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5.895" v="397" actId="14100"/>
          <ac:spMkLst>
            <pc:docMk/>
            <pc:sldMk cId="1477216946" sldId="275"/>
            <ac:spMk id="9" creationId="{2508DAF1-A500-1A91-5B6B-00A70D1CB47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8.505" v="398" actId="14100"/>
          <ac:spMkLst>
            <pc:docMk/>
            <pc:sldMk cId="1477216946" sldId="275"/>
            <ac:spMk id="10" creationId="{1AA92A0E-B1CD-09C3-C5E6-E49956A3F9BA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3:57:39.494" v="349"/>
          <ac:picMkLst>
            <pc:docMk/>
            <pc:sldMk cId="1477216946" sldId="275"/>
            <ac:picMk id="2" creationId="{03326C4D-A850-48B0-AE9C-395E9CE6BF78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3:57:41.947" v="350"/>
          <ac:picMkLst>
            <pc:docMk/>
            <pc:sldMk cId="1477216946" sldId="275"/>
            <ac:picMk id="3" creationId="{5F47DE41-7A0B-45A8-BE07-AB9ED59421BE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2:35.673" v="361"/>
          <ac:picMkLst>
            <pc:docMk/>
            <pc:sldMk cId="1477216946" sldId="275"/>
            <ac:picMk id="4" creationId="{5B891692-B859-6AB2-91D5-C500124FFBB4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8.486" v="369"/>
          <ac:picMkLst>
            <pc:docMk/>
            <pc:sldMk cId="1477216946" sldId="275"/>
            <ac:picMk id="6" creationId="{BA910500-6DB3-CB08-0710-8DBB82035060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7.877" v="368"/>
          <ac:picMkLst>
            <pc:docMk/>
            <pc:sldMk cId="1477216946" sldId="275"/>
            <ac:picMk id="7" creationId="{6D95DFC0-816E-F49A-DD3E-045DAC4FEC21}"/>
          </ac:picMkLst>
        </pc:picChg>
        <pc:picChg chg="add mod ord">
          <ac:chgData name="Juliana Mascarenhas" userId="S::juliana.mascarenhas@dio.me::573f2dcc-13b6-4a88-af1c-35ffa781b5c6" providerId="AD" clId="Web-{3D189090-7F5C-8BC3-FFDA-4E093F98915A}" dt="2022-09-14T04:04:26.785" v="376" actId="1076"/>
          <ac:picMkLst>
            <pc:docMk/>
            <pc:sldMk cId="1477216946" sldId="275"/>
            <ac:picMk id="8" creationId="{EA50F4CA-90AE-BE8A-AB9E-27D5148CE320}"/>
          </ac:picMkLst>
        </pc:picChg>
      </pc:sldChg>
      <pc:sldChg chg="add ord replId">
        <pc:chgData name="Juliana Mascarenhas" userId="S::juliana.mascarenhas@dio.me::573f2dcc-13b6-4a88-af1c-35ffa781b5c6" providerId="AD" clId="Web-{3D189090-7F5C-8BC3-FFDA-4E093F98915A}" dt="2022-09-14T04:05:32.114" v="399"/>
        <pc:sldMkLst>
          <pc:docMk/>
          <pc:sldMk cId="1755310429" sldId="276"/>
        </pc:sldMkLst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4:11:11.138" v="467"/>
        <pc:sldMkLst>
          <pc:docMk/>
          <pc:sldMk cId="3829400395" sldId="277"/>
        </pc:sldMkLst>
        <pc:spChg chg="add mod">
          <ac:chgData name="Juliana Mascarenhas" userId="S::juliana.mascarenhas@dio.me::573f2dcc-13b6-4a88-af1c-35ffa781b5c6" providerId="AD" clId="Web-{3D189090-7F5C-8BC3-FFDA-4E093F98915A}" dt="2022-09-14T04:07:07.929" v="410" actId="1076"/>
          <ac:spMkLst>
            <pc:docMk/>
            <pc:sldMk cId="3829400395" sldId="277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21.698" v="448"/>
          <ac:spMkLst>
            <pc:docMk/>
            <pc:sldMk cId="3829400395" sldId="277"/>
            <ac:spMk id="6" creationId="{2AE4AC47-A8AC-82BC-2047-268B3982EA8B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8.429" v="404"/>
          <ac:spMkLst>
            <pc:docMk/>
            <pc:sldMk cId="3829400395" sldId="277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7.257" v="403"/>
          <ac:spMkLst>
            <pc:docMk/>
            <pc:sldMk cId="3829400395" sldId="277"/>
            <ac:spMk id="10" creationId="{1AA92A0E-B1CD-09C3-C5E6-E49956A3F9BA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14.557" v="445" actId="1076"/>
          <ac:spMkLst>
            <pc:docMk/>
            <pc:sldMk cId="3829400395" sldId="277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1:05.575" v="465"/>
          <ac:spMkLst>
            <pc:docMk/>
            <pc:sldMk cId="3829400395" sldId="277"/>
            <ac:spMk id="12" creationId="{D036E0F6-6303-9B37-F499-3644C2E3D9A4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08:35.806" v="429" actId="1076"/>
          <ac:picMkLst>
            <pc:docMk/>
            <pc:sldMk cId="3829400395" sldId="277"/>
            <ac:picMk id="2" creationId="{915B4641-7F8B-6A2C-05EE-7DF97335FCCB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6:55.585" v="407"/>
          <ac:picMkLst>
            <pc:docMk/>
            <pc:sldMk cId="3829400395" sldId="277"/>
            <ac:picMk id="3" creationId="{845C4E0F-BDE2-6E3A-BBBE-79946A227123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09:11.885" v="444" actId="1076"/>
          <ac:picMkLst>
            <pc:docMk/>
            <pc:sldMk cId="3829400395" sldId="277"/>
            <ac:picMk id="7" creationId="{CD7FE2CD-3B99-0BA8-6D1D-1B8FDC9302F3}"/>
          </ac:picMkLst>
        </pc:picChg>
      </pc:sldChg>
      <pc:sldChg chg="addSp delSp modSp add replId delAnim modAnim">
        <pc:chgData name="Juliana Mascarenhas" userId="S::juliana.mascarenhas@dio.me::573f2dcc-13b6-4a88-af1c-35ffa781b5c6" providerId="AD" clId="Web-{3D189090-7F5C-8BC3-FFDA-4E093F98915A}" dt="2022-09-14T04:18:55.290" v="576" actId="20577"/>
        <pc:sldMkLst>
          <pc:docMk/>
          <pc:sldMk cId="3333260954" sldId="278"/>
        </pc:sldMkLst>
        <pc:spChg chg="add mod">
          <ac:chgData name="Juliana Mascarenhas" userId="S::juliana.mascarenhas@dio.me::573f2dcc-13b6-4a88-af1c-35ffa781b5c6" providerId="AD" clId="Web-{3D189090-7F5C-8BC3-FFDA-4E093F98915A}" dt="2022-09-14T04:12:52.813" v="499" actId="1076"/>
          <ac:spMkLst>
            <pc:docMk/>
            <pc:sldMk cId="3333260954" sldId="278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11:45.874" v="473"/>
          <ac:spMkLst>
            <pc:docMk/>
            <pc:sldMk cId="3333260954" sldId="278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2:52.828" v="500" actId="1076"/>
          <ac:spMkLst>
            <pc:docMk/>
            <pc:sldMk cId="3333260954" sldId="278"/>
            <ac:spMk id="9" creationId="{20410434-BC05-5197-1F59-62247C9A264D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4:13:05.172" v="508" actId="14100"/>
          <ac:spMkLst>
            <pc:docMk/>
            <pc:sldMk cId="3333260954" sldId="278"/>
            <ac:spMk id="10" creationId="{EA218847-65F2-A1A2-F9C7-75462CE2444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2:04.124" v="477" actId="20577"/>
          <ac:spMkLst>
            <pc:docMk/>
            <pc:sldMk cId="3333260954" sldId="278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3.627" v="522" actId="14100"/>
          <ac:spMkLst>
            <pc:docMk/>
            <pc:sldMk cId="3333260954" sldId="278"/>
            <ac:spMk id="13" creationId="{E1AAE7CD-C825-DDA0-7246-4D205ED5A9A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4.799" v="523" actId="1076"/>
          <ac:spMkLst>
            <pc:docMk/>
            <pc:sldMk cId="3333260954" sldId="278"/>
            <ac:spMk id="14" creationId="{353A8C1B-024C-CCA8-3C9D-05844B05DD82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8:55.290" v="576" actId="20577"/>
          <ac:spMkLst>
            <pc:docMk/>
            <pc:sldMk cId="3333260954" sldId="278"/>
            <ac:spMk id="115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3D189090-7F5C-8BC3-FFDA-4E093F98915A}" dt="2022-09-14T04:11:43.155" v="472" actId="1076"/>
          <ac:grpSpMkLst>
            <pc:docMk/>
            <pc:sldMk cId="3333260954" sldId="278"/>
            <ac:grpSpMk id="3" creationId="{72CB652A-0344-318E-C355-69336784A6DB}"/>
          </ac:grpSpMkLst>
        </pc:grpChg>
        <pc:picChg chg="mod">
          <ac:chgData name="Juliana Mascarenhas" userId="S::juliana.mascarenhas@dio.me::573f2dcc-13b6-4a88-af1c-35ffa781b5c6" providerId="AD" clId="Web-{3D189090-7F5C-8BC3-FFDA-4E093F98915A}" dt="2022-09-14T04:11:51.905" v="475" actId="1076"/>
          <ac:picMkLst>
            <pc:docMk/>
            <pc:sldMk cId="3333260954" sldId="278"/>
            <ac:picMk id="2" creationId="{915B4641-7F8B-6A2C-05EE-7DF97335FCCB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11:54.202" v="476" actId="1076"/>
          <ac:picMkLst>
            <pc:docMk/>
            <pc:sldMk cId="3333260954" sldId="278"/>
            <ac:picMk id="7" creationId="{CD7FE2CD-3B99-0BA8-6D1D-1B8FDC9302F3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5:00:41.052" v="941"/>
        <pc:sldMkLst>
          <pc:docMk/>
          <pc:sldMk cId="512847397" sldId="279"/>
        </pc:sldMkLst>
        <pc:spChg chg="mod">
          <ac:chgData name="Juliana Mascarenhas" userId="S::juliana.mascarenhas@dio.me::573f2dcc-13b6-4a88-af1c-35ffa781b5c6" providerId="AD" clId="Web-{3D189090-7F5C-8BC3-FFDA-4E093F98915A}" dt="2022-09-14T04:16:07.630" v="558" actId="20577"/>
          <ac:spMkLst>
            <pc:docMk/>
            <pc:sldMk cId="512847397" sldId="279"/>
            <ac:spMk id="4" creationId="{A03F0BF3-43CA-93F9-83C0-38871A7AD790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5:46.754" v="546" actId="20577"/>
          <ac:spMkLst>
            <pc:docMk/>
            <pc:sldMk cId="512847397" sldId="279"/>
            <ac:spMk id="5" creationId="{DEF54576-64ED-EE66-7E01-CF31F37278FB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1.099" v="568"/>
          <ac:spMkLst>
            <pc:docMk/>
            <pc:sldMk cId="512847397" sldId="279"/>
            <ac:spMk id="9" creationId="{20410434-BC05-5197-1F59-62247C9A264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5:33.957" v="536" actId="14100"/>
          <ac:spMkLst>
            <pc:docMk/>
            <pc:sldMk cId="512847397" sldId="279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0:41.052" v="941"/>
          <ac:spMkLst>
            <pc:docMk/>
            <pc:sldMk cId="512847397" sldId="279"/>
            <ac:spMk id="12" creationId="{D036E0F6-6303-9B37-F499-3644C2E3D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51.506" v="571" actId="14100"/>
          <ac:spMkLst>
            <pc:docMk/>
            <pc:sldMk cId="512847397" sldId="279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5.271" v="569"/>
          <ac:spMkLst>
            <pc:docMk/>
            <pc:sldMk cId="512847397" sldId="279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6:41.084" v="567"/>
          <ac:spMkLst>
            <pc:docMk/>
            <pc:sldMk cId="512847397" sldId="279"/>
            <ac:spMk id="15" creationId="{44495C09-7BE5-3CFC-543F-74CEFC798B1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9:00.243" v="578" actId="20577"/>
          <ac:spMkLst>
            <pc:docMk/>
            <pc:sldMk cId="512847397" sldId="279"/>
            <ac:spMk id="115" creationId="{00000000-0000-0000-0000-000000000000}"/>
          </ac:spMkLst>
        </pc:sp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41:08.838" v="883"/>
        <pc:sldMkLst>
          <pc:docMk/>
          <pc:sldMk cId="975438881" sldId="280"/>
        </pc:sldMkLst>
        <pc:spChg chg="add del mod">
          <ac:chgData name="Juliana Mascarenhas" userId="S::juliana.mascarenhas@dio.me::573f2dcc-13b6-4a88-af1c-35ffa781b5c6" providerId="AD" clId="Web-{3D189090-7F5C-8BC3-FFDA-4E093F98915A}" dt="2022-09-14T04:22:00.841" v="609"/>
          <ac:spMkLst>
            <pc:docMk/>
            <pc:sldMk cId="975438881" sldId="280"/>
            <ac:spMk id="3" creationId="{7ED331A0-B8A6-D649-2F03-E8B49B9F720F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48" v="611"/>
          <ac:spMkLst>
            <pc:docMk/>
            <pc:sldMk cId="975438881" sldId="280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64" v="612"/>
          <ac:spMkLst>
            <pc:docMk/>
            <pc:sldMk cId="975438881" sldId="280"/>
            <ac:spMk id="5" creationId="{464300D2-C2E1-FA56-565F-B45D328C116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0" actId="1076"/>
          <ac:spMkLst>
            <pc:docMk/>
            <pc:sldMk cId="975438881" sldId="280"/>
            <ac:spMk id="9" creationId="{2508DAF1-A500-1A91-5B6B-00A70D1CB47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1" actId="1076"/>
          <ac:spMkLst>
            <pc:docMk/>
            <pc:sldMk cId="975438881" sldId="280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0:04.667" v="580" actId="20577"/>
          <ac:spMkLst>
            <pc:docMk/>
            <pc:sldMk cId="975438881" sldId="280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21:22.419" v="593"/>
          <ac:picMkLst>
            <pc:docMk/>
            <pc:sldMk cId="975438881" sldId="280"/>
            <ac:picMk id="2" creationId="{7DB72274-3CAE-6E49-7280-41072B3F6316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21:33.497" v="599" actId="1076"/>
          <ac:picMkLst>
            <pc:docMk/>
            <pc:sldMk cId="975438881" sldId="280"/>
            <ac:picMk id="8" creationId="{EA50F4CA-90AE-BE8A-AB9E-27D5148CE320}"/>
          </ac:picMkLst>
        </pc:picChg>
      </pc:sldChg>
      <pc:sldChg chg="delSp modSp add replId">
        <pc:chgData name="Juliana Mascarenhas" userId="S::juliana.mascarenhas@dio.me::573f2dcc-13b6-4a88-af1c-35ffa781b5c6" providerId="AD" clId="Web-{3D189090-7F5C-8BC3-FFDA-4E093F98915A}" dt="2022-09-14T04:30:42.713" v="777"/>
        <pc:sldMkLst>
          <pc:docMk/>
          <pc:sldMk cId="1148576583" sldId="281"/>
        </pc:sldMkLst>
        <pc:spChg chg="del">
          <ac:chgData name="Juliana Mascarenhas" userId="S::juliana.mascarenhas@dio.me::573f2dcc-13b6-4a88-af1c-35ffa781b5c6" providerId="AD" clId="Web-{3D189090-7F5C-8BC3-FFDA-4E093F98915A}" dt="2022-09-14T04:30:42.713" v="777"/>
          <ac:spMkLst>
            <pc:docMk/>
            <pc:sldMk cId="1148576583" sldId="281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42.213" v="776"/>
          <ac:spMkLst>
            <pc:docMk/>
            <pc:sldMk cId="1148576583" sldId="281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39.807" v="775" actId="20577"/>
          <ac:spMkLst>
            <pc:docMk/>
            <pc:sldMk cId="1148576583" sldId="281"/>
            <ac:spMk id="135" creationId="{00000000-0000-0000-0000-000000000000}"/>
          </ac:spMkLst>
        </pc:spChg>
      </pc:sldChg>
      <pc:sldChg chg="add del">
        <pc:chgData name="Juliana Mascarenhas" userId="S::juliana.mascarenhas@dio.me::573f2dcc-13b6-4a88-af1c-35ffa781b5c6" providerId="AD" clId="Web-{3D189090-7F5C-8BC3-FFDA-4E093F98915A}" dt="2022-09-14T04:24:40.611" v="636"/>
        <pc:sldMkLst>
          <pc:docMk/>
          <pc:sldMk cId="3448416850" sldId="282"/>
        </pc:sldMkLst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4:28:40.710" v="737"/>
        <pc:sldMkLst>
          <pc:docMk/>
          <pc:sldMk cId="2809976590" sldId="283"/>
        </pc:sldMkLst>
        <pc:spChg chg="del">
          <ac:chgData name="Juliana Mascarenhas" userId="S::juliana.mascarenhas@dio.me::573f2dcc-13b6-4a88-af1c-35ffa781b5c6" providerId="AD" clId="Web-{3D189090-7F5C-8BC3-FFDA-4E093F98915A}" dt="2022-09-14T04:24:10.501" v="621"/>
          <ac:spMkLst>
            <pc:docMk/>
            <pc:sldMk cId="2809976590" sldId="283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79" v="622"/>
          <ac:spMkLst>
            <pc:docMk/>
            <pc:sldMk cId="2809976590" sldId="283"/>
            <ac:spMk id="9" creationId="{20410434-BC05-5197-1F59-62247C9A264D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3.391" v="616"/>
          <ac:spMkLst>
            <pc:docMk/>
            <pc:sldMk cId="2809976590" sldId="283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95" v="623"/>
          <ac:spMkLst>
            <pc:docMk/>
            <pc:sldMk cId="2809976590" sldId="283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8.470" v="620"/>
          <ac:spMkLst>
            <pc:docMk/>
            <pc:sldMk cId="2809976590" sldId="283"/>
            <ac:spMk id="13" creationId="{E1AAE7CD-C825-DDA0-7246-4D205ED5A9A4}"/>
          </ac:spMkLst>
        </pc:spChg>
        <pc:spChg chg="del mod">
          <ac:chgData name="Juliana Mascarenhas" userId="S::juliana.mascarenhas@dio.me::573f2dcc-13b6-4a88-af1c-35ffa781b5c6" providerId="AD" clId="Web-{3D189090-7F5C-8BC3-FFDA-4E093F98915A}" dt="2022-09-14T04:24:07.220" v="619"/>
          <ac:spMkLst>
            <pc:docMk/>
            <pc:sldMk cId="2809976590" sldId="283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4:33.705" v="634"/>
          <ac:spMkLst>
            <pc:docMk/>
            <pc:sldMk cId="2809976590" sldId="283"/>
            <ac:spMk id="15" creationId="{C22DB287-D71C-5265-8812-F6D29E61268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5:32.425" v="651" actId="20577"/>
          <ac:spMkLst>
            <pc:docMk/>
            <pc:sldMk cId="2809976590" sldId="283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5:11.315" v="645" actId="20577"/>
          <ac:spMkLst>
            <pc:docMk/>
            <pc:sldMk cId="2809976590" sldId="283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24:05.001" v="618"/>
          <ac:grpSpMkLst>
            <pc:docMk/>
            <pc:sldMk cId="2809976590" sldId="283"/>
            <ac:grpSpMk id="3" creationId="{72CB652A-0344-318E-C355-69336784A6DB}"/>
          </ac:grpSpMkLst>
        </pc:grpChg>
        <pc:picChg chg="add mod">
          <ac:chgData name="Juliana Mascarenhas" userId="S::juliana.mascarenhas@dio.me::573f2dcc-13b6-4a88-af1c-35ffa781b5c6" providerId="AD" clId="Web-{3D189090-7F5C-8BC3-FFDA-4E093F98915A}" dt="2022-09-14T04:24:43.799" v="637" actId="1076"/>
          <ac:picMkLst>
            <pc:docMk/>
            <pc:sldMk cId="2809976590" sldId="283"/>
            <ac:picMk id="17" creationId="{3274E493-3AF5-E77E-45FB-1CABAB46FA0C}"/>
          </ac:picMkLst>
        </pc:pic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31:38.715" v="792"/>
        <pc:sldMkLst>
          <pc:docMk/>
          <pc:sldMk cId="3920763034" sldId="284"/>
        </pc:sldMkLst>
        <pc:spChg chg="mod">
          <ac:chgData name="Juliana Mascarenhas" userId="S::juliana.mascarenhas@dio.me::573f2dcc-13b6-4a88-af1c-35ffa781b5c6" providerId="AD" clId="Web-{3D189090-7F5C-8BC3-FFDA-4E093F98915A}" dt="2022-09-14T04:30:18.978" v="756" actId="1076"/>
          <ac:spMkLst>
            <pc:docMk/>
            <pc:sldMk cId="3920763034" sldId="284"/>
            <ac:spMk id="15" creationId="{C22DB287-D71C-5265-8812-F6D29E61268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16.463" v="755"/>
          <ac:spMkLst>
            <pc:docMk/>
            <pc:sldMk cId="3920763034" sldId="284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23.979" v="759" actId="20577"/>
          <ac:spMkLst>
            <pc:docMk/>
            <pc:sldMk cId="3920763034" sldId="284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31:38.715" v="792"/>
          <ac:picMkLst>
            <pc:docMk/>
            <pc:sldMk cId="3920763034" sldId="284"/>
            <ac:picMk id="2" creationId="{E1AC2E31-6E5B-49C1-25DE-AF237BE0C167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30:09.056" v="749"/>
          <ac:picMkLst>
            <pc:docMk/>
            <pc:sldMk cId="3920763034" sldId="284"/>
            <ac:picMk id="17" creationId="{3274E493-3AF5-E77E-45FB-1CABAB46FA0C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31:25.824" v="787" actId="1076"/>
        <pc:sldMkLst>
          <pc:docMk/>
          <pc:sldMk cId="1661189482" sldId="285"/>
        </pc:sldMkLst>
        <pc:spChg chg="del">
          <ac:chgData name="Juliana Mascarenhas" userId="S::juliana.mascarenhas@dio.me::573f2dcc-13b6-4a88-af1c-35ffa781b5c6" providerId="AD" clId="Web-{3D189090-7F5C-8BC3-FFDA-4E093F98915A}" dt="2022-09-14T04:31:20.511" v="784"/>
          <ac:spMkLst>
            <pc:docMk/>
            <pc:sldMk cId="1661189482" sldId="285"/>
            <ac:spMk id="15" creationId="{C22DB287-D71C-5265-8812-F6D29E61268E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31:13.152" v="779"/>
          <ac:picMkLst>
            <pc:docMk/>
            <pc:sldMk cId="1661189482" sldId="285"/>
            <ac:picMk id="2" creationId="{E1AC2E31-6E5B-49C1-25DE-AF237BE0C16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31:25.824" v="787" actId="1076"/>
          <ac:picMkLst>
            <pc:docMk/>
            <pc:sldMk cId="1661189482" sldId="285"/>
            <ac:picMk id="3" creationId="{13092298-8BCB-C71D-770C-6B20CCAF303F}"/>
          </ac:picMkLst>
        </pc:picChg>
      </pc:sldChg>
      <pc:sldChg chg="modSp add replId">
        <pc:chgData name="Juliana Mascarenhas" userId="S::juliana.mascarenhas@dio.me::573f2dcc-13b6-4a88-af1c-35ffa781b5c6" providerId="AD" clId="Web-{3D189090-7F5C-8BC3-FFDA-4E093F98915A}" dt="2022-09-14T04:40:39.649" v="882" actId="14100"/>
        <pc:sldMkLst>
          <pc:docMk/>
          <pc:sldMk cId="1269222434" sldId="286"/>
        </pc:sldMkLst>
        <pc:spChg chg="mod">
          <ac:chgData name="Juliana Mascarenhas" userId="S::juliana.mascarenhas@dio.me::573f2dcc-13b6-4a88-af1c-35ffa781b5c6" providerId="AD" clId="Web-{3D189090-7F5C-8BC3-FFDA-4E093F98915A}" dt="2022-09-14T04:40:39.649" v="882" actId="14100"/>
          <ac:spMkLst>
            <pc:docMk/>
            <pc:sldMk cId="1269222434" sldId="286"/>
            <ac:spMk id="15" creationId="{C22DB287-D71C-5265-8812-F6D29E61268E}"/>
          </ac:spMkLst>
        </pc:spChg>
      </pc:sldChg>
      <pc:sldChg chg="addSp modSp add replId">
        <pc:chgData name="Juliana Mascarenhas" userId="S::juliana.mascarenhas@dio.me::573f2dcc-13b6-4a88-af1c-35ffa781b5c6" providerId="AD" clId="Web-{3D189090-7F5C-8BC3-FFDA-4E093F98915A}" dt="2022-09-14T04:32:54.029" v="822" actId="1076"/>
        <pc:sldMkLst>
          <pc:docMk/>
          <pc:sldMk cId="3384580853" sldId="287"/>
        </pc:sldMkLst>
        <pc:spChg chg="mod">
          <ac:chgData name="Juliana Mascarenhas" userId="S::juliana.mascarenhas@dio.me::573f2dcc-13b6-4a88-af1c-35ffa781b5c6" providerId="AD" clId="Web-{3D189090-7F5C-8BC3-FFDA-4E093F98915A}" dt="2022-09-14T04:32:49.357" v="820"/>
          <ac:spMkLst>
            <pc:docMk/>
            <pc:sldMk cId="3384580853" sldId="287"/>
            <ac:spMk id="13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32:54.029" v="822" actId="1076"/>
          <ac:picMkLst>
            <pc:docMk/>
            <pc:sldMk cId="3384580853" sldId="287"/>
            <ac:picMk id="2" creationId="{5CF21487-CF86-5F19-F002-CBABE020F3CE}"/>
          </ac:picMkLst>
        </pc:picChg>
      </pc:sldChg>
      <pc:sldChg chg="delSp add replId delAnim">
        <pc:chgData name="Juliana Mascarenhas" userId="S::juliana.mascarenhas@dio.me::573f2dcc-13b6-4a88-af1c-35ffa781b5c6" providerId="AD" clId="Web-{3D189090-7F5C-8BC3-FFDA-4E093F98915A}" dt="2022-09-14T05:00:43.770" v="942"/>
        <pc:sldMkLst>
          <pc:docMk/>
          <pc:sldMk cId="1384141529" sldId="288"/>
        </pc:sldMkLst>
        <pc:spChg chg="del">
          <ac:chgData name="Juliana Mascarenhas" userId="S::juliana.mascarenhas@dio.me::573f2dcc-13b6-4a88-af1c-35ffa781b5c6" providerId="AD" clId="Web-{3D189090-7F5C-8BC3-FFDA-4E093F98915A}" dt="2022-09-14T05:00:43.770" v="942"/>
          <ac:spMkLst>
            <pc:docMk/>
            <pc:sldMk cId="1384141529" sldId="288"/>
            <ac:spMk id="12" creationId="{D036E0F6-6303-9B37-F499-3644C2E3D9A4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5:07:00.541" v="1071" actId="1076"/>
        <pc:sldMkLst>
          <pc:docMk/>
          <pc:sldMk cId="4006455303" sldId="289"/>
        </pc:sldMkLst>
        <pc:spChg chg="add del mod">
          <ac:chgData name="Juliana Mascarenhas" userId="S::juliana.mascarenhas@dio.me::573f2dcc-13b6-4a88-af1c-35ffa781b5c6" providerId="AD" clId="Web-{3D189090-7F5C-8BC3-FFDA-4E093F98915A}" dt="2022-09-14T05:02:31.808" v="1002"/>
          <ac:spMkLst>
            <pc:docMk/>
            <pc:sldMk cId="4006455303" sldId="289"/>
            <ac:spMk id="3" creationId="{F4B4199D-E6DD-1866-2BD4-7C78911FD48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5.823" v="890"/>
          <ac:spMkLst>
            <pc:docMk/>
            <pc:sldMk cId="4006455303" sldId="289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4:56.945" v="1029" actId="1076"/>
          <ac:spMkLst>
            <pc:docMk/>
            <pc:sldMk cId="4006455303" sldId="289"/>
            <ac:spMk id="4" creationId="{701A7411-0E3D-0184-46AF-BB2DC83FE2D7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3.526" v="889"/>
          <ac:spMkLst>
            <pc:docMk/>
            <pc:sldMk cId="4006455303" sldId="289"/>
            <ac:spMk id="5" creationId="{464300D2-C2E1-FA56-565F-B45D328C116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4.368" v="1046" actId="14100"/>
          <ac:spMkLst>
            <pc:docMk/>
            <pc:sldMk cId="4006455303" sldId="289"/>
            <ac:spMk id="5" creationId="{D9384288-1806-12D6-916D-F27A191356E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6.352" v="1047" actId="1076"/>
          <ac:spMkLst>
            <pc:docMk/>
            <pc:sldMk cId="4006455303" sldId="289"/>
            <ac:spMk id="6" creationId="{2AE85421-F272-5028-99F6-C1CCF03E03DB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5:06:30.525" v="1059"/>
          <ac:spMkLst>
            <pc:docMk/>
            <pc:sldMk cId="4006455303" sldId="289"/>
            <ac:spMk id="8" creationId="{0143FFAE-BCA1-1D90-659D-8851AA136E6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9.948" v="891"/>
          <ac:spMkLst>
            <pc:docMk/>
            <pc:sldMk cId="4006455303" sldId="289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1.432" v="888"/>
          <ac:spMkLst>
            <pc:docMk/>
            <pc:sldMk cId="4006455303" sldId="289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6:55.447" v="1070" actId="20577"/>
          <ac:spMkLst>
            <pc:docMk/>
            <pc:sldMk cId="4006455303" sldId="289"/>
            <ac:spMk id="11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41:50.401" v="886"/>
          <ac:picMkLst>
            <pc:docMk/>
            <pc:sldMk cId="4006455303" sldId="289"/>
            <ac:picMk id="2" creationId="{7DB72274-3CAE-6E49-7280-41072B3F6316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7:00.541" v="1071" actId="1076"/>
          <ac:picMkLst>
            <pc:docMk/>
            <pc:sldMk cId="4006455303" sldId="289"/>
            <ac:picMk id="2" creationId="{8E126B58-51A5-C718-CF57-56896E4E2C8B}"/>
          </ac:picMkLst>
        </pc:picChg>
        <pc:picChg chg="add mod ord modCrop">
          <ac:chgData name="Juliana Mascarenhas" userId="S::juliana.mascarenhas@dio.me::573f2dcc-13b6-4a88-af1c-35ffa781b5c6" providerId="AD" clId="Web-{3D189090-7F5C-8BC3-FFDA-4E093F98915A}" dt="2022-09-14T05:06:32.713" v="1060"/>
          <ac:picMkLst>
            <pc:docMk/>
            <pc:sldMk cId="4006455303" sldId="289"/>
            <ac:picMk id="7" creationId="{CEC6CAFC-990A-A6ED-B4F3-4E2FB3C6B680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41:50.870" v="887"/>
          <ac:picMkLst>
            <pc:docMk/>
            <pc:sldMk cId="4006455303" sldId="289"/>
            <ac:picMk id="8" creationId="{EA50F4CA-90AE-BE8A-AB9E-27D5148CE320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01:27.803" v="969"/>
        <pc:sldMkLst>
          <pc:docMk/>
          <pc:sldMk cId="1566332268" sldId="290"/>
        </pc:sldMkLst>
        <pc:spChg chg="del">
          <ac:chgData name="Juliana Mascarenhas" userId="S::juliana.mascarenhas@dio.me::573f2dcc-13b6-4a88-af1c-35ffa781b5c6" providerId="AD" clId="Web-{3D189090-7F5C-8BC3-FFDA-4E093F98915A}" dt="2022-09-14T05:00:33.020" v="937"/>
          <ac:spMkLst>
            <pc:docMk/>
            <pc:sldMk cId="1566332268" sldId="290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59:19.925" v="914"/>
          <ac:spMkLst>
            <pc:docMk/>
            <pc:sldMk cId="1566332268" sldId="290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39.411" v="940" actId="1076"/>
          <ac:spMkLst>
            <pc:docMk/>
            <pc:sldMk cId="1566332268" sldId="290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0:31.254" v="936" actId="14100"/>
          <ac:spMkLst>
            <pc:docMk/>
            <pc:sldMk cId="1566332268" sldId="290"/>
            <ac:spMk id="16" creationId="{F28884E1-DF0C-1EE7-8CEA-3745443BBB2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56.255" v="948" actId="20577"/>
          <ac:spMkLst>
            <pc:docMk/>
            <pc:sldMk cId="1566332268" sldId="290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59:18.237" v="913"/>
          <ac:grpSpMkLst>
            <pc:docMk/>
            <pc:sldMk cId="1566332268" sldId="290"/>
            <ac:grpSpMk id="3" creationId="{72CB652A-0344-318E-C355-69336784A6DB}"/>
          </ac:grpSpMkLst>
        </pc:grpChg>
        <pc:grpChg chg="add ord">
          <ac:chgData name="Juliana Mascarenhas" userId="S::juliana.mascarenhas@dio.me::573f2dcc-13b6-4a88-af1c-35ffa781b5c6" providerId="AD" clId="Web-{3D189090-7F5C-8BC3-FFDA-4E093F98915A}" dt="2022-09-14T05:00:25.895" v="933"/>
          <ac:grpSpMkLst>
            <pc:docMk/>
            <pc:sldMk cId="1566332268" sldId="290"/>
            <ac:grpSpMk id="23" creationId="{967FBAA7-76D4-7387-5A76-335E10607476}"/>
          </ac:grpSpMkLst>
        </pc:grp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15:15.486" v="1327"/>
        <pc:sldMkLst>
          <pc:docMk/>
          <pc:sldMk cId="2688812444" sldId="291"/>
        </pc:sldMkLst>
        <pc:spChg chg="del">
          <ac:chgData name="Juliana Mascarenhas" userId="S::juliana.mascarenhas@dio.me::573f2dcc-13b6-4a88-af1c-35ffa781b5c6" providerId="AD" clId="Web-{3D189090-7F5C-8BC3-FFDA-4E093F98915A}" dt="2022-09-14T05:09:03.066" v="1101"/>
          <ac:spMkLst>
            <pc:docMk/>
            <pc:sldMk cId="2688812444" sldId="291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9:21.769" v="1111" actId="20577"/>
          <ac:spMkLst>
            <pc:docMk/>
            <pc:sldMk cId="2688812444" sldId="291"/>
            <ac:spMk id="143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5:09:25.066" v="1112" actId="1076"/>
          <ac:picMkLst>
            <pc:docMk/>
            <pc:sldMk cId="2688812444" sldId="291"/>
            <ac:picMk id="4" creationId="{CABFDFC7-79EE-F433-6DBB-BC8C39FB5D29}"/>
          </ac:picMkLst>
        </pc:picChg>
      </pc:sldChg>
      <pc:sldChg chg="addSp modSp add replId addAnim modAnim">
        <pc:chgData name="Juliana Mascarenhas" userId="S::juliana.mascarenhas@dio.me::573f2dcc-13b6-4a88-af1c-35ffa781b5c6" providerId="AD" clId="Web-{3D189090-7F5C-8BC3-FFDA-4E093F98915A}" dt="2022-09-14T05:13:12.499" v="1241"/>
        <pc:sldMkLst>
          <pc:docMk/>
          <pc:sldMk cId="3280808759" sldId="292"/>
        </pc:sldMkLst>
        <pc:spChg chg="add mod">
          <ac:chgData name="Juliana Mascarenhas" userId="S::juliana.mascarenhas@dio.me::573f2dcc-13b6-4a88-af1c-35ffa781b5c6" providerId="AD" clId="Web-{3D189090-7F5C-8BC3-FFDA-4E093F98915A}" dt="2022-09-14T05:13:09.436" v="1238" actId="1076"/>
          <ac:spMkLst>
            <pc:docMk/>
            <pc:sldMk cId="3280808759" sldId="292"/>
            <ac:spMk id="4" creationId="{0B60C30B-6990-4633-4C99-DE625EB3B9A6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12:30.511" v="1223" actId="20577"/>
          <ac:spMkLst>
            <pc:docMk/>
            <pc:sldMk cId="3280808759" sldId="292"/>
            <ac:spMk id="142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3D189090-7F5C-8BC3-FFDA-4E093F98915A}" dt="2022-09-14T05:12:17.776" v="1213" actId="1076"/>
          <ac:picMkLst>
            <pc:docMk/>
            <pc:sldMk cId="3280808759" sldId="292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13:09.452" v="1239" actId="1076"/>
          <ac:picMkLst>
            <pc:docMk/>
            <pc:sldMk cId="3280808759" sldId="292"/>
            <ac:picMk id="6" creationId="{F1EBD230-5470-7307-8B1B-F01D9C7E7D1E}"/>
          </ac:picMkLst>
        </pc:picChg>
      </pc:sldChg>
    </pc:docChg>
  </pc:docChgLst>
  <pc:docChgLst>
    <pc:chgData name="Juliana Mascarenhas" userId="S::juliana.mascarenhas@dio.me::573f2dcc-13b6-4a88-af1c-35ffa781b5c6" providerId="AD" clId="Web-{529E741A-A276-772F-FFB5-2954F31D24DB}"/>
    <pc:docChg chg="modSld">
      <pc:chgData name="Juliana Mascarenhas" userId="S::juliana.mascarenhas@dio.me::573f2dcc-13b6-4a88-af1c-35ffa781b5c6" providerId="AD" clId="Web-{529E741A-A276-772F-FFB5-2954F31D24DB}" dt="2022-09-28T04:51:44.387" v="21" actId="14100"/>
      <pc:docMkLst>
        <pc:docMk/>
      </pc:docMkLst>
      <pc:sldChg chg="addSp modSp">
        <pc:chgData name="Juliana Mascarenhas" userId="S::juliana.mascarenhas@dio.me::573f2dcc-13b6-4a88-af1c-35ffa781b5c6" providerId="AD" clId="Web-{529E741A-A276-772F-FFB5-2954F31D24DB}" dt="2022-09-28T04:51:44.387" v="21" actId="14100"/>
        <pc:sldMkLst>
          <pc:docMk/>
          <pc:sldMk cId="3365078399" sldId="301"/>
        </pc:sldMkLst>
        <pc:spChg chg="add mod">
          <ac:chgData name="Juliana Mascarenhas" userId="S::juliana.mascarenhas@dio.me::573f2dcc-13b6-4a88-af1c-35ffa781b5c6" providerId="AD" clId="Web-{529E741A-A276-772F-FFB5-2954F31D24DB}" dt="2022-09-28T04:51:34.121" v="19" actId="14100"/>
          <ac:spMkLst>
            <pc:docMk/>
            <pc:sldMk cId="3365078399" sldId="301"/>
            <ac:spMk id="4" creationId="{BA9754DE-A27E-3747-EA56-F48BD9B79AAC}"/>
          </ac:spMkLst>
        </pc:spChg>
        <pc:spChg chg="mod">
          <ac:chgData name="Juliana Mascarenhas" userId="S::juliana.mascarenhas@dio.me::573f2dcc-13b6-4a88-af1c-35ffa781b5c6" providerId="AD" clId="Web-{529E741A-A276-772F-FFB5-2954F31D24DB}" dt="2022-09-28T04:51:44.387" v="21" actId="14100"/>
          <ac:spMkLst>
            <pc:docMk/>
            <pc:sldMk cId="3365078399" sldId="301"/>
            <ac:spMk id="274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529E741A-A276-772F-FFB5-2954F31D24DB}" dt="2022-09-28T04:51:39.215" v="20" actId="1076"/>
          <ac:picMkLst>
            <pc:docMk/>
            <pc:sldMk cId="3365078399" sldId="301"/>
            <ac:picMk id="2" creationId="{CC3BF32F-0D25-493C-1EAE-C7E4B2A97BF7}"/>
          </ac:picMkLst>
        </pc:picChg>
      </pc:sldChg>
    </pc:docChg>
  </pc:docChgLst>
  <pc:docChgLst>
    <pc:chgData name="Juliana Mascarenhas" userId="S::juliana.mascarenhas@dio.me::573f2dcc-13b6-4a88-af1c-35ffa781b5c6" providerId="AD" clId="Web-{9CA477F1-85D2-350F-E4DA-C89D79CEB199}"/>
    <pc:docChg chg="addSld delSld modSld sldOrd">
      <pc:chgData name="Juliana Mascarenhas" userId="S::juliana.mascarenhas@dio.me::573f2dcc-13b6-4a88-af1c-35ffa781b5c6" providerId="AD" clId="Web-{9CA477F1-85D2-350F-E4DA-C89D79CEB199}" dt="2022-10-04T19:52:15.961" v="1814"/>
      <pc:docMkLst>
        <pc:docMk/>
      </pc:docMkLst>
      <pc:sldChg chg="del">
        <pc:chgData name="Juliana Mascarenhas" userId="S::juliana.mascarenhas@dio.me::573f2dcc-13b6-4a88-af1c-35ffa781b5c6" providerId="AD" clId="Web-{9CA477F1-85D2-350F-E4DA-C89D79CEB199}" dt="2022-10-04T17:49:41.090" v="176"/>
        <pc:sldMkLst>
          <pc:docMk/>
          <pc:sldMk cId="0" sldId="260"/>
        </pc:sldMkLst>
      </pc:sldChg>
      <pc:sldChg chg="addSp delSp modSp">
        <pc:chgData name="Juliana Mascarenhas" userId="S::juliana.mascarenhas@dio.me::573f2dcc-13b6-4a88-af1c-35ffa781b5c6" providerId="AD" clId="Web-{9CA477F1-85D2-350F-E4DA-C89D79CEB199}" dt="2022-10-04T18:26:58.630" v="669" actId="1076"/>
        <pc:sldMkLst>
          <pc:docMk/>
          <pc:sldMk cId="2401057340" sldId="273"/>
        </pc:sldMkLst>
        <pc:spChg chg="del">
          <ac:chgData name="Juliana Mascarenhas" userId="S::juliana.mascarenhas@dio.me::573f2dcc-13b6-4a88-af1c-35ffa781b5c6" providerId="AD" clId="Web-{9CA477F1-85D2-350F-E4DA-C89D79CEB199}" dt="2022-10-04T17:36:28.039" v="122"/>
          <ac:spMkLst>
            <pc:docMk/>
            <pc:sldMk cId="2401057340" sldId="273"/>
            <ac:spMk id="2" creationId="{8342F92E-4309-04D4-C470-2E7EF644951C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4.242" v="120"/>
          <ac:spMkLst>
            <pc:docMk/>
            <pc:sldMk cId="2401057340" sldId="273"/>
            <ac:spMk id="3" creationId="{EAD755B8-0653-DE7B-1CE9-439579B6BEBB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0.164" v="117"/>
          <ac:spMkLst>
            <pc:docMk/>
            <pc:sldMk cId="2401057340" sldId="273"/>
            <ac:spMk id="4" creationId="{074A26DD-69C3-CBA3-43A8-EF230B58815F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2.617" v="119"/>
          <ac:spMkLst>
            <pc:docMk/>
            <pc:sldMk cId="2401057340" sldId="273"/>
            <ac:spMk id="5" creationId="{F90E5DB9-A91A-2364-73B4-338760F21950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19.179" v="116"/>
          <ac:spMkLst>
            <pc:docMk/>
            <pc:sldMk cId="2401057340" sldId="273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1.195" v="118"/>
          <ac:spMkLst>
            <pc:docMk/>
            <pc:sldMk cId="2401057340" sldId="273"/>
            <ac:spMk id="9" creationId="{2B63CA41-E852-A0F0-0F85-599ED3F38157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5.008" v="121"/>
          <ac:spMkLst>
            <pc:docMk/>
            <pc:sldMk cId="2401057340" sldId="273"/>
            <ac:spMk id="10" creationId="{87687816-796E-4451-1DD3-B26D0199DC4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26:58.614" v="668" actId="1076"/>
          <ac:spMkLst>
            <pc:docMk/>
            <pc:sldMk cId="2401057340" sldId="273"/>
            <ac:spMk id="11" creationId="{E8A1B8CD-E02E-B7A2-4FB2-6F16581FB4CC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8:26:58.630" v="669" actId="1076"/>
          <ac:picMkLst>
            <pc:docMk/>
            <pc:sldMk cId="2401057340" sldId="273"/>
            <ac:picMk id="7" creationId="{B301A202-BD5F-F401-9306-7D522F61BFAF}"/>
          </ac:picMkLst>
        </pc:picChg>
      </pc:sldChg>
      <pc:sldChg chg="addSp delSp modSp addAnim modAnim">
        <pc:chgData name="Juliana Mascarenhas" userId="S::juliana.mascarenhas@dio.me::573f2dcc-13b6-4a88-af1c-35ffa781b5c6" providerId="AD" clId="Web-{9CA477F1-85D2-350F-E4DA-C89D79CEB199}" dt="2022-10-04T18:20:55.589" v="445"/>
        <pc:sldMkLst>
          <pc:docMk/>
          <pc:sldMk cId="2336807056" sldId="293"/>
        </pc:sldMkLst>
        <pc:spChg chg="del">
          <ac:chgData name="Juliana Mascarenhas" userId="S::juliana.mascarenhas@dio.me::573f2dcc-13b6-4a88-af1c-35ffa781b5c6" providerId="AD" clId="Web-{9CA477F1-85D2-350F-E4DA-C89D79CEB199}" dt="2022-10-04T18:04:29.252" v="327"/>
          <ac:spMkLst>
            <pc:docMk/>
            <pc:sldMk cId="2336807056" sldId="293"/>
            <ac:spMk id="2" creationId="{FE7D24DB-DCCE-4E8E-2877-8ED88BE365B1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8:04:20.518" v="322"/>
          <ac:spMkLst>
            <pc:docMk/>
            <pc:sldMk cId="2336807056" sldId="293"/>
            <ac:spMk id="4" creationId="{B1FDF2C2-FBBB-5EA8-1866-EC47E3A1572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53.209" v="385" actId="1076"/>
          <ac:spMkLst>
            <pc:docMk/>
            <pc:sldMk cId="2336807056" sldId="293"/>
            <ac:spMk id="6" creationId="{97D3AE90-8C6C-BB42-A5C9-8A25E730AD3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50.897" v="384" actId="14100"/>
          <ac:spMkLst>
            <pc:docMk/>
            <pc:sldMk cId="2336807056" sldId="293"/>
            <ac:spMk id="7" creationId="{B468A8B9-D34E-A8CE-FF55-E853582312F9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5:35.785" v="349" actId="1076"/>
          <ac:spMkLst>
            <pc:docMk/>
            <pc:sldMk cId="2336807056" sldId="293"/>
            <ac:spMk id="8" creationId="{3F5455C0-07E0-F298-73D0-B44B11C6E42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5:56.239" v="367" actId="20577"/>
          <ac:spMkLst>
            <pc:docMk/>
            <pc:sldMk cId="2336807056" sldId="293"/>
            <ac:spMk id="9" creationId="{364E2321-98E4-47AB-49B0-375AFE97A7B3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37.131" v="382"/>
          <ac:spMkLst>
            <pc:docMk/>
            <pc:sldMk cId="2336807056" sldId="293"/>
            <ac:spMk id="10" creationId="{96505003-A924-DF82-1A5E-BFE20FFB8600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8:20:55.589" v="445"/>
          <ac:spMkLst>
            <pc:docMk/>
            <pc:sldMk cId="2336807056" sldId="293"/>
            <ac:spMk id="11" creationId="{2B1813FC-6F83-FA7E-ADDF-9904DA61FD87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02:20.546" v="306"/>
          <ac:spMkLst>
            <pc:docMk/>
            <pc:sldMk cId="2336807056" sldId="29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19:41.259" v="427" actId="20577"/>
          <ac:spMkLst>
            <pc:docMk/>
            <pc:sldMk cId="2336807056" sldId="29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9CA477F1-85D2-350F-E4DA-C89D79CEB199}" dt="2022-10-04T18:04:30.612" v="328"/>
          <ac:picMkLst>
            <pc:docMk/>
            <pc:sldMk cId="2336807056" sldId="293"/>
            <ac:picMk id="3" creationId="{FF940654-6708-A49C-654C-E96403FEFD91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04:38.596" v="333" actId="1076"/>
          <ac:picMkLst>
            <pc:docMk/>
            <pc:sldMk cId="2336807056" sldId="293"/>
            <ac:picMk id="5" creationId="{68ED7BEF-DEAD-5F44-673F-25221CD68DD6}"/>
          </ac:picMkLst>
        </pc:picChg>
      </pc:sldChg>
      <pc:sldChg chg="modSp">
        <pc:chgData name="Juliana Mascarenhas" userId="S::juliana.mascarenhas@dio.me::573f2dcc-13b6-4a88-af1c-35ffa781b5c6" providerId="AD" clId="Web-{9CA477F1-85D2-350F-E4DA-C89D79CEB199}" dt="2022-10-04T17:33:59.973" v="56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9CA477F1-85D2-350F-E4DA-C89D79CEB199}" dt="2022-10-04T17:32:09.454" v="37" actId="20577"/>
          <ac:spMkLst>
            <pc:docMk/>
            <pc:sldMk cId="3722307344" sldId="29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3:59.973" v="56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36:01.038" v="112" actId="20577"/>
        <pc:sldMkLst>
          <pc:docMk/>
          <pc:sldMk cId="142177484" sldId="300"/>
        </pc:sldMkLst>
        <pc:spChg chg="mod">
          <ac:chgData name="Juliana Mascarenhas" userId="S::juliana.mascarenhas@dio.me::573f2dcc-13b6-4a88-af1c-35ffa781b5c6" providerId="AD" clId="Web-{9CA477F1-85D2-350F-E4DA-C89D79CEB199}" dt="2022-10-04T17:36:01.038" v="112" actId="20577"/>
          <ac:spMkLst>
            <pc:docMk/>
            <pc:sldMk cId="142177484" sldId="300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5:29.131" v="86" actId="20577"/>
          <ac:spMkLst>
            <pc:docMk/>
            <pc:sldMk cId="142177484" sldId="300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5:41.757" v="102" actId="20577"/>
          <ac:spMkLst>
            <pc:docMk/>
            <pc:sldMk cId="142177484" sldId="300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33:38.941" v="53" actId="20577"/>
        <pc:sldMkLst>
          <pc:docMk/>
          <pc:sldMk cId="4083238374" sldId="306"/>
        </pc:sldMkLst>
        <pc:spChg chg="mod">
          <ac:chgData name="Juliana Mascarenhas" userId="S::juliana.mascarenhas@dio.me::573f2dcc-13b6-4a88-af1c-35ffa781b5c6" providerId="AD" clId="Web-{9CA477F1-85D2-350F-E4DA-C89D79CEB199}" dt="2022-10-04T17:33:38.941" v="53" actId="20577"/>
          <ac:spMkLst>
            <pc:docMk/>
            <pc:sldMk cId="4083238374" sldId="306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52:40.016" v="228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9CA477F1-85D2-350F-E4DA-C89D79CEB199}" dt="2022-10-04T17:52:40.016" v="228" actId="20577"/>
          <ac:spMkLst>
            <pc:docMk/>
            <pc:sldMk cId="3400344126" sldId="310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4:48.193" v="80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9CA477F1-85D2-350F-E4DA-C89D79CEB199}" dt="2022-10-04T17:36:07.710" v="115"/>
        <pc:sldMkLst>
          <pc:docMk/>
          <pc:sldMk cId="312079376" sldId="319"/>
        </pc:sldMkLst>
      </pc:sldChg>
      <pc:sldChg chg="del">
        <pc:chgData name="Juliana Mascarenhas" userId="S::juliana.mascarenhas@dio.me::573f2dcc-13b6-4a88-af1c-35ffa781b5c6" providerId="AD" clId="Web-{9CA477F1-85D2-350F-E4DA-C89D79CEB199}" dt="2022-10-04T17:36:07.695" v="114"/>
        <pc:sldMkLst>
          <pc:docMk/>
          <pc:sldMk cId="16588178" sldId="326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402" v="171"/>
        <pc:sldMkLst>
          <pc:docMk/>
          <pc:sldMk cId="606685235" sldId="326"/>
        </pc:sldMkLst>
      </pc:sldChg>
      <pc:sldChg chg="del">
        <pc:chgData name="Juliana Mascarenhas" userId="S::juliana.mascarenhas@dio.me::573f2dcc-13b6-4a88-af1c-35ffa781b5c6" providerId="AD" clId="Web-{9CA477F1-85D2-350F-E4DA-C89D79CEB199}" dt="2022-10-04T17:36:07.695" v="113"/>
        <pc:sldMkLst>
          <pc:docMk/>
          <pc:sldMk cId="460879522" sldId="32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543" v="172"/>
        <pc:sldMkLst>
          <pc:docMk/>
          <pc:sldMk cId="1737872042" sldId="32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668" v="173"/>
        <pc:sldMkLst>
          <pc:docMk/>
          <pc:sldMk cId="2872832603" sldId="328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777" v="174"/>
        <pc:sldMkLst>
          <pc:docMk/>
          <pc:sldMk cId="3313484278" sldId="329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7.074" v="175"/>
        <pc:sldMkLst>
          <pc:docMk/>
          <pc:sldMk cId="110299248" sldId="330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481" v="177"/>
        <pc:sldMkLst>
          <pc:docMk/>
          <pc:sldMk cId="3319620523" sldId="331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559" v="178"/>
        <pc:sldMkLst>
          <pc:docMk/>
          <pc:sldMk cId="560839205" sldId="332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637" v="179"/>
        <pc:sldMkLst>
          <pc:docMk/>
          <pc:sldMk cId="1447301065" sldId="333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715" v="180"/>
        <pc:sldMkLst>
          <pc:docMk/>
          <pc:sldMk cId="2537484867" sldId="334"/>
        </pc:sldMkLst>
      </pc:sldChg>
      <pc:sldChg chg="delSp modSp add replId">
        <pc:chgData name="Juliana Mascarenhas" userId="S::juliana.mascarenhas@dio.me::573f2dcc-13b6-4a88-af1c-35ffa781b5c6" providerId="AD" clId="Web-{9CA477F1-85D2-350F-E4DA-C89D79CEB199}" dt="2022-10-04T17:50:45.138" v="203" actId="14100"/>
        <pc:sldMkLst>
          <pc:docMk/>
          <pc:sldMk cId="1635846536" sldId="335"/>
        </pc:sldMkLst>
        <pc:spChg chg="del">
          <ac:chgData name="Juliana Mascarenhas" userId="S::juliana.mascarenhas@dio.me::573f2dcc-13b6-4a88-af1c-35ffa781b5c6" providerId="AD" clId="Web-{9CA477F1-85D2-350F-E4DA-C89D79CEB199}" dt="2022-10-04T17:50:17.075" v="182"/>
          <ac:spMkLst>
            <pc:docMk/>
            <pc:sldMk cId="1635846536" sldId="335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50:45.138" v="203" actId="14100"/>
          <ac:spMkLst>
            <pc:docMk/>
            <pc:sldMk cId="1635846536" sldId="335"/>
            <ac:spMk id="107" creationId="{00000000-0000-0000-0000-000000000000}"/>
          </ac:spMkLst>
        </pc:spChg>
      </pc:sldChg>
      <pc:sldChg chg="addSp modSp add ord replId">
        <pc:chgData name="Juliana Mascarenhas" userId="S::juliana.mascarenhas@dio.me::573f2dcc-13b6-4a88-af1c-35ffa781b5c6" providerId="AD" clId="Web-{9CA477F1-85D2-350F-E4DA-C89D79CEB199}" dt="2022-10-04T19:11:01.477" v="1335" actId="14100"/>
        <pc:sldMkLst>
          <pc:docMk/>
          <pc:sldMk cId="1718165350" sldId="336"/>
        </pc:sldMkLst>
        <pc:spChg chg="mod">
          <ac:chgData name="Juliana Mascarenhas" userId="S::juliana.mascarenhas@dio.me::573f2dcc-13b6-4a88-af1c-35ffa781b5c6" providerId="AD" clId="Web-{9CA477F1-85D2-350F-E4DA-C89D79CEB199}" dt="2022-10-04T19:03:04.527" v="1264" actId="1076"/>
          <ac:spMkLst>
            <pc:docMk/>
            <pc:sldMk cId="1718165350" sldId="336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07:56.535" v="1322"/>
          <ac:spMkLst>
            <pc:docMk/>
            <pc:sldMk cId="1718165350" sldId="336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11:01.477" v="1335" actId="14100"/>
          <ac:picMkLst>
            <pc:docMk/>
            <pc:sldMk cId="1718165350" sldId="336"/>
            <ac:picMk id="2" creationId="{2ECA80BC-382C-D5CD-4238-0C522289283A}"/>
          </ac:picMkLst>
        </pc:picChg>
      </pc:sldChg>
      <pc:sldChg chg="add">
        <pc:chgData name="Juliana Mascarenhas" userId="S::juliana.mascarenhas@dio.me::573f2dcc-13b6-4a88-af1c-35ffa781b5c6" providerId="AD" clId="Web-{9CA477F1-85D2-350F-E4DA-C89D79CEB199}" dt="2022-10-04T17:52:16.390" v="213"/>
        <pc:sldMkLst>
          <pc:docMk/>
          <pc:sldMk cId="440195348" sldId="33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500" v="214"/>
        <pc:sldMkLst>
          <pc:docMk/>
          <pc:sldMk cId="1274507319" sldId="338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594" v="215"/>
        <pc:sldMkLst>
          <pc:docMk/>
          <pc:sldMk cId="1967828379" sldId="339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672" v="216"/>
        <pc:sldMkLst>
          <pc:docMk/>
          <pc:sldMk cId="1889716021" sldId="340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719" v="217"/>
        <pc:sldMkLst>
          <pc:docMk/>
          <pc:sldMk cId="3809527665" sldId="341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797" v="218"/>
        <pc:sldMkLst>
          <pc:docMk/>
          <pc:sldMk cId="2548069174" sldId="342"/>
        </pc:sldMkLst>
      </pc:sldChg>
      <pc:sldChg chg="delSp modSp add replId">
        <pc:chgData name="Juliana Mascarenhas" userId="S::juliana.mascarenhas@dio.me::573f2dcc-13b6-4a88-af1c-35ffa781b5c6" providerId="AD" clId="Web-{9CA477F1-85D2-350F-E4DA-C89D79CEB199}" dt="2022-10-04T17:55:18.254" v="247" actId="20577"/>
        <pc:sldMkLst>
          <pc:docMk/>
          <pc:sldMk cId="679774499" sldId="343"/>
        </pc:sldMkLst>
        <pc:spChg chg="del">
          <ac:chgData name="Juliana Mascarenhas" userId="S::juliana.mascarenhas@dio.me::573f2dcc-13b6-4a88-af1c-35ffa781b5c6" providerId="AD" clId="Web-{9CA477F1-85D2-350F-E4DA-C89D79CEB199}" dt="2022-10-04T17:52:34.563" v="227"/>
          <ac:spMkLst>
            <pc:docMk/>
            <pc:sldMk cId="679774499" sldId="343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55:18.254" v="247" actId="20577"/>
          <ac:spMkLst>
            <pc:docMk/>
            <pc:sldMk cId="679774499" sldId="343"/>
            <ac:spMk id="107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9CA477F1-85D2-350F-E4DA-C89D79CEB199}" dt="2022-10-04T18:00:17.606" v="285" actId="1076"/>
        <pc:sldMkLst>
          <pc:docMk/>
          <pc:sldMk cId="3024539725" sldId="344"/>
        </pc:sldMkLst>
        <pc:spChg chg="mod">
          <ac:chgData name="Juliana Mascarenhas" userId="S::juliana.mascarenhas@dio.me::573f2dcc-13b6-4a88-af1c-35ffa781b5c6" providerId="AD" clId="Web-{9CA477F1-85D2-350F-E4DA-C89D79CEB199}" dt="2022-10-04T18:00:17.606" v="285" actId="1076"/>
          <ac:spMkLst>
            <pc:docMk/>
            <pc:sldMk cId="3024539725" sldId="344"/>
            <ac:spMk id="107" creationId="{00000000-0000-0000-0000-000000000000}"/>
          </ac:spMkLst>
        </pc:spChg>
      </pc:sldChg>
      <pc:sldChg chg="addSp delSp modSp add replId delAnim">
        <pc:chgData name="Juliana Mascarenhas" userId="S::juliana.mascarenhas@dio.me::573f2dcc-13b6-4a88-af1c-35ffa781b5c6" providerId="AD" clId="Web-{9CA477F1-85D2-350F-E4DA-C89D79CEB199}" dt="2022-10-04T18:20:48.980" v="444" actId="1076"/>
        <pc:sldMkLst>
          <pc:docMk/>
          <pc:sldMk cId="2001844720" sldId="345"/>
        </pc:sldMkLst>
        <pc:spChg chg="add del mod">
          <ac:chgData name="Juliana Mascarenhas" userId="S::juliana.mascarenhas@dio.me::573f2dcc-13b6-4a88-af1c-35ffa781b5c6" providerId="AD" clId="Web-{9CA477F1-85D2-350F-E4DA-C89D79CEB199}" dt="2022-10-04T18:08:03.289" v="393"/>
          <ac:spMkLst>
            <pc:docMk/>
            <pc:sldMk cId="2001844720" sldId="345"/>
            <ac:spMk id="2" creationId="{D74F91DD-C1C7-2411-176C-DBA99E6DB80B}"/>
          </ac:spMkLst>
        </pc:spChg>
        <pc:spChg chg="add mod ord">
          <ac:chgData name="Juliana Mascarenhas" userId="S::juliana.mascarenhas@dio.me::573f2dcc-13b6-4a88-af1c-35ffa781b5c6" providerId="AD" clId="Web-{9CA477F1-85D2-350F-E4DA-C89D79CEB199}" dt="2022-10-04T18:20:16.776" v="437"/>
          <ac:spMkLst>
            <pc:docMk/>
            <pc:sldMk cId="2001844720" sldId="345"/>
            <ac:spMk id="4" creationId="{7D71015F-66F9-7D68-BE30-2568F4CB010C}"/>
          </ac:spMkLst>
        </pc:spChg>
        <pc:spChg chg="del mod">
          <ac:chgData name="Juliana Mascarenhas" userId="S::juliana.mascarenhas@dio.me::573f2dcc-13b6-4a88-af1c-35ffa781b5c6" providerId="AD" clId="Web-{9CA477F1-85D2-350F-E4DA-C89D79CEB199}" dt="2022-10-04T18:14:23.470" v="408"/>
          <ac:spMkLst>
            <pc:docMk/>
            <pc:sldMk cId="2001844720" sldId="345"/>
            <ac:spMk id="6" creationId="{97D3AE90-8C6C-BB42-A5C9-8A25E730AD3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21.658" v="405"/>
          <ac:spMkLst>
            <pc:docMk/>
            <pc:sldMk cId="2001844720" sldId="345"/>
            <ac:spMk id="7" creationId="{B468A8B9-D34E-A8CE-FF55-E853582312F9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17.158" v="403"/>
          <ac:spMkLst>
            <pc:docMk/>
            <pc:sldMk cId="2001844720" sldId="345"/>
            <ac:spMk id="8" creationId="{3F5455C0-07E0-F298-73D0-B44B11C6E42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26.736" v="410"/>
          <ac:spMkLst>
            <pc:docMk/>
            <pc:sldMk cId="2001844720" sldId="345"/>
            <ac:spMk id="9" creationId="{364E2321-98E4-47AB-49B0-375AFE97A7B3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19.423" v="404"/>
          <ac:spMkLst>
            <pc:docMk/>
            <pc:sldMk cId="2001844720" sldId="345"/>
            <ac:spMk id="10" creationId="{96505003-A924-DF82-1A5E-BFE20FFB86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19:36.072" v="423" actId="20577"/>
          <ac:spMkLst>
            <pc:docMk/>
            <pc:sldMk cId="2001844720" sldId="345"/>
            <ac:spMk id="87" creationId="{00000000-0000-0000-0000-000000000000}"/>
          </ac:spMkLst>
        </pc:spChg>
        <pc:picChg chg="add del mod modCrop">
          <ac:chgData name="Juliana Mascarenhas" userId="S::juliana.mascarenhas@dio.me::573f2dcc-13b6-4a88-af1c-35ffa781b5c6" providerId="AD" clId="Web-{9CA477F1-85D2-350F-E4DA-C89D79CEB199}" dt="2022-10-04T18:20:27.526" v="439"/>
          <ac:picMkLst>
            <pc:docMk/>
            <pc:sldMk cId="2001844720" sldId="345"/>
            <ac:picMk id="3" creationId="{450DD4C3-671D-CD05-4AC8-104483A4C1D3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11:18.856" v="397"/>
          <ac:picMkLst>
            <pc:docMk/>
            <pc:sldMk cId="2001844720" sldId="345"/>
            <ac:picMk id="5" creationId="{68ED7BEF-DEAD-5F44-673F-25221CD68DD6}"/>
          </ac:picMkLst>
        </pc:picChg>
        <pc:picChg chg="add del mod">
          <ac:chgData name="Juliana Mascarenhas" userId="S::juliana.mascarenhas@dio.me::573f2dcc-13b6-4a88-af1c-35ffa781b5c6" providerId="AD" clId="Web-{9CA477F1-85D2-350F-E4DA-C89D79CEB199}" dt="2022-10-04T18:20:02.932" v="434"/>
          <ac:picMkLst>
            <pc:docMk/>
            <pc:sldMk cId="2001844720" sldId="345"/>
            <ac:picMk id="11" creationId="{ECA016D4-6E44-39C5-B1B5-12727936C116}"/>
          </ac:picMkLst>
        </pc:picChg>
        <pc:picChg chg="add mod modCrop">
          <ac:chgData name="Juliana Mascarenhas" userId="S::juliana.mascarenhas@dio.me::573f2dcc-13b6-4a88-af1c-35ffa781b5c6" providerId="AD" clId="Web-{9CA477F1-85D2-350F-E4DA-C89D79CEB199}" dt="2022-10-04T18:20:48.980" v="444" actId="1076"/>
          <ac:picMkLst>
            <pc:docMk/>
            <pc:sldMk cId="2001844720" sldId="345"/>
            <ac:picMk id="12" creationId="{57437CE3-BEC6-2C6A-D76F-B14956F308BB}"/>
          </ac:picMkLst>
        </pc:picChg>
      </pc:sldChg>
      <pc:sldChg chg="modSp add replId">
        <pc:chgData name="Juliana Mascarenhas" userId="S::juliana.mascarenhas@dio.me::573f2dcc-13b6-4a88-af1c-35ffa781b5c6" providerId="AD" clId="Web-{9CA477F1-85D2-350F-E4DA-C89D79CEB199}" dt="2022-10-04T18:21:26.637" v="454" actId="20577"/>
        <pc:sldMkLst>
          <pc:docMk/>
          <pc:sldMk cId="2021088101" sldId="346"/>
        </pc:sldMkLst>
        <pc:spChg chg="mod">
          <ac:chgData name="Juliana Mascarenhas" userId="S::juliana.mascarenhas@dio.me::573f2dcc-13b6-4a88-af1c-35ffa781b5c6" providerId="AD" clId="Web-{9CA477F1-85D2-350F-E4DA-C89D79CEB199}" dt="2022-10-04T18:21:26.637" v="454" actId="20577"/>
          <ac:spMkLst>
            <pc:docMk/>
            <pc:sldMk cId="2021088101" sldId="346"/>
            <ac:spMk id="87" creationId="{00000000-0000-0000-0000-000000000000}"/>
          </ac:spMkLst>
        </pc:spChg>
      </pc:sldChg>
      <pc:sldChg chg="addSp delSp modSp add replId delAnim modNotes">
        <pc:chgData name="Juliana Mascarenhas" userId="S::juliana.mascarenhas@dio.me::573f2dcc-13b6-4a88-af1c-35ffa781b5c6" providerId="AD" clId="Web-{9CA477F1-85D2-350F-E4DA-C89D79CEB199}" dt="2022-10-04T18:26:25.519" v="659" actId="1076"/>
        <pc:sldMkLst>
          <pc:docMk/>
          <pc:sldMk cId="32212428" sldId="347"/>
        </pc:sldMkLst>
        <pc:spChg chg="add mod">
          <ac:chgData name="Juliana Mascarenhas" userId="S::juliana.mascarenhas@dio.me::573f2dcc-13b6-4a88-af1c-35ffa781b5c6" providerId="AD" clId="Web-{9CA477F1-85D2-350F-E4DA-C89D79CEB199}" dt="2022-10-04T18:26:23.504" v="658" actId="14100"/>
          <ac:spMkLst>
            <pc:docMk/>
            <pc:sldMk cId="32212428" sldId="347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5.716" v="456"/>
          <ac:spMkLst>
            <pc:docMk/>
            <pc:sldMk cId="32212428" sldId="347"/>
            <ac:spMk id="6" creationId="{97D3AE90-8C6C-BB42-A5C9-8A25E730AD3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5.841" v="457"/>
          <ac:spMkLst>
            <pc:docMk/>
            <pc:sldMk cId="32212428" sldId="347"/>
            <ac:spMk id="7" creationId="{B468A8B9-D34E-A8CE-FF55-E853582312F9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6.481" v="458"/>
          <ac:spMkLst>
            <pc:docMk/>
            <pc:sldMk cId="32212428" sldId="347"/>
            <ac:spMk id="8" creationId="{3F5455C0-07E0-F298-73D0-B44B11C6E42E}"/>
          </ac:spMkLst>
        </pc:spChg>
        <pc:spChg chg="del mod">
          <ac:chgData name="Juliana Mascarenhas" userId="S::juliana.mascarenhas@dio.me::573f2dcc-13b6-4a88-af1c-35ffa781b5c6" providerId="AD" clId="Web-{9CA477F1-85D2-350F-E4DA-C89D79CEB199}" dt="2022-10-04T18:21:58.216" v="460"/>
          <ac:spMkLst>
            <pc:docMk/>
            <pc:sldMk cId="32212428" sldId="347"/>
            <ac:spMk id="9" creationId="{364E2321-98E4-47AB-49B0-375AFE97A7B3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2:00.716" v="462"/>
          <ac:spMkLst>
            <pc:docMk/>
            <pc:sldMk cId="32212428" sldId="347"/>
            <ac:spMk id="10" creationId="{96505003-A924-DF82-1A5E-BFE20FFB8600}"/>
          </ac:spMkLst>
        </pc:spChg>
        <pc:picChg chg="mod">
          <ac:chgData name="Juliana Mascarenhas" userId="S::juliana.mascarenhas@dio.me::573f2dcc-13b6-4a88-af1c-35ffa781b5c6" providerId="AD" clId="Web-{9CA477F1-85D2-350F-E4DA-C89D79CEB199}" dt="2022-10-04T18:26:25.519" v="659" actId="1076"/>
          <ac:picMkLst>
            <pc:docMk/>
            <pc:sldMk cId="32212428" sldId="347"/>
            <ac:picMk id="5" creationId="{68ED7BEF-DEAD-5F44-673F-25221CD68DD6}"/>
          </ac:picMkLst>
        </pc:picChg>
      </pc:sldChg>
      <pc:sldChg chg="addSp delSp modSp add modNotes">
        <pc:chgData name="Juliana Mascarenhas" userId="S::juliana.mascarenhas@dio.me::573f2dcc-13b6-4a88-af1c-35ffa781b5c6" providerId="AD" clId="Web-{9CA477F1-85D2-350F-E4DA-C89D79CEB199}" dt="2022-10-04T18:34:45.438" v="978"/>
        <pc:sldMkLst>
          <pc:docMk/>
          <pc:sldMk cId="1991414089" sldId="348"/>
        </pc:sldMkLst>
        <pc:spChg chg="del">
          <ac:chgData name="Juliana Mascarenhas" userId="S::juliana.mascarenhas@dio.me::573f2dcc-13b6-4a88-af1c-35ffa781b5c6" providerId="AD" clId="Web-{9CA477F1-85D2-350F-E4DA-C89D79CEB199}" dt="2022-10-04T18:29:53.384" v="720"/>
          <ac:spMkLst>
            <pc:docMk/>
            <pc:sldMk cId="1991414089" sldId="348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28:56.508" v="719"/>
          <ac:spMkLst>
            <pc:docMk/>
            <pc:sldMk cId="1991414089" sldId="348"/>
            <ac:spMk id="7" creationId="{751C03B3-3170-D44A-94CB-1C2B36C09C44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8:28:13.428" v="676" actId="1076"/>
          <ac:picMkLst>
            <pc:docMk/>
            <pc:sldMk cId="1991414089" sldId="348"/>
            <ac:picMk id="4" creationId="{4B8F7548-AA6A-12E4-5AF2-240A138A1677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27:44.303" v="673"/>
          <ac:picMkLst>
            <pc:docMk/>
            <pc:sldMk cId="1991414089" sldId="348"/>
            <ac:picMk id="5" creationId="{68ED7BEF-DEAD-5F44-673F-25221CD68DD6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29:59.978" v="724" actId="1076"/>
          <ac:picMkLst>
            <pc:docMk/>
            <pc:sldMk cId="1991414089" sldId="348"/>
            <ac:picMk id="8" creationId="{A3FB9673-CBF9-0335-7D01-EC5FDED2E62D}"/>
          </ac:picMkLst>
        </pc:picChg>
      </pc:sldChg>
      <pc:sldChg chg="add del replId">
        <pc:chgData name="Juliana Mascarenhas" userId="S::juliana.mascarenhas@dio.me::573f2dcc-13b6-4a88-af1c-35ffa781b5c6" providerId="AD" clId="Web-{9CA477F1-85D2-350F-E4DA-C89D79CEB199}" dt="2022-10-04T18:27:40.474" v="671"/>
        <pc:sldMkLst>
          <pc:docMk/>
          <pc:sldMk cId="2260914424" sldId="348"/>
        </pc:sldMkLst>
      </pc:sldChg>
      <pc:sldChg chg="addSp delSp modSp add replId">
        <pc:chgData name="Juliana Mascarenhas" userId="S::juliana.mascarenhas@dio.me::573f2dcc-13b6-4a88-af1c-35ffa781b5c6" providerId="AD" clId="Web-{9CA477F1-85D2-350F-E4DA-C89D79CEB199}" dt="2022-10-04T18:56:01.267" v="1049" actId="1076"/>
        <pc:sldMkLst>
          <pc:docMk/>
          <pc:sldMk cId="346823093" sldId="349"/>
        </pc:sldMkLst>
        <pc:spChg chg="mod">
          <ac:chgData name="Juliana Mascarenhas" userId="S::juliana.mascarenhas@dio.me::573f2dcc-13b6-4a88-af1c-35ffa781b5c6" providerId="AD" clId="Web-{9CA477F1-85D2-350F-E4DA-C89D79CEB199}" dt="2022-10-04T18:40:48.838" v="1035" actId="1076"/>
          <ac:spMkLst>
            <pc:docMk/>
            <pc:sldMk cId="346823093" sldId="349"/>
            <ac:spMk id="4" creationId="{7D71015F-66F9-7D68-BE30-2568F4CB010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5:28.564" v="987" actId="1076"/>
          <ac:spMkLst>
            <pc:docMk/>
            <pc:sldMk cId="346823093" sldId="349"/>
            <ac:spMk id="5" creationId="{F8DC54E9-0434-D310-EE55-75CDCE206A49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5:30.299" v="988" actId="1076"/>
          <ac:spMkLst>
            <pc:docMk/>
            <pc:sldMk cId="346823093" sldId="349"/>
            <ac:spMk id="7" creationId="{D7085754-4CF2-1C9D-B502-A473E6AF2BC5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9:54.024" v="1020" actId="1076"/>
          <ac:spMkLst>
            <pc:docMk/>
            <pc:sldMk cId="346823093" sldId="349"/>
            <ac:spMk id="9" creationId="{8F53A558-DD79-7689-2037-86903A08B09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40:52.025" v="1036" actId="1076"/>
          <ac:spMkLst>
            <pc:docMk/>
            <pc:sldMk cId="346823093" sldId="349"/>
            <ac:spMk id="10" creationId="{D5F2C482-D7AD-518D-8170-0E8EADCB1F86}"/>
          </ac:spMkLst>
        </pc:spChg>
        <pc:spChg chg="add del">
          <ac:chgData name="Juliana Mascarenhas" userId="S::juliana.mascarenhas@dio.me::573f2dcc-13b6-4a88-af1c-35ffa781b5c6" providerId="AD" clId="Web-{9CA477F1-85D2-350F-E4DA-C89D79CEB199}" dt="2022-10-04T18:55:28.219" v="1038"/>
          <ac:spMkLst>
            <pc:docMk/>
            <pc:sldMk cId="346823093" sldId="349"/>
            <ac:spMk id="16" creationId="{89E9491F-AB4B-4D3A-A856-F3598974981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44.266" v="1042"/>
          <ac:spMkLst>
            <pc:docMk/>
            <pc:sldMk cId="346823093" sldId="349"/>
            <ac:spMk id="17" creationId="{5BC51185-F9AA-339D-E66C-047F9CDE227B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52.126" v="1045" actId="1076"/>
          <ac:spMkLst>
            <pc:docMk/>
            <pc:sldMk cId="346823093" sldId="349"/>
            <ac:spMk id="18" creationId="{E424F81F-7073-C42B-7F9A-1B09378155C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58.079" v="1047" actId="1076"/>
          <ac:spMkLst>
            <pc:docMk/>
            <pc:sldMk cId="346823093" sldId="349"/>
            <ac:spMk id="19" creationId="{C644A961-115C-432B-FB20-A56A9F70C1A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6:01.267" v="1049" actId="1076"/>
          <ac:spMkLst>
            <pc:docMk/>
            <pc:sldMk cId="346823093" sldId="349"/>
            <ac:spMk id="20" creationId="{8E0F80C7-1693-D9C7-28CC-05419ACA66E1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39:14.617" v="1009" actId="20577"/>
          <ac:spMkLst>
            <pc:docMk/>
            <pc:sldMk cId="346823093" sldId="349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9CA477F1-85D2-350F-E4DA-C89D79CEB199}" dt="2022-10-04T18:34:57.126" v="983"/>
          <ac:picMkLst>
            <pc:docMk/>
            <pc:sldMk cId="346823093" sldId="349"/>
            <ac:picMk id="3" creationId="{450DD4C3-671D-CD05-4AC8-104483A4C1D3}"/>
          </ac:picMkLst>
        </pc:picChg>
        <pc:picChg chg="add mod ord">
          <ac:chgData name="Juliana Mascarenhas" userId="S::juliana.mascarenhas@dio.me::573f2dcc-13b6-4a88-af1c-35ffa781b5c6" providerId="AD" clId="Web-{9CA477F1-85D2-350F-E4DA-C89D79CEB199}" dt="2022-10-04T18:39:44.320" v="1014" actId="1076"/>
          <ac:picMkLst>
            <pc:docMk/>
            <pc:sldMk cId="346823093" sldId="349"/>
            <ac:picMk id="11" creationId="{1E7F6473-47CE-9663-34F6-11AAD650803B}"/>
          </ac:picMkLst>
        </pc:picChg>
        <pc:picChg chg="del mod">
          <ac:chgData name="Juliana Mascarenhas" userId="S::juliana.mascarenhas@dio.me::573f2dcc-13b6-4a88-af1c-35ffa781b5c6" providerId="AD" clId="Web-{9CA477F1-85D2-350F-E4DA-C89D79CEB199}" dt="2022-10-04T18:39:07.991" v="1004"/>
          <ac:picMkLst>
            <pc:docMk/>
            <pc:sldMk cId="346823093" sldId="349"/>
            <ac:picMk id="12" creationId="{57437CE3-BEC6-2C6A-D76F-B14956F308BB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39:06.507" v="1003" actId="1076"/>
          <ac:picMkLst>
            <pc:docMk/>
            <pc:sldMk cId="346823093" sldId="349"/>
            <ac:picMk id="13" creationId="{F96AF61A-7CCE-91AC-C91E-90CA44AD2CAD}"/>
          </ac:picMkLst>
        </pc:picChg>
        <pc:picChg chg="add mod ord">
          <ac:chgData name="Juliana Mascarenhas" userId="S::juliana.mascarenhas@dio.me::573f2dcc-13b6-4a88-af1c-35ffa781b5c6" providerId="AD" clId="Web-{9CA477F1-85D2-350F-E4DA-C89D79CEB199}" dt="2022-10-04T18:40:14.212" v="1024" actId="1076"/>
          <ac:picMkLst>
            <pc:docMk/>
            <pc:sldMk cId="346823093" sldId="349"/>
            <ac:picMk id="14" creationId="{15BE3737-6BF9-03E1-FD49-DBE92B6FB517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40:28.197" v="1029" actId="1076"/>
          <ac:picMkLst>
            <pc:docMk/>
            <pc:sldMk cId="346823093" sldId="349"/>
            <ac:picMk id="15" creationId="{23A2A7E6-BEFA-8461-C31D-40F658FA934C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9CA477F1-85D2-350F-E4DA-C89D79CEB199}" dt="2022-10-04T19:02:25.198" v="1262"/>
        <pc:sldMkLst>
          <pc:docMk/>
          <pc:sldMk cId="681845112" sldId="350"/>
        </pc:sldMkLst>
        <pc:spChg chg="mod">
          <ac:chgData name="Juliana Mascarenhas" userId="S::juliana.mascarenhas@dio.me::573f2dcc-13b6-4a88-af1c-35ffa781b5c6" providerId="AD" clId="Web-{9CA477F1-85D2-350F-E4DA-C89D79CEB199}" dt="2022-10-04T19:01:00.930" v="1179" actId="14100"/>
          <ac:spMkLst>
            <pc:docMk/>
            <pc:sldMk cId="681845112" sldId="350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57:26.409" v="1062" actId="20577"/>
          <ac:spMkLst>
            <pc:docMk/>
            <pc:sldMk cId="681845112" sldId="35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01:02.587" v="1180" actId="1076"/>
          <ac:picMkLst>
            <pc:docMk/>
            <pc:sldMk cId="681845112" sldId="350"/>
            <ac:picMk id="2" creationId="{067AC4C3-6C99-7F5A-880C-CFEBBEB75589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57:44.847" v="1063"/>
          <ac:picMkLst>
            <pc:docMk/>
            <pc:sldMk cId="681845112" sldId="350"/>
            <ac:picMk id="5" creationId="{68ED7BEF-DEAD-5F44-673F-25221CD68DD6}"/>
          </ac:picMkLst>
        </pc:picChg>
      </pc:sldChg>
      <pc:sldChg chg="addSp delSp modSp add mod replId modShow">
        <pc:chgData name="Juliana Mascarenhas" userId="S::juliana.mascarenhas@dio.me::573f2dcc-13b6-4a88-af1c-35ffa781b5c6" providerId="AD" clId="Web-{9CA477F1-85D2-350F-E4DA-C89D79CEB199}" dt="2022-10-04T19:52:15.961" v="1814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9CA477F1-85D2-350F-E4DA-C89D79CEB199}" dt="2022-10-04T19:10:08.038" v="1330" actId="1076"/>
          <ac:spMkLst>
            <pc:docMk/>
            <pc:sldMk cId="2056733846" sldId="351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10:04.460" v="1329" actId="1076"/>
          <ac:spMkLst>
            <pc:docMk/>
            <pc:sldMk cId="2056733846" sldId="351"/>
            <ac:spMk id="10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9CA477F1-85D2-350F-E4DA-C89D79CEB199}" dt="2022-10-04T19:07:39.550" v="1315"/>
          <ac:picMkLst>
            <pc:docMk/>
            <pc:sldMk cId="2056733846" sldId="351"/>
            <ac:picMk id="2" creationId="{3BAF6908-6669-B1F3-9614-DB16640CD4A7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09:48.115" v="1325" actId="14100"/>
          <ac:picMkLst>
            <pc:docMk/>
            <pc:sldMk cId="2056733846" sldId="351"/>
            <ac:picMk id="3" creationId="{31ABC739-BDF1-BAD5-5BE6-458B332725DD}"/>
          </ac:picMkLst>
        </pc:picChg>
      </pc:sldChg>
      <pc:sldChg chg="addSp modSp add replId">
        <pc:chgData name="Juliana Mascarenhas" userId="S::juliana.mascarenhas@dio.me::573f2dcc-13b6-4a88-af1c-35ffa781b5c6" providerId="AD" clId="Web-{9CA477F1-85D2-350F-E4DA-C89D79CEB199}" dt="2022-10-04T19:04:44.764" v="1302" actId="1076"/>
        <pc:sldMkLst>
          <pc:docMk/>
          <pc:sldMk cId="3251211283" sldId="352"/>
        </pc:sldMkLst>
        <pc:spChg chg="mod">
          <ac:chgData name="Juliana Mascarenhas" userId="S::juliana.mascarenhas@dio.me::573f2dcc-13b6-4a88-af1c-35ffa781b5c6" providerId="AD" clId="Web-{9CA477F1-85D2-350F-E4DA-C89D79CEB199}" dt="2022-10-04T19:04:44.764" v="1302" actId="1076"/>
          <ac:spMkLst>
            <pc:docMk/>
            <pc:sldMk cId="3251211283" sldId="352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04:40.936" v="1300" actId="14100"/>
          <ac:spMkLst>
            <pc:docMk/>
            <pc:sldMk cId="3251211283" sldId="352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04:38.014" v="1299" actId="1076"/>
          <ac:picMkLst>
            <pc:docMk/>
            <pc:sldMk cId="3251211283" sldId="352"/>
            <ac:picMk id="2" creationId="{9210C4A7-7F95-E420-B25E-82739156C712}"/>
          </ac:picMkLst>
        </pc:picChg>
      </pc:sldChg>
      <pc:sldChg chg="modSp add replId modNotes">
        <pc:chgData name="Juliana Mascarenhas" userId="S::juliana.mascarenhas@dio.me::573f2dcc-13b6-4a88-af1c-35ffa781b5c6" providerId="AD" clId="Web-{9CA477F1-85D2-350F-E4DA-C89D79CEB199}" dt="2022-10-04T19:23:40.886" v="1404"/>
        <pc:sldMkLst>
          <pc:docMk/>
          <pc:sldMk cId="1520915916" sldId="353"/>
        </pc:sldMkLst>
        <pc:spChg chg="mod">
          <ac:chgData name="Juliana Mascarenhas" userId="S::juliana.mascarenhas@dio.me::573f2dcc-13b6-4a88-af1c-35ffa781b5c6" providerId="AD" clId="Web-{9CA477F1-85D2-350F-E4DA-C89D79CEB199}" dt="2022-10-04T19:13:37.668" v="1396" actId="20577"/>
          <ac:spMkLst>
            <pc:docMk/>
            <pc:sldMk cId="1520915916" sldId="353"/>
            <ac:spMk id="3" creationId="{D1259112-E26C-8B18-457C-135D460A4172}"/>
          </ac:spMkLst>
        </pc:spChg>
      </pc:sldChg>
      <pc:sldChg chg="modSp add replId">
        <pc:chgData name="Juliana Mascarenhas" userId="S::juliana.mascarenhas@dio.me::573f2dcc-13b6-4a88-af1c-35ffa781b5c6" providerId="AD" clId="Web-{9CA477F1-85D2-350F-E4DA-C89D79CEB199}" dt="2022-10-04T19:11:53.931" v="1350" actId="20577"/>
        <pc:sldMkLst>
          <pc:docMk/>
          <pc:sldMk cId="1113322143" sldId="354"/>
        </pc:sldMkLst>
        <pc:spChg chg="mod">
          <ac:chgData name="Juliana Mascarenhas" userId="S::juliana.mascarenhas@dio.me::573f2dcc-13b6-4a88-af1c-35ffa781b5c6" providerId="AD" clId="Web-{9CA477F1-85D2-350F-E4DA-C89D79CEB199}" dt="2022-10-04T19:11:53.931" v="1350" actId="20577"/>
          <ac:spMkLst>
            <pc:docMk/>
            <pc:sldMk cId="1113322143" sldId="354"/>
            <ac:spMk id="87" creationId="{00000000-0000-0000-0000-000000000000}"/>
          </ac:spMkLst>
        </pc:spChg>
      </pc:sldChg>
      <pc:sldChg chg="addSp delSp modSp add replId addAnim delAnim modAnim modNotes">
        <pc:chgData name="Juliana Mascarenhas" userId="S::juliana.mascarenhas@dio.me::573f2dcc-13b6-4a88-af1c-35ffa781b5c6" providerId="AD" clId="Web-{9CA477F1-85D2-350F-E4DA-C89D79CEB199}" dt="2022-10-04T19:30:59.382" v="1530"/>
        <pc:sldMkLst>
          <pc:docMk/>
          <pc:sldMk cId="2205317432" sldId="355"/>
        </pc:sldMkLst>
        <pc:spChg chg="del">
          <ac:chgData name="Juliana Mascarenhas" userId="S::juliana.mascarenhas@dio.me::573f2dcc-13b6-4a88-af1c-35ffa781b5c6" providerId="AD" clId="Web-{9CA477F1-85D2-350F-E4DA-C89D79CEB199}" dt="2022-10-04T19:24:40.732" v="1405"/>
          <ac:spMkLst>
            <pc:docMk/>
            <pc:sldMk cId="2205317432" sldId="355"/>
            <ac:spMk id="3" creationId="{D1259112-E26C-8B18-457C-135D460A4172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9:24:53.169" v="1410"/>
          <ac:spMkLst>
            <pc:docMk/>
            <pc:sldMk cId="2205317432" sldId="355"/>
            <ac:spMk id="4" creationId="{B0969CA3-AD94-DBBC-A6D2-DC8A7089CD5A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9:25:16.842" v="1415"/>
          <ac:spMkLst>
            <pc:docMk/>
            <pc:sldMk cId="2205317432" sldId="355"/>
            <ac:spMk id="6" creationId="{05F1C229-548D-7C47-86C3-8B56BE640FD6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7:59.705" v="1448" actId="1076"/>
          <ac:spMkLst>
            <pc:docMk/>
            <pc:sldMk cId="2205317432" sldId="355"/>
            <ac:spMk id="8" creationId="{12B74403-119F-4913-C604-BCEABA97CCD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5:58.609" v="1432"/>
          <ac:spMkLst>
            <pc:docMk/>
            <pc:sldMk cId="2205317432" sldId="355"/>
            <ac:spMk id="9" creationId="{53FEF89F-84F4-1644-AB9A-D11DA9FFC0E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7:59.721" v="1450" actId="1076"/>
          <ac:spMkLst>
            <pc:docMk/>
            <pc:sldMk cId="2205317432" sldId="355"/>
            <ac:spMk id="11" creationId="{7799D3B9-20BE-1733-E2C9-4DB4DC547C9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8:26.378" v="1458" actId="20577"/>
          <ac:spMkLst>
            <pc:docMk/>
            <pc:sldMk cId="2205317432" sldId="355"/>
            <ac:spMk id="12" creationId="{ACEA4276-C687-D3F5-7889-C7AFD0EBE3C4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786" v="1518"/>
          <ac:spMkLst>
            <pc:docMk/>
            <pc:sldMk cId="2205317432" sldId="355"/>
            <ac:spMk id="13" creationId="{C837332A-3572-7F04-D2CF-B2DBD34A49F7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802" v="1519"/>
          <ac:spMkLst>
            <pc:docMk/>
            <pc:sldMk cId="2205317432" sldId="355"/>
            <ac:spMk id="14" creationId="{50971E2B-242A-B568-8107-E5EE6BCE4BA4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817" v="1520"/>
          <ac:spMkLst>
            <pc:docMk/>
            <pc:sldMk cId="2205317432" sldId="355"/>
            <ac:spMk id="15" creationId="{585D4CC0-10D4-F7ED-B13B-E4207C7366A7}"/>
          </ac:spMkLst>
        </pc:spChg>
        <pc:grpChg chg="add">
          <ac:chgData name="Juliana Mascarenhas" userId="S::juliana.mascarenhas@dio.me::573f2dcc-13b6-4a88-af1c-35ffa781b5c6" providerId="AD" clId="Web-{9CA477F1-85D2-350F-E4DA-C89D79CEB199}" dt="2022-10-04T19:30:50.413" v="1526"/>
          <ac:grpSpMkLst>
            <pc:docMk/>
            <pc:sldMk cId="2205317432" sldId="355"/>
            <ac:grpSpMk id="16" creationId="{5C048592-4666-BA76-CDC9-AA363AC81506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25:00.795" v="1412"/>
          <ac:picMkLst>
            <pc:docMk/>
            <pc:sldMk cId="2205317432" sldId="355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27:59.721" v="1449" actId="1076"/>
          <ac:picMkLst>
            <pc:docMk/>
            <pc:sldMk cId="2205317432" sldId="355"/>
            <ac:picMk id="10" creationId="{C5E28E83-8FA6-84EA-3A36-39B2CF0EFA03}"/>
          </ac:picMkLst>
        </pc:picChg>
      </pc:sldChg>
      <pc:sldChg chg="addSp delSp modSp add replId addAnim modAnim modNotes">
        <pc:chgData name="Juliana Mascarenhas" userId="S::juliana.mascarenhas@dio.me::573f2dcc-13b6-4a88-af1c-35ffa781b5c6" providerId="AD" clId="Web-{9CA477F1-85D2-350F-E4DA-C89D79CEB199}" dt="2022-10-04T19:44:11.261" v="1724"/>
        <pc:sldMkLst>
          <pc:docMk/>
          <pc:sldMk cId="3677006325" sldId="356"/>
        </pc:sldMkLst>
        <pc:spChg chg="del mod">
          <ac:chgData name="Juliana Mascarenhas" userId="S::juliana.mascarenhas@dio.me::573f2dcc-13b6-4a88-af1c-35ffa781b5c6" providerId="AD" clId="Web-{9CA477F1-85D2-350F-E4DA-C89D79CEB199}" dt="2022-10-04T19:38:52.504" v="1614"/>
          <ac:spMkLst>
            <pc:docMk/>
            <pc:sldMk cId="3677006325" sldId="356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1:48.211" v="1680"/>
          <ac:spMkLst>
            <pc:docMk/>
            <pc:sldMk cId="3677006325" sldId="356"/>
            <ac:spMk id="4" creationId="{C9937421-3948-3ACF-BC31-3AFB975871D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9.118" v="1688" actId="1076"/>
          <ac:spMkLst>
            <pc:docMk/>
            <pc:sldMk cId="3677006325" sldId="356"/>
            <ac:spMk id="5" creationId="{5C91DFD5-EC41-41C5-CCAD-F4202F5B7C33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6.321" v="1686" actId="1076"/>
          <ac:spMkLst>
            <pc:docMk/>
            <pc:sldMk cId="3677006325" sldId="356"/>
            <ac:spMk id="6" creationId="{EB423F74-1ECA-9877-D80E-5BF183AC7DF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33.165" v="1689" actId="1076"/>
          <ac:spMkLst>
            <pc:docMk/>
            <pc:sldMk cId="3677006325" sldId="356"/>
            <ac:spMk id="7" creationId="{E8D72183-AC17-6C8C-0D9A-A7681832088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7.727" v="1687" actId="1076"/>
          <ac:spMkLst>
            <pc:docMk/>
            <pc:sldMk cId="3677006325" sldId="356"/>
            <ac:spMk id="8" creationId="{986C1753-1038-CF56-9E91-0DD79D240845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59.728" v="1696"/>
          <ac:spMkLst>
            <pc:docMk/>
            <pc:sldMk cId="3677006325" sldId="356"/>
            <ac:spMk id="9" creationId="{D2E5C4D8-86EE-86EB-D63C-55F23DB3E601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3:57.292" v="1721" actId="1076"/>
          <ac:spMkLst>
            <pc:docMk/>
            <pc:sldMk cId="3677006325" sldId="356"/>
            <ac:spMk id="12" creationId="{7E3762C8-4E42-23A2-6179-21CA6C788CDE}"/>
          </ac:spMkLst>
        </pc:spChg>
        <pc:grpChg chg="add">
          <ac:chgData name="Juliana Mascarenhas" userId="S::juliana.mascarenhas@dio.me::573f2dcc-13b6-4a88-af1c-35ffa781b5c6" providerId="AD" clId="Web-{9CA477F1-85D2-350F-E4DA-C89D79CEB199}" dt="2022-10-04T19:44:09.198" v="1722"/>
          <ac:grpSpMkLst>
            <pc:docMk/>
            <pc:sldMk cId="3677006325" sldId="356"/>
            <ac:grpSpMk id="13" creationId="{DF60927A-F850-13B9-899B-2D062B8AAEAF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40:14.349" v="1645"/>
          <ac:picMkLst>
            <pc:docMk/>
            <pc:sldMk cId="3677006325" sldId="356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43:18.791" v="1702" actId="1076"/>
          <ac:picMkLst>
            <pc:docMk/>
            <pc:sldMk cId="3677006325" sldId="356"/>
            <ac:picMk id="11" creationId="{14EDB1CB-3282-9905-B202-D10484CD4E54}"/>
          </ac:picMkLst>
        </pc:picChg>
      </pc:sldChg>
      <pc:sldChg chg="addSp delSp modSp add replId">
        <pc:chgData name="Juliana Mascarenhas" userId="S::juliana.mascarenhas@dio.me::573f2dcc-13b6-4a88-af1c-35ffa781b5c6" providerId="AD" clId="Web-{9CA477F1-85D2-350F-E4DA-C89D79CEB199}" dt="2022-10-04T19:51:49.726" v="1813" actId="1076"/>
        <pc:sldMkLst>
          <pc:docMk/>
          <pc:sldMk cId="279700708" sldId="357"/>
        </pc:sldMkLst>
        <pc:spChg chg="mod">
          <ac:chgData name="Juliana Mascarenhas" userId="S::juliana.mascarenhas@dio.me::573f2dcc-13b6-4a88-af1c-35ffa781b5c6" providerId="AD" clId="Web-{9CA477F1-85D2-350F-E4DA-C89D79CEB199}" dt="2022-10-04T19:51:26.022" v="1806" actId="1076"/>
          <ac:spMkLst>
            <pc:docMk/>
            <pc:sldMk cId="279700708" sldId="357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51:45.101" v="1812" actId="20577"/>
          <ac:spMkLst>
            <pc:docMk/>
            <pc:sldMk cId="279700708" sldId="357"/>
            <ac:spMk id="4" creationId="{CD4E62E1-D030-F689-DEF2-CC5BCB28EAE1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45:10.841" v="1741" actId="20577"/>
          <ac:spMkLst>
            <pc:docMk/>
            <pc:sldMk cId="279700708" sldId="357"/>
            <ac:spMk id="87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9CA477F1-85D2-350F-E4DA-C89D79CEB199}" dt="2022-10-04T19:51:49.726" v="1813" actId="1076"/>
          <ac:grpSpMkLst>
            <pc:docMk/>
            <pc:sldMk cId="279700708" sldId="357"/>
            <ac:grpSpMk id="5" creationId="{F47A15B8-1287-0415-676C-8CE6EB50FDDE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51:33.225" v="1808"/>
          <ac:picMkLst>
            <pc:docMk/>
            <pc:sldMk cId="279700708" sldId="357"/>
            <ac:picMk id="2" creationId="{067AC4C3-6C99-7F5A-880C-CFEBBEB755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customXml/itemProps2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Apresentação na tela (16:9)</PresentationFormat>
  <Paragraphs>269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Arial,Sans-Serif</vt:lpstr>
      <vt:lpstr>Arial</vt:lpstr>
      <vt:lpstr>Century Gothic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1981</cp:revision>
  <dcterms:modified xsi:type="dcterms:W3CDTF">2022-11-07T17:15:33Z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