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4.jpeg" ContentType="image/jpeg"/>
  <Override PartName="/ppt/media/image18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93000" y="302040"/>
            <a:ext cx="8693640" cy="50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3000" y="302040"/>
            <a:ext cx="8693640" cy="50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767160" y="1368000"/>
            <a:ext cx="2652480" cy="3921120"/>
          </a:xfrm>
          <a:prstGeom prst="rect">
            <a:avLst/>
          </a:prstGeom>
          <a:ln w="0">
            <a:noFill/>
          </a:ln>
        </p:spPr>
      </p:pic>
      <p:sp>
        <p:nvSpPr>
          <p:cNvPr id="77" name="Título 2"/>
          <p:cNvSpPr/>
          <p:nvPr/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 Light"/>
              </a:rPr>
              <a:t>BOOTCAMP 2021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4;p20" descr=""/>
          <p:cNvPicPr/>
          <p:nvPr/>
        </p:nvPicPr>
        <p:blipFill>
          <a:blip r:embed="rId1"/>
          <a:stretch/>
        </p:blipFill>
        <p:spPr>
          <a:xfrm>
            <a:off x="360360" y="1239840"/>
            <a:ext cx="9359280" cy="319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9;p21" descr=""/>
          <p:cNvPicPr/>
          <p:nvPr/>
        </p:nvPicPr>
        <p:blipFill>
          <a:blip r:embed="rId1"/>
          <a:stretch/>
        </p:blipFill>
        <p:spPr>
          <a:xfrm>
            <a:off x="360360" y="1239840"/>
            <a:ext cx="9359280" cy="319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104;p22" descr=""/>
          <p:cNvPicPr/>
          <p:nvPr/>
        </p:nvPicPr>
        <p:blipFill>
          <a:blip r:embed="rId1"/>
          <a:stretch/>
        </p:blipFill>
        <p:spPr>
          <a:xfrm>
            <a:off x="360360" y="1239840"/>
            <a:ext cx="9359280" cy="319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 Light"/>
              </a:rPr>
              <a:t>ESCOLHA E AVALIAÇÃO DOS MODELOS ML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682000" y="1620000"/>
            <a:ext cx="4877640" cy="365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 Light"/>
              </a:rPr>
              <a:t>POPULAÇÃO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7848000" y="3762000"/>
            <a:ext cx="972000" cy="918000"/>
          </a:xfrm>
          <a:prstGeom prst="flowChartConnector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720000" y="1980000"/>
            <a:ext cx="3240000" cy="3060000"/>
          </a:xfrm>
          <a:prstGeom prst="flowChartConnector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4788000" y="2718000"/>
            <a:ext cx="2268000" cy="2142000"/>
          </a:xfrm>
          <a:prstGeom prst="flowChartConnector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 txBox="1"/>
          <p:nvPr/>
        </p:nvSpPr>
        <p:spPr>
          <a:xfrm>
            <a:off x="5472000" y="3600000"/>
            <a:ext cx="91188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 Black"/>
              </a:rPr>
              <a:t>70 %</a:t>
            </a:r>
            <a:endParaRPr b="0" lang="pt-BR" sz="1800" spc="-1" strike="noStrike">
              <a:latin typeface="Arial Black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944120" y="4015800"/>
            <a:ext cx="91188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 Black"/>
              </a:rPr>
              <a:t>30 %</a:t>
            </a:r>
            <a:endParaRPr b="0" lang="pt-BR" sz="1800" spc="-1" strike="noStrike">
              <a:latin typeface="Arial Black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836000" y="2700000"/>
            <a:ext cx="91188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 Black"/>
              </a:rPr>
              <a:t>2 963</a:t>
            </a:r>
            <a:endParaRPr b="0" lang="pt-BR" sz="1800" spc="-1" strike="noStrike">
              <a:latin typeface="Arial Black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5040000" y="2251800"/>
            <a:ext cx="126000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 Black"/>
              </a:rPr>
              <a:t>Treino</a:t>
            </a:r>
            <a:endParaRPr b="0" lang="pt-BR" sz="1800" spc="-1" strike="noStrike">
              <a:latin typeface="Arial Black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7560000" y="3312000"/>
            <a:ext cx="126000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 Black"/>
              </a:rPr>
              <a:t>Teste</a:t>
            </a:r>
            <a:endParaRPr b="0" lang="pt-BR" sz="1800" spc="-1" strike="noStrike">
              <a:latin typeface="Arial Black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468000" y="1567800"/>
            <a:ext cx="378000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 Black"/>
              </a:rPr>
              <a:t>Servidores Ativos e Inativos</a:t>
            </a:r>
            <a:endParaRPr b="0" lang="pt-BR" sz="1800" spc="-1" strike="noStrike">
              <a:latin typeface="Arial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2;p26" descr=""/>
          <p:cNvPicPr/>
          <p:nvPr/>
        </p:nvPicPr>
        <p:blipFill>
          <a:blip r:embed="rId1"/>
          <a:stretch/>
        </p:blipFill>
        <p:spPr>
          <a:xfrm>
            <a:off x="360360" y="1300680"/>
            <a:ext cx="9359280" cy="306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27;p27" descr=""/>
          <p:cNvPicPr/>
          <p:nvPr/>
        </p:nvPicPr>
        <p:blipFill>
          <a:blip r:embed="rId1"/>
          <a:stretch/>
        </p:blipFill>
        <p:spPr>
          <a:xfrm>
            <a:off x="360360" y="1300680"/>
            <a:ext cx="9359280" cy="306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32;p28" descr=""/>
          <p:cNvPicPr/>
          <p:nvPr/>
        </p:nvPicPr>
        <p:blipFill>
          <a:blip r:embed="rId1"/>
          <a:stretch/>
        </p:blipFill>
        <p:spPr>
          <a:xfrm>
            <a:off x="360360" y="1312560"/>
            <a:ext cx="9359280" cy="304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900000" y="1085040"/>
            <a:ext cx="7920000" cy="374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37;p29" descr=""/>
          <p:cNvPicPr/>
          <p:nvPr/>
        </p:nvPicPr>
        <p:blipFill>
          <a:blip r:embed="rId1"/>
          <a:stretch/>
        </p:blipFill>
        <p:spPr>
          <a:xfrm>
            <a:off x="360360" y="1094760"/>
            <a:ext cx="9359280" cy="34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 Light"/>
              </a:rPr>
              <a:t>DEFINIÇÃO DO PROBLEMA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9" name="Título 1"/>
          <p:cNvSpPr/>
          <p:nvPr/>
        </p:nvSpPr>
        <p:spPr>
          <a:xfrm>
            <a:off x="823680" y="1589040"/>
            <a:ext cx="869364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Prever o número de egresso de servidores por aposentadoria.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rcRect l="31577" t="0" r="29766" b="0"/>
          <a:stretch/>
        </p:blipFill>
        <p:spPr>
          <a:xfrm>
            <a:off x="7920000" y="2520000"/>
            <a:ext cx="1799640" cy="307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 Light"/>
              </a:rPr>
              <a:t>RESULTADOS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rcRect l="0" t="26966" r="0" b="0"/>
          <a:stretch/>
        </p:blipFill>
        <p:spPr>
          <a:xfrm>
            <a:off x="3285720" y="1422000"/>
            <a:ext cx="3193920" cy="41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60000" y="1126800"/>
            <a:ext cx="9359640" cy="319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60360" y="1317960"/>
            <a:ext cx="9359640" cy="303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0360" y="45360"/>
            <a:ext cx="9359640" cy="55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0360" y="1024560"/>
            <a:ext cx="9359640" cy="362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rcRect l="0" t="22797" r="0" b="0"/>
          <a:stretch/>
        </p:blipFill>
        <p:spPr>
          <a:xfrm>
            <a:off x="294480" y="1696680"/>
            <a:ext cx="4025160" cy="280296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 Light"/>
              </a:rPr>
              <a:t>MUITO OBRIGADO!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0" name="Título 1"/>
          <p:cNvSpPr/>
          <p:nvPr/>
        </p:nvSpPr>
        <p:spPr>
          <a:xfrm>
            <a:off x="2700000" y="3883320"/>
            <a:ext cx="719964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tiagotouso@gmail.com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tiago.touso@uftm.edu.br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https://github.com/tiagotouso/PREVISAO_APOSENTADORIA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1" name="Imagem 3" descr=""/>
          <p:cNvPicPr/>
          <p:nvPr/>
        </p:nvPicPr>
        <p:blipFill>
          <a:blip r:embed="rId2"/>
          <a:stretch/>
        </p:blipFill>
        <p:spPr>
          <a:xfrm>
            <a:off x="8085600" y="302040"/>
            <a:ext cx="1656720" cy="173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 Light"/>
              </a:rPr>
              <a:t>OBTENÇÃO DOS DADOS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2" name="Imagem 2" descr=""/>
          <p:cNvPicPr/>
          <p:nvPr/>
        </p:nvPicPr>
        <p:blipFill>
          <a:blip r:embed="rId1"/>
          <a:stretch/>
        </p:blipFill>
        <p:spPr>
          <a:xfrm>
            <a:off x="1217880" y="1651320"/>
            <a:ext cx="3101760" cy="1768320"/>
          </a:xfrm>
          <a:prstGeom prst="rect">
            <a:avLst/>
          </a:prstGeom>
          <a:ln w="0">
            <a:noFill/>
          </a:ln>
        </p:spPr>
      </p:pic>
      <p:sp>
        <p:nvSpPr>
          <p:cNvPr id="83" name="Título 1"/>
          <p:cNvSpPr/>
          <p:nvPr/>
        </p:nvSpPr>
        <p:spPr>
          <a:xfrm>
            <a:off x="486000" y="3060000"/>
            <a:ext cx="4733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Sistema Integrado de Administração 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 Recursos Humanos (SIAPE)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4" name="Título 3"/>
          <p:cNvSpPr/>
          <p:nvPr/>
        </p:nvSpPr>
        <p:spPr>
          <a:xfrm>
            <a:off x="4698000" y="1440000"/>
            <a:ext cx="4733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1500" spc="-1" strike="noStrike">
                <a:solidFill>
                  <a:srgbClr val="000000"/>
                </a:solidFill>
                <a:latin typeface="Calibri Light"/>
                <a:ea typeface="DejaVu Sans"/>
              </a:rPr>
              <a:t>'IDADE', 'SEXO', 'ESTADO CIVIL','TITULAÇÃO', 'TEMPO SERVIÇO', 'CARREIRA', 'CARGO', 'CLASSE', 'CD CLASSE', 'CD REFERÊNCIA', 'CD PADRÃO', 'CD NÍVEL', 'LOTAÇÃO', 'EXERCÍCIO', 'GRUPO', 'UPAG', 'CH', 'DT INGRESSO ÓRGÃO SP', 'DT INATIVIDADE', 'DT EXCLUSÃO'</a:t>
            </a:r>
            <a:endParaRPr b="0" lang="pt-B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 Light"/>
              </a:rPr>
              <a:t>ANÁLISE DOS DADOS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160000" y="1800000"/>
            <a:ext cx="5426640" cy="32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69;p15" descr=""/>
          <p:cNvPicPr/>
          <p:nvPr/>
        </p:nvPicPr>
        <p:blipFill>
          <a:blip r:embed="rId1"/>
          <a:stretch/>
        </p:blipFill>
        <p:spPr>
          <a:xfrm>
            <a:off x="1980360" y="678240"/>
            <a:ext cx="6119280" cy="431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74;p16" descr=""/>
          <p:cNvPicPr/>
          <p:nvPr/>
        </p:nvPicPr>
        <p:blipFill>
          <a:blip r:embed="rId1"/>
          <a:stretch/>
        </p:blipFill>
        <p:spPr>
          <a:xfrm>
            <a:off x="1980360" y="472320"/>
            <a:ext cx="6119280" cy="472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79;p17" descr=""/>
          <p:cNvPicPr/>
          <p:nvPr/>
        </p:nvPicPr>
        <p:blipFill>
          <a:blip r:embed="rId1"/>
          <a:stretch/>
        </p:blipFill>
        <p:spPr>
          <a:xfrm>
            <a:off x="360360" y="1235160"/>
            <a:ext cx="9359280" cy="31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84;p18" descr=""/>
          <p:cNvPicPr/>
          <p:nvPr/>
        </p:nvPicPr>
        <p:blipFill>
          <a:blip r:embed="rId1"/>
          <a:stretch/>
        </p:blipFill>
        <p:spPr>
          <a:xfrm>
            <a:off x="360360" y="1213920"/>
            <a:ext cx="9359280" cy="324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89;p19" descr=""/>
          <p:cNvPicPr/>
          <p:nvPr/>
        </p:nvPicPr>
        <p:blipFill>
          <a:blip r:embed="rId1"/>
          <a:stretch/>
        </p:blipFill>
        <p:spPr>
          <a:xfrm>
            <a:off x="360360" y="1236600"/>
            <a:ext cx="9359280" cy="31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LibreOffice/7.2.4.1$Windows_X86_64 LibreOffice_project/27d75539669ac387bb498e35313b970b7fe9c4f9</Application>
  <AppVersion>15.0000</AppVersion>
  <Words>44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2021-12-13T15:17:10Z</dcterms:modified>
  <cp:revision>30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Personalizar</vt:lpwstr>
  </property>
  <property fmtid="{D5CDD505-2E9C-101B-9397-08002B2CF9AE}" pid="4" name="Slides">
    <vt:i4>23</vt:i4>
  </property>
</Properties>
</file>