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80FA-4C2B-4C42-B804-14FAC501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531D-8255-4190-8BE8-42119D8B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72FE-6BE1-4069-8264-6467487C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FD61-23B2-4F9D-9DDE-54FDE233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6589-A5E5-4E95-B753-4949A63C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E231-E76B-492E-BA06-21576FAA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D7F2A-ED2B-41F1-96D9-65438E12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C162-6353-4D73-8AAF-223399B8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28C1-1807-4AD8-B181-761F56C7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7C1A-9915-483D-A95B-A28E10C1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633D4-A1B5-4A44-9248-6DE143D7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B86C5-26C0-4A11-8F20-DACDF3914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A987-AD12-4621-A539-414E1619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A745-3FE5-40B2-9ABA-E2A183BB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0297-A783-4ADE-9993-19DD738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0D7A-CF56-400A-954D-44D8640C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DE61-4083-4447-9332-A923CCAE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F704-7577-4B98-AB27-C9968FFB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3EB9-74B2-40C8-B145-4277256C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CC71-1331-4580-972F-91F55C93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6C05-9090-4A99-A62E-BCACFB9E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9FD5A-84F3-4CB1-A3BC-D096646E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1CED-4BD5-4293-9EF9-3409B020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974E-0C36-420C-B389-44A89962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2E5C-1B99-4644-9EF0-0C15C688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9216-D277-464C-95F1-0576A121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A2B2-151E-4036-A721-00A5BD4F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2DA2B-173C-471C-9F7B-C5D1AF371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B690-4EA3-43CB-9A6B-4C412D92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01B4-1B52-4C66-8C28-17A1464C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F0180-2C29-4813-93EC-463A242E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9490-445B-4A5C-806A-066C3887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0375-999B-491B-BC21-291B3103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4654E-4B39-4284-9C82-3474A9E76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93DDB-9815-478F-96DB-D54C6DCF1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C5389-31B1-45DC-A95A-1B09F6D25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8E207-DFFD-4350-8572-F07900DF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749A8-BA0F-4FE7-8C80-CA82ADC7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1426B-69E3-4828-850C-69F4CFCA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C2FC-ADCE-4017-9A18-40FE548B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D437A-2D81-4BDE-A085-93F98C3C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60AE-21A9-4819-9F48-84510E92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B462-BA22-402F-A147-E3A3D9ED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AA336-7E83-453F-965F-DF16DDEF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4ACD6-5B94-4968-9212-9ACF0C3C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1CDE5-7149-44DA-9894-9AB36A5D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5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9FFC-B84C-4960-8C06-71BB162D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AAE7-DA99-47B7-A8D2-7FC23A3B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19DA7-A452-42E0-83A8-53DF77681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11F45-F865-4A8E-B2A6-F232025F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26B18-BF8F-4FB0-AFBF-3DD44A3E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CEE3-846E-411F-9592-5185925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5E60-F40F-493E-AA3B-84F44FDF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000AA-3741-49BA-8656-2094F1606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1D8B2-6634-45E4-B485-486F7F1F3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14D41-B62D-458E-ABF1-23697165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2AA25-10CD-4956-AF08-EDAAC441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AE4D9-DE97-4B84-B917-05931586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A8867-89B7-452E-A137-329586AE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781FD-E864-4AC8-81FE-CBD9FD62E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A1AF-15AA-474F-9CC2-EDD2A80B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E266-E316-48D6-84FB-4487586630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98F7-66BC-4838-9F68-86F4E983C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24CF-C8FC-4E85-929B-933E2BB71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2BD3A-EC74-4AA6-ACB6-A551FB70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3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CF9C1E7-5EBE-4CD9-9670-3C8A7B1C4F7B}"/>
              </a:ext>
            </a:extLst>
          </p:cNvPr>
          <p:cNvSpPr/>
          <p:nvPr/>
        </p:nvSpPr>
        <p:spPr>
          <a:xfrm>
            <a:off x="4972646" y="4613246"/>
            <a:ext cx="1569222" cy="6208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377FB-D6B9-4B5D-A927-BE22666049D0}"/>
              </a:ext>
            </a:extLst>
          </p:cNvPr>
          <p:cNvSpPr txBox="1"/>
          <p:nvPr/>
        </p:nvSpPr>
        <p:spPr>
          <a:xfrm>
            <a:off x="4162425" y="190500"/>
            <a:ext cx="511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Entity</a:t>
            </a:r>
            <a:r>
              <a:rPr lang="pt-BR" sz="3200" dirty="0"/>
              <a:t> mapping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CE8A37-0D13-45B9-B520-D3899B1AF820}"/>
              </a:ext>
            </a:extLst>
          </p:cNvPr>
          <p:cNvSpPr/>
          <p:nvPr/>
        </p:nvSpPr>
        <p:spPr>
          <a:xfrm>
            <a:off x="962025" y="857250"/>
            <a:ext cx="1685925" cy="177165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26CBC7-FD52-4EE7-B5B8-36D63E7A2995}"/>
              </a:ext>
            </a:extLst>
          </p:cNvPr>
          <p:cNvSpPr/>
          <p:nvPr/>
        </p:nvSpPr>
        <p:spPr>
          <a:xfrm>
            <a:off x="4429123" y="2257424"/>
            <a:ext cx="2514600" cy="32099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7D1BC7-ECBB-405C-B005-A89FA3F7EFD0}"/>
              </a:ext>
            </a:extLst>
          </p:cNvPr>
          <p:cNvSpPr/>
          <p:nvPr/>
        </p:nvSpPr>
        <p:spPr>
          <a:xfrm>
            <a:off x="8596309" y="845523"/>
            <a:ext cx="1924050" cy="21240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3424C4-744A-42F7-8382-A54116B030C5}"/>
              </a:ext>
            </a:extLst>
          </p:cNvPr>
          <p:cNvSpPr/>
          <p:nvPr/>
        </p:nvSpPr>
        <p:spPr>
          <a:xfrm>
            <a:off x="962024" y="4781550"/>
            <a:ext cx="1685925" cy="177165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003F9-5893-44D6-97A9-8F3D3249E007}"/>
              </a:ext>
            </a:extLst>
          </p:cNvPr>
          <p:cNvSpPr txBox="1"/>
          <p:nvPr/>
        </p:nvSpPr>
        <p:spPr>
          <a:xfrm>
            <a:off x="962022" y="537746"/>
            <a:ext cx="215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Order_Products.csv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AC5D94-C9FB-48A7-A43C-FB1073E81040}"/>
              </a:ext>
            </a:extLst>
          </p:cNvPr>
          <p:cNvSpPr/>
          <p:nvPr/>
        </p:nvSpPr>
        <p:spPr>
          <a:xfrm>
            <a:off x="962022" y="518696"/>
            <a:ext cx="1685925" cy="3385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A104F-0730-42EB-A69B-98CE46BE3D0A}"/>
              </a:ext>
            </a:extLst>
          </p:cNvPr>
          <p:cNvSpPr txBox="1"/>
          <p:nvPr/>
        </p:nvSpPr>
        <p:spPr>
          <a:xfrm>
            <a:off x="1123947" y="4475917"/>
            <a:ext cx="215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Storebranch.csv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94A8B-A8A2-4F7F-A0EE-B73618BCB614}"/>
              </a:ext>
            </a:extLst>
          </p:cNvPr>
          <p:cNvSpPr/>
          <p:nvPr/>
        </p:nvSpPr>
        <p:spPr>
          <a:xfrm>
            <a:off x="962022" y="4442996"/>
            <a:ext cx="1685925" cy="3385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1B3A2-112A-442A-81CC-BCC12D140697}"/>
              </a:ext>
            </a:extLst>
          </p:cNvPr>
          <p:cNvSpPr txBox="1"/>
          <p:nvPr/>
        </p:nvSpPr>
        <p:spPr>
          <a:xfrm>
            <a:off x="9001122" y="515780"/>
            <a:ext cx="215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Shopper.csv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1AEFE1-B890-440B-81F2-6A30FE0DF097}"/>
              </a:ext>
            </a:extLst>
          </p:cNvPr>
          <p:cNvSpPr/>
          <p:nvPr/>
        </p:nvSpPr>
        <p:spPr>
          <a:xfrm>
            <a:off x="8715372" y="506969"/>
            <a:ext cx="1685925" cy="3385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81467-ECB2-4D5F-80AE-70EA00365623}"/>
              </a:ext>
            </a:extLst>
          </p:cNvPr>
          <p:cNvSpPr txBox="1"/>
          <p:nvPr/>
        </p:nvSpPr>
        <p:spPr>
          <a:xfrm>
            <a:off x="5181597" y="1925418"/>
            <a:ext cx="215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Orders.csv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A277D1-2933-4EEC-9262-60D9F35EA1FA}"/>
              </a:ext>
            </a:extLst>
          </p:cNvPr>
          <p:cNvSpPr/>
          <p:nvPr/>
        </p:nvSpPr>
        <p:spPr>
          <a:xfrm>
            <a:off x="4867272" y="1918870"/>
            <a:ext cx="1685925" cy="3385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BD364-2F94-4739-B755-0ADAF37B6CF8}"/>
              </a:ext>
            </a:extLst>
          </p:cNvPr>
          <p:cNvSpPr txBox="1"/>
          <p:nvPr/>
        </p:nvSpPr>
        <p:spPr>
          <a:xfrm>
            <a:off x="1278722" y="1013996"/>
            <a:ext cx="13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order_ID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F1CC7-8549-41C7-9CCC-04CD3D13C269}"/>
              </a:ext>
            </a:extLst>
          </p:cNvPr>
          <p:cNvSpPr txBox="1"/>
          <p:nvPr/>
        </p:nvSpPr>
        <p:spPr>
          <a:xfrm>
            <a:off x="1278722" y="1330881"/>
            <a:ext cx="13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product_ID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7C4FE-89D9-4FA1-906D-2D585604AA6B}"/>
              </a:ext>
            </a:extLst>
          </p:cNvPr>
          <p:cNvSpPr txBox="1"/>
          <p:nvPr/>
        </p:nvSpPr>
        <p:spPr>
          <a:xfrm>
            <a:off x="1262060" y="1665089"/>
            <a:ext cx="13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quantity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97DEE-EFD4-4A56-9436-C441FB6EC930}"/>
              </a:ext>
            </a:extLst>
          </p:cNvPr>
          <p:cNvSpPr txBox="1"/>
          <p:nvPr/>
        </p:nvSpPr>
        <p:spPr>
          <a:xfrm>
            <a:off x="1270391" y="1988551"/>
            <a:ext cx="13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buy_unit</a:t>
            </a:r>
            <a:endParaRPr lang="en-US" sz="1600" dirty="0"/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61F865D8-1895-4F92-B5D4-1D188908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20" y="1096222"/>
            <a:ext cx="190471" cy="1904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D4AAA0-372F-477F-9677-5579D7E1B9D3}"/>
              </a:ext>
            </a:extLst>
          </p:cNvPr>
          <p:cNvSpPr txBox="1"/>
          <p:nvPr/>
        </p:nvSpPr>
        <p:spPr>
          <a:xfrm>
            <a:off x="9049354" y="944315"/>
            <a:ext cx="13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shopper_ID</a:t>
            </a:r>
            <a:endParaRPr 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0C23B1-1F22-467B-8C9C-8CFE507FB6C0}"/>
              </a:ext>
            </a:extLst>
          </p:cNvPr>
          <p:cNvSpPr txBox="1"/>
          <p:nvPr/>
        </p:nvSpPr>
        <p:spPr>
          <a:xfrm>
            <a:off x="9049354" y="1261200"/>
            <a:ext cx="13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seniority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94E69-555A-4E16-B65A-379ACBA1033B}"/>
              </a:ext>
            </a:extLst>
          </p:cNvPr>
          <p:cNvSpPr txBox="1"/>
          <p:nvPr/>
        </p:nvSpPr>
        <p:spPr>
          <a:xfrm>
            <a:off x="9032692" y="1595408"/>
            <a:ext cx="13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found_rate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57769A-6AF7-412F-AA19-90046518BD87}"/>
              </a:ext>
            </a:extLst>
          </p:cNvPr>
          <p:cNvSpPr txBox="1"/>
          <p:nvPr/>
        </p:nvSpPr>
        <p:spPr>
          <a:xfrm>
            <a:off x="9041023" y="1918870"/>
            <a:ext cx="147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picking_speed</a:t>
            </a:r>
            <a:endParaRPr lang="en-US" sz="1600" dirty="0"/>
          </a:p>
        </p:txBody>
      </p:sp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F053F8AE-339F-40DE-A95A-D50FB8F51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552" y="1026541"/>
            <a:ext cx="190471" cy="1904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0A0A76-E42F-4018-9F16-C7EB783E85DF}"/>
              </a:ext>
            </a:extLst>
          </p:cNvPr>
          <p:cNvSpPr txBox="1"/>
          <p:nvPr/>
        </p:nvSpPr>
        <p:spPr>
          <a:xfrm>
            <a:off x="9049354" y="2262602"/>
            <a:ext cx="147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accepted_rate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108ACB-5EC3-421D-9B22-401B84B92848}"/>
              </a:ext>
            </a:extLst>
          </p:cNvPr>
          <p:cNvSpPr txBox="1"/>
          <p:nvPr/>
        </p:nvSpPr>
        <p:spPr>
          <a:xfrm>
            <a:off x="9041023" y="2577252"/>
            <a:ext cx="147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rating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33BC0-36EA-4F77-AD65-7A10D5ECCAA7}"/>
              </a:ext>
            </a:extLst>
          </p:cNvPr>
          <p:cNvSpPr txBox="1"/>
          <p:nvPr/>
        </p:nvSpPr>
        <p:spPr>
          <a:xfrm>
            <a:off x="1265025" y="4927722"/>
            <a:ext cx="147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Store_branch_ID</a:t>
            </a:r>
            <a:endParaRPr 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C3222-8EC0-4A35-AD72-2D22CC981E3B}"/>
              </a:ext>
            </a:extLst>
          </p:cNvPr>
          <p:cNvSpPr txBox="1"/>
          <p:nvPr/>
        </p:nvSpPr>
        <p:spPr>
          <a:xfrm>
            <a:off x="1262059" y="5273135"/>
            <a:ext cx="135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store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8E1B9A-B2ED-4017-979B-79EB3E1E3F3D}"/>
              </a:ext>
            </a:extLst>
          </p:cNvPr>
          <p:cNvSpPr txBox="1"/>
          <p:nvPr/>
        </p:nvSpPr>
        <p:spPr>
          <a:xfrm>
            <a:off x="1268013" y="5571184"/>
            <a:ext cx="135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lat</a:t>
            </a:r>
            <a:r>
              <a:rPr lang="pt-BR" sz="1400" dirty="0"/>
              <a:t>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A1BBC-7398-4576-A5FC-E5EABE72DD48}"/>
              </a:ext>
            </a:extLst>
          </p:cNvPr>
          <p:cNvSpPr txBox="1"/>
          <p:nvPr/>
        </p:nvSpPr>
        <p:spPr>
          <a:xfrm>
            <a:off x="1276344" y="5894646"/>
            <a:ext cx="135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lng</a:t>
            </a:r>
            <a:endParaRPr lang="en-US" sz="1400" dirty="0"/>
          </a:p>
        </p:txBody>
      </p:sp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93D8114C-638B-43DF-AC60-583C1487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23" y="5002317"/>
            <a:ext cx="190471" cy="1904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B2E768A-A648-4C9B-ADD2-20EA3B791E39}"/>
              </a:ext>
            </a:extLst>
          </p:cNvPr>
          <p:cNvSpPr txBox="1"/>
          <p:nvPr/>
        </p:nvSpPr>
        <p:spPr>
          <a:xfrm>
            <a:off x="5082192" y="2327105"/>
            <a:ext cx="13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order_ID</a:t>
            </a:r>
            <a:endParaRPr 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7A91D0-05CA-4D5D-8E7E-B4D700EC231B}"/>
              </a:ext>
            </a:extLst>
          </p:cNvPr>
          <p:cNvSpPr txBox="1"/>
          <p:nvPr/>
        </p:nvSpPr>
        <p:spPr>
          <a:xfrm>
            <a:off x="5082192" y="2643990"/>
            <a:ext cx="13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lat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8989FD-65FF-43F8-A71F-46726ED6789F}"/>
              </a:ext>
            </a:extLst>
          </p:cNvPr>
          <p:cNvSpPr txBox="1"/>
          <p:nvPr/>
        </p:nvSpPr>
        <p:spPr>
          <a:xfrm>
            <a:off x="5065530" y="2978198"/>
            <a:ext cx="13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lng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20A445-F76B-4361-8323-78F0611F5693}"/>
              </a:ext>
            </a:extLst>
          </p:cNvPr>
          <p:cNvSpPr txBox="1"/>
          <p:nvPr/>
        </p:nvSpPr>
        <p:spPr>
          <a:xfrm>
            <a:off x="5073861" y="3301660"/>
            <a:ext cx="147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promised_time</a:t>
            </a:r>
            <a:endParaRPr lang="en-US" sz="1600" dirty="0"/>
          </a:p>
        </p:txBody>
      </p:sp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1A91746F-2F4C-451D-896A-9CC2F8AC7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90" y="2409331"/>
            <a:ext cx="190471" cy="19047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5EF7B80-8D59-41FD-BE7F-38709A3A4EBD}"/>
              </a:ext>
            </a:extLst>
          </p:cNvPr>
          <p:cNvSpPr txBox="1"/>
          <p:nvPr/>
        </p:nvSpPr>
        <p:spPr>
          <a:xfrm>
            <a:off x="5082192" y="3645392"/>
            <a:ext cx="147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on_demand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B3D0-60A3-436C-AA1F-B8E6B88C8B24}"/>
              </a:ext>
            </a:extLst>
          </p:cNvPr>
          <p:cNvSpPr txBox="1"/>
          <p:nvPr/>
        </p:nvSpPr>
        <p:spPr>
          <a:xfrm>
            <a:off x="5073861" y="3960042"/>
            <a:ext cx="147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shopper_ID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084648-0456-4E21-BBDA-32BC50B70613}"/>
              </a:ext>
            </a:extLst>
          </p:cNvPr>
          <p:cNvSpPr txBox="1"/>
          <p:nvPr/>
        </p:nvSpPr>
        <p:spPr>
          <a:xfrm>
            <a:off x="5062532" y="4283244"/>
            <a:ext cx="147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store_branch_ID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DDDD01-9543-4C87-9C5F-F9EFD55E7636}"/>
              </a:ext>
            </a:extLst>
          </p:cNvPr>
          <p:cNvSpPr txBox="1"/>
          <p:nvPr/>
        </p:nvSpPr>
        <p:spPr>
          <a:xfrm>
            <a:off x="5082192" y="4597894"/>
            <a:ext cx="147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total_minutes</a:t>
            </a:r>
            <a:r>
              <a:rPr lang="pt-BR" sz="1600" dirty="0"/>
              <a:t> (LABEL)</a:t>
            </a:r>
            <a:endParaRPr lang="en-US" sz="16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8017BF5-0655-472F-A7F0-F6333B5546A6}"/>
              </a:ext>
            </a:extLst>
          </p:cNvPr>
          <p:cNvCxnSpPr>
            <a:stCxn id="18" idx="3"/>
          </p:cNvCxnSpPr>
          <p:nvPr/>
        </p:nvCxnSpPr>
        <p:spPr>
          <a:xfrm>
            <a:off x="2631275" y="1183273"/>
            <a:ext cx="2102650" cy="1321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8E09E0-D5E8-420B-AB2A-A1482A6F87FE}"/>
              </a:ext>
            </a:extLst>
          </p:cNvPr>
          <p:cNvCxnSpPr>
            <a:stCxn id="31" idx="3"/>
            <a:endCxn id="43" idx="1"/>
          </p:cNvCxnSpPr>
          <p:nvPr/>
        </p:nvCxnSpPr>
        <p:spPr>
          <a:xfrm flipV="1">
            <a:off x="2737836" y="4437133"/>
            <a:ext cx="2324696" cy="6444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1F3B283-99DA-442C-A6BF-CB3BC1096187}"/>
              </a:ext>
            </a:extLst>
          </p:cNvPr>
          <p:cNvCxnSpPr>
            <a:cxnSpLocks/>
            <a:stCxn id="24" idx="1"/>
            <a:endCxn id="42" idx="3"/>
          </p:cNvCxnSpPr>
          <p:nvPr/>
        </p:nvCxnSpPr>
        <p:spPr>
          <a:xfrm rot="10800000" flipV="1">
            <a:off x="6553198" y="1113591"/>
            <a:ext cx="2496157" cy="30157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Tadeu de Moraes</dc:creator>
  <cp:lastModifiedBy>Tiago Tadeu de Moraes</cp:lastModifiedBy>
  <cp:revision>1</cp:revision>
  <dcterms:created xsi:type="dcterms:W3CDTF">2022-02-07T15:51:26Z</dcterms:created>
  <dcterms:modified xsi:type="dcterms:W3CDTF">2022-02-07T16:15:09Z</dcterms:modified>
</cp:coreProperties>
</file>