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  <p:sldId id="353" r:id="rId3"/>
    <p:sldId id="352" r:id="rId4"/>
    <p:sldId id="35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09D"/>
    <a:srgbClr val="268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8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66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6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7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9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0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30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5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505D-217A-4510-BC31-5787C6249736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Caso em análise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584DBE0-8966-4B29-A52B-4ED4E8ACF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2" y="703185"/>
            <a:ext cx="408706" cy="40870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0216D89-F47E-4A8F-AA1E-4ABC70E317C7}"/>
              </a:ext>
            </a:extLst>
          </p:cNvPr>
          <p:cNvSpPr txBox="1"/>
          <p:nvPr/>
        </p:nvSpPr>
        <p:spPr>
          <a:xfrm>
            <a:off x="642257" y="1760157"/>
            <a:ext cx="68477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/>
              <a:t>Caso</a:t>
            </a:r>
            <a:r>
              <a:rPr lang="pt-BR" sz="2000" dirty="0"/>
              <a:t>: Série de dados referentes a experimentos realizados para melhoria do processo de recozimento de metal.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u="sng" dirty="0"/>
              <a:t>Principais questões</a:t>
            </a:r>
            <a:r>
              <a:rPr lang="pt-BR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Quais são as variáveis de maior influência na qualidade final do recozimento?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identificar estas variáveis e medi-las?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u="sng" dirty="0"/>
              <a:t>Ferramentas aplicadas</a:t>
            </a:r>
            <a:r>
              <a:rPr lang="pt-BR" sz="2000" dirty="0"/>
              <a:t>: EDA utilizando estatística descritiva e correlacional + análise gráfica (histogramas, barras e dispersões)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CBF59D5-C8B3-49B7-BB12-205A22A73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45" y="4667542"/>
            <a:ext cx="1388861" cy="13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45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Observações pós-análise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EA61F8-55A6-4BFF-9BFA-7B66E150A945}"/>
              </a:ext>
            </a:extLst>
          </p:cNvPr>
          <p:cNvSpPr txBox="1"/>
          <p:nvPr/>
        </p:nvSpPr>
        <p:spPr>
          <a:xfrm>
            <a:off x="2394986" y="5154008"/>
            <a:ext cx="411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Distribuição da variável de dureza em relação aos experimentos realizados -   identificação das faixas houve recozimento insatisfatório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9DA59237-0481-4419-B3C8-A976EFCE74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4" y="646396"/>
            <a:ext cx="522286" cy="522286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7F51A797-27AA-46EC-A29E-0CBBFE85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" y="1562384"/>
            <a:ext cx="4570502" cy="340974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0EB21779-3F32-4C11-8DDB-598BFCF6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91" y="1799503"/>
            <a:ext cx="4227348" cy="30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834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168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Observações  pós-análise</a:t>
            </a:r>
          </a:p>
          <a:p>
            <a:pPr eaLnBrk="1" hangingPunct="1">
              <a:lnSpc>
                <a:spcPct val="200000"/>
              </a:lnSpc>
            </a:pPr>
            <a:endParaRPr lang="pt-BR" altLang="pt-BR" sz="2800" dirty="0">
              <a:solidFill>
                <a:schemeClr val="bg1"/>
              </a:solidFill>
              <a:latin typeface="Montserrat Light" panose="00000400000000000000"/>
              <a:ea typeface="Montserrat ExtraLight" panose="00000300000000000000" pitchFamily="2" charset="0"/>
              <a:cs typeface="Montserrat ExtraLight" panose="00000300000000000000" pitchFamily="2" charset="0"/>
            </a:endParaRP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89A55B32-A0C4-40C9-8B58-92A4D873C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4" y="646396"/>
            <a:ext cx="522286" cy="522286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468EECF-6F11-4365-B1B2-D481A7A0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869659"/>
            <a:ext cx="4358377" cy="2831861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27ACAAF8-B218-4D9D-B049-727AFD3BF57E}"/>
              </a:ext>
            </a:extLst>
          </p:cNvPr>
          <p:cNvSpPr txBox="1"/>
          <p:nvPr/>
        </p:nvSpPr>
        <p:spPr>
          <a:xfrm>
            <a:off x="5359244" y="5235978"/>
            <a:ext cx="303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Variável com forte correlação com o sucesso do recozimento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5CFFA55C-35EC-4F45-8DEF-7C0EB5D63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889937"/>
            <a:ext cx="3971098" cy="2740438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7AA70826-4C00-4E54-96F4-D75C71946BA3}"/>
              </a:ext>
            </a:extLst>
          </p:cNvPr>
          <p:cNvSpPr txBox="1"/>
          <p:nvPr/>
        </p:nvSpPr>
        <p:spPr>
          <a:xfrm>
            <a:off x="985682" y="4997484"/>
            <a:ext cx="3032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Deformabilidades menores tendem a trazer maior proporção de sucesso para o recozimento</a:t>
            </a:r>
          </a:p>
        </p:txBody>
      </p:sp>
    </p:spTree>
    <p:extLst>
      <p:ext uri="{BB962C8B-B14F-4D97-AF65-F5344CB8AC3E}">
        <p14:creationId xmlns:p14="http://schemas.microsoft.com/office/powerpoint/2010/main" val="28409767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Conclusões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BCAAB5-231E-418F-ADEA-B04B64068C07}"/>
              </a:ext>
            </a:extLst>
          </p:cNvPr>
          <p:cNvSpPr txBox="1"/>
          <p:nvPr/>
        </p:nvSpPr>
        <p:spPr>
          <a:xfrm>
            <a:off x="2388308" y="2146751"/>
            <a:ext cx="557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Baixas durezas não são sinônimos de qualidade adequada do recozimento;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CD95561-C18F-491B-BF63-D1297A18A852}"/>
              </a:ext>
            </a:extLst>
          </p:cNvPr>
          <p:cNvSpPr txBox="1"/>
          <p:nvPr/>
        </p:nvSpPr>
        <p:spPr>
          <a:xfrm>
            <a:off x="2388308" y="3438264"/>
            <a:ext cx="60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Sugere-se que se trabalhe com durezas da ordem de 50 como forma a se ter maior controle sob qualidade obtida do recozimento;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44BC247-33DE-4CBD-ABEF-2391F268222F}"/>
              </a:ext>
            </a:extLst>
          </p:cNvPr>
          <p:cNvSpPr txBox="1"/>
          <p:nvPr/>
        </p:nvSpPr>
        <p:spPr>
          <a:xfrm>
            <a:off x="1995747" y="4927939"/>
            <a:ext cx="439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para ML: regressão logística.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3E06055-46EA-42E6-A563-DBC894B11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5" y="672516"/>
            <a:ext cx="496165" cy="49616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D4FB1F3-220F-4E87-9730-336B73007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1" y="4718578"/>
            <a:ext cx="609600" cy="6096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F79C580-6D27-48A4-B870-4E9AC5A64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1" y="2085058"/>
            <a:ext cx="609600" cy="6096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DF4CF6D-884F-485A-A1AE-13026EE39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67" y="34452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683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147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Moraes</dc:creator>
  <cp:lastModifiedBy>Tiago Moraes</cp:lastModifiedBy>
  <cp:revision>13</cp:revision>
  <dcterms:created xsi:type="dcterms:W3CDTF">2021-06-17T00:19:23Z</dcterms:created>
  <dcterms:modified xsi:type="dcterms:W3CDTF">2021-06-17T02:30:11Z</dcterms:modified>
</cp:coreProperties>
</file>