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26"/>
  </p:notesMasterIdLst>
  <p:sldIdLst>
    <p:sldId id="258" r:id="rId3"/>
    <p:sldId id="259" r:id="rId4"/>
    <p:sldId id="262" r:id="rId5"/>
    <p:sldId id="329" r:id="rId6"/>
    <p:sldId id="263" r:id="rId7"/>
    <p:sldId id="319" r:id="rId8"/>
    <p:sldId id="335" r:id="rId9"/>
    <p:sldId id="334" r:id="rId10"/>
    <p:sldId id="336" r:id="rId11"/>
    <p:sldId id="280" r:id="rId12"/>
    <p:sldId id="333" r:id="rId13"/>
    <p:sldId id="324" r:id="rId14"/>
    <p:sldId id="287" r:id="rId15"/>
    <p:sldId id="326" r:id="rId16"/>
    <p:sldId id="289" r:id="rId17"/>
    <p:sldId id="327" r:id="rId18"/>
    <p:sldId id="321" r:id="rId19"/>
    <p:sldId id="340" r:id="rId20"/>
    <p:sldId id="341" r:id="rId21"/>
    <p:sldId id="337" r:id="rId22"/>
    <p:sldId id="328" r:id="rId23"/>
    <p:sldId id="318" r:id="rId24"/>
    <p:sldId id="270" r:id="rId25"/>
  </p:sldIdLst>
  <p:sldSz cx="9144000" cy="5143500" type="screen16x9"/>
  <p:notesSz cx="6858000" cy="9144000"/>
  <p:embeddedFontLs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6" autoAdjust="0"/>
    <p:restoredTop sz="46494" autoAdjust="0"/>
  </p:normalViewPr>
  <p:slideViewPr>
    <p:cSldViewPr snapToGrid="0">
      <p:cViewPr varScale="1">
        <p:scale>
          <a:sx n="63" d="100"/>
          <a:sy n="63" d="100"/>
        </p:scale>
        <p:origin x="2508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7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32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85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53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66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5705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405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002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355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020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90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pt-B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35572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237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036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55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pt-B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4798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79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71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pt-B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14831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3328694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Guilherme</a:t>
            </a:r>
            <a:r>
              <a:rPr lang="en-US" sz="2000" dirty="0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Ribeiro Maia</a:t>
            </a: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Science 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 err="1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5400" dirty="0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 err="1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Ciência</a:t>
            </a:r>
            <a:r>
              <a:rPr lang="en-US" sz="5400" dirty="0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54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</a:t>
            </a:r>
            <a:r>
              <a:rPr lang="en-US" sz="4800" b="1" i="0" u="none" strike="noStrike" cap="none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800" b="1" i="0" u="none" strike="noStrike" cap="none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r>
              <a:rPr lang="en-US" sz="4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800" b="1" i="0" u="none" strike="noStrike" cap="none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Máquina</a:t>
            </a:r>
            <a:endParaRPr sz="4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082566" y="2934300"/>
            <a:ext cx="760828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Ciência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81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015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40942" y="2045110"/>
            <a:ext cx="462116" cy="137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5830530" y="2104102"/>
            <a:ext cx="4621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07" y="243014"/>
            <a:ext cx="6762749" cy="476386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4788381"/>
            <a:ext cx="2787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Fonte: datageeks.com.br/</a:t>
            </a:r>
            <a:r>
              <a:rPr lang="pt-BR" sz="1050" dirty="0" err="1"/>
              <a:t>machine-learning</a:t>
            </a:r>
            <a:r>
              <a:rPr lang="pt-BR" sz="105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2974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r>
              <a:rPr lang="en-US" sz="5400" b="1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Supervisionado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1" y="3052656"/>
            <a:ext cx="766902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385965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2010549" y="243065"/>
            <a:ext cx="682175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Supervisionados</a:t>
            </a:r>
            <a:r>
              <a:rPr lang="en-US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682183" y="3706704"/>
            <a:ext cx="7777315" cy="1219254"/>
          </a:xfrm>
          <a:prstGeom prst="roundRect">
            <a:avLst>
              <a:gd name="adj" fmla="val 57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92" y="3238479"/>
            <a:ext cx="853667" cy="30274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19" y="3100631"/>
            <a:ext cx="1536089" cy="595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2" y="3110431"/>
            <a:ext cx="924495" cy="45863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28" y="3133953"/>
            <a:ext cx="1146900" cy="528501"/>
          </a:xfrm>
          <a:prstGeom prst="rect">
            <a:avLst/>
          </a:prstGeom>
        </p:spPr>
      </p:pic>
      <p:sp>
        <p:nvSpPr>
          <p:cNvPr id="15" name="Retângulo Arredondado 14"/>
          <p:cNvSpPr/>
          <p:nvPr/>
        </p:nvSpPr>
        <p:spPr>
          <a:xfrm>
            <a:off x="815836" y="3844254"/>
            <a:ext cx="1785077" cy="421565"/>
          </a:xfrm>
          <a:prstGeom prst="roundRect">
            <a:avLst>
              <a:gd name="adj" fmla="val 575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Regressão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815835" y="3255816"/>
            <a:ext cx="1785077" cy="268071"/>
          </a:xfrm>
          <a:prstGeom prst="roundRect">
            <a:avLst>
              <a:gd name="adj" fmla="val 575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815835" y="4380217"/>
            <a:ext cx="1785077" cy="421565"/>
          </a:xfrm>
          <a:prstGeom prst="roundRect">
            <a:avLst>
              <a:gd name="adj" fmla="val 575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Classificações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74" y="3867670"/>
            <a:ext cx="422640" cy="3895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77" y="4387364"/>
            <a:ext cx="422640" cy="38951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59" y="3867670"/>
            <a:ext cx="422640" cy="38951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45" y="3867670"/>
            <a:ext cx="422640" cy="38951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0" y="3867670"/>
            <a:ext cx="422640" cy="3895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05" y="4387364"/>
            <a:ext cx="422640" cy="38951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29" y="4387364"/>
            <a:ext cx="422640" cy="389512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53" y="4387364"/>
            <a:ext cx="422640" cy="3895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27" y="1374977"/>
            <a:ext cx="1081802" cy="1081802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316969" y="1593609"/>
            <a:ext cx="2290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Variável Reposta: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Continua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Categórica</a:t>
            </a:r>
            <a:endParaRPr lang="pt-BR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5315306" y="1078216"/>
            <a:ext cx="3143196" cy="1757272"/>
            <a:chOff x="5315306" y="1078216"/>
            <a:chExt cx="3143196" cy="1757272"/>
          </a:xfrm>
        </p:grpSpPr>
        <p:sp>
          <p:nvSpPr>
            <p:cNvPr id="10" name="Retângulo Arredondado 9"/>
            <p:cNvSpPr/>
            <p:nvPr/>
          </p:nvSpPr>
          <p:spPr>
            <a:xfrm>
              <a:off x="5319251" y="1208379"/>
              <a:ext cx="3139251" cy="1627109"/>
            </a:xfrm>
            <a:prstGeom prst="roundRect">
              <a:avLst>
                <a:gd name="adj" fmla="val 699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Regressão Linear Simples/</a:t>
              </a:r>
              <a:r>
                <a:rPr lang="pt-BR" dirty="0" err="1">
                  <a:solidFill>
                    <a:schemeClr val="tx1"/>
                  </a:solidFill>
                </a:rPr>
                <a:t>Multipla</a:t>
              </a:r>
              <a:endParaRPr lang="pt-BR" dirty="0">
                <a:solidFill>
                  <a:schemeClr val="tx1"/>
                </a:solidFill>
              </a:endParaRPr>
            </a:p>
            <a:p>
              <a:r>
                <a:rPr lang="pt-BR" dirty="0">
                  <a:solidFill>
                    <a:schemeClr val="tx1"/>
                  </a:solidFill>
                </a:rPr>
                <a:t>Regressão Logística Lasso/</a:t>
              </a:r>
              <a:r>
                <a:rPr lang="pt-BR" dirty="0" err="1">
                  <a:solidFill>
                    <a:schemeClr val="tx1"/>
                  </a:solidFill>
                </a:rPr>
                <a:t>Ridge</a:t>
              </a:r>
              <a:endParaRPr lang="pt-BR" dirty="0">
                <a:solidFill>
                  <a:schemeClr val="tx1"/>
                </a:solidFill>
              </a:endParaRPr>
            </a:p>
            <a:p>
              <a:r>
                <a:rPr lang="pt-BR" dirty="0">
                  <a:solidFill>
                    <a:schemeClr val="tx1"/>
                  </a:solidFill>
                </a:rPr>
                <a:t>Floresta Aleatória</a:t>
              </a:r>
            </a:p>
            <a:p>
              <a:r>
                <a:rPr lang="pt-BR" dirty="0" err="1">
                  <a:solidFill>
                    <a:schemeClr val="tx1"/>
                  </a:solidFill>
                </a:rPr>
                <a:t>ExtraTree</a:t>
              </a:r>
              <a:endParaRPr lang="pt-BR" dirty="0">
                <a:solidFill>
                  <a:schemeClr val="tx1"/>
                </a:solidFill>
              </a:endParaRPr>
            </a:p>
            <a:p>
              <a:r>
                <a:rPr lang="pt-BR" dirty="0">
                  <a:solidFill>
                    <a:schemeClr val="tx1"/>
                  </a:solidFill>
                </a:rPr>
                <a:t>Árvore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Etc...</a:t>
              </a:r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5315306" y="1078216"/>
              <a:ext cx="3143196" cy="268071"/>
            </a:xfrm>
            <a:prstGeom prst="roundRect">
              <a:avLst>
                <a:gd name="adj" fmla="val 575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Algoritmos mais </a:t>
              </a:r>
              <a:r>
                <a:rPr lang="pt-BR" dirty="0"/>
                <a:t>u</a:t>
              </a:r>
              <a:r>
                <a:rPr lang="pt-BR" dirty="0" smtClean="0"/>
                <a:t>tilizados</a:t>
              </a:r>
              <a:endParaRPr lang="pt-BR" dirty="0"/>
            </a:p>
          </p:txBody>
        </p:sp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64" y="2421106"/>
            <a:ext cx="924495" cy="4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r>
              <a:rPr lang="en-US" sz="5400" b="1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5400" b="1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Supervisionado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1" y="3052656"/>
            <a:ext cx="766902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11098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2010549" y="243065"/>
            <a:ext cx="682175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Supervisionado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87954" y="3523160"/>
            <a:ext cx="166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Variável Reposta</a:t>
            </a:r>
          </a:p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NÃO EXISTE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2776546" y="1865702"/>
            <a:ext cx="6055754" cy="2461650"/>
            <a:chOff x="5315306" y="1078216"/>
            <a:chExt cx="3143196" cy="1757272"/>
          </a:xfrm>
        </p:grpSpPr>
        <p:sp>
          <p:nvSpPr>
            <p:cNvPr id="10" name="Retângulo Arredondado 9"/>
            <p:cNvSpPr/>
            <p:nvPr/>
          </p:nvSpPr>
          <p:spPr>
            <a:xfrm>
              <a:off x="5319251" y="1208379"/>
              <a:ext cx="3139251" cy="1627109"/>
            </a:xfrm>
            <a:prstGeom prst="roundRect">
              <a:avLst>
                <a:gd name="adj" fmla="val 259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tx1"/>
                  </a:solidFill>
                </a:rPr>
                <a:t>Analise de Agrupamento 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	</a:t>
              </a:r>
              <a:r>
                <a:rPr lang="pt-BR" dirty="0" smtClean="0">
                  <a:solidFill>
                    <a:schemeClr val="tx1"/>
                  </a:solidFill>
                </a:rPr>
                <a:t>(K-</a:t>
              </a:r>
              <a:r>
                <a:rPr lang="pt-BR" dirty="0" err="1" smtClean="0">
                  <a:solidFill>
                    <a:schemeClr val="tx1"/>
                  </a:solidFill>
                </a:rPr>
                <a:t>means</a:t>
              </a:r>
              <a:r>
                <a:rPr lang="pt-BR" dirty="0" smtClean="0">
                  <a:solidFill>
                    <a:schemeClr val="tx1"/>
                  </a:solidFill>
                </a:rPr>
                <a:t>, Espectral, Hierárquico)</a:t>
              </a:r>
            </a:p>
            <a:p>
              <a:endParaRPr lang="pt-B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tx1"/>
                  </a:solidFill>
                </a:rPr>
                <a:t>Redução de Dimensionalidade 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	(Componentes principais, Decomposição de valor singular)</a:t>
              </a:r>
            </a:p>
            <a:p>
              <a:endParaRPr lang="pt-B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tx1"/>
                  </a:solidFill>
                </a:rPr>
                <a:t>Sistema de recomendação</a:t>
              </a:r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5315306" y="1078216"/>
              <a:ext cx="3143196" cy="268071"/>
            </a:xfrm>
            <a:prstGeom prst="roundRect">
              <a:avLst>
                <a:gd name="adj" fmla="val 575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Algoritmos Mais Utilizados</a:t>
              </a:r>
              <a:endParaRPr lang="pt-BR" dirty="0"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5" y="2133201"/>
            <a:ext cx="1299514" cy="129951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2535936"/>
            <a:ext cx="667399" cy="33108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34" y="3689249"/>
            <a:ext cx="1077741" cy="35713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40" y="2867025"/>
            <a:ext cx="667399" cy="3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40942" y="2045110"/>
            <a:ext cx="462116" cy="137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5830530" y="2104102"/>
            <a:ext cx="4621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167085-B8BC-402B-AE1B-FB2B7DF97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92" y="1367722"/>
            <a:ext cx="2524866" cy="33180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5C9677-0206-4577-B3AC-1F06EE4DA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742" y="1341658"/>
            <a:ext cx="2152399" cy="33702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E581A6-195C-4C99-9A3F-2879EB401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753" y="1202078"/>
            <a:ext cx="2549680" cy="3509784"/>
          </a:xfrm>
          <a:prstGeom prst="rect">
            <a:avLst/>
          </a:prstGeom>
        </p:spPr>
      </p:pic>
      <p:sp>
        <p:nvSpPr>
          <p:cNvPr id="9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2010549" y="243065"/>
            <a:ext cx="682175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94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36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3328694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Guilherme</a:t>
            </a:r>
            <a:r>
              <a:rPr lang="en-US" sz="2000" dirty="0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Ribeiro Maia</a:t>
            </a: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Science 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 err="1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5400" dirty="0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 err="1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Ciência</a:t>
            </a:r>
            <a:r>
              <a:rPr lang="en-US" sz="5400" dirty="0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54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4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47674" y="1140528"/>
            <a:ext cx="4230803" cy="369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Formação</a:t>
            </a:r>
            <a:endParaRPr lang="en-US" sz="18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8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Bacharelado</a:t>
            </a:r>
            <a:r>
              <a:rPr lang="en-US" sz="18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Estatística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18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UFSCar</a:t>
            </a:r>
            <a:endParaRPr lang="en-US" sz="1800" dirty="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8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MBA </a:t>
            </a:r>
            <a:r>
              <a:rPr lang="en-US" sz="18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BigData</a:t>
            </a:r>
            <a:r>
              <a:rPr lang="en-US" sz="18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 FIA</a:t>
            </a: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Experiencias</a:t>
            </a:r>
            <a:endParaRPr lang="en-US" sz="18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Consultorias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Telecomunicação</a:t>
            </a:r>
            <a:r>
              <a:rPr lang="en-US" sz="18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algn="ctr"/>
            <a:r>
              <a:rPr lang="en-US" sz="18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Bureau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Crédito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Bancos</a:t>
            </a: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800" b="1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Hobby</a:t>
            </a:r>
            <a:endParaRPr lang="en-US" sz="18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8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Tênis</a:t>
            </a:r>
            <a:r>
              <a:rPr lang="en-US" sz="18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18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Mesa e </a:t>
            </a:r>
            <a:r>
              <a:rPr lang="en-US" sz="18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Programar</a:t>
            </a: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800" b="1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Contatos</a:t>
            </a:r>
            <a:endParaRPr lang="en-US" sz="18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gribeiromaia91@gmail.com</a:t>
            </a:r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9" y="243065"/>
            <a:ext cx="322498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60" y="1836078"/>
            <a:ext cx="3485526" cy="230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1395500" y="26560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868660" y="2763649"/>
            <a:ext cx="32848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r>
              <a:rPr lang="en-US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iência</a:t>
            </a:r>
            <a:r>
              <a:rPr lang="en-US" sz="20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1395500" y="3351862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dirty="0"/>
          </a:p>
        </p:txBody>
      </p:sp>
      <p:sp>
        <p:nvSpPr>
          <p:cNvPr id="158" name="Google Shape;158;p17"/>
          <p:cNvSpPr/>
          <p:nvPr/>
        </p:nvSpPr>
        <p:spPr>
          <a:xfrm>
            <a:off x="2826517" y="3442659"/>
            <a:ext cx="38693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prendizagem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áquina</a:t>
            </a:r>
            <a:endParaRPr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4;p3"/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411614" y="1189529"/>
            <a:ext cx="8198986" cy="8878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>
              <a:buClr>
                <a:schemeClr val="dk1"/>
              </a:buClr>
              <a:buSzPts val="1100"/>
            </a:pP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Prover o entendimento básico sobre a Ciência de Dados e suas principais aplicações</a:t>
            </a:r>
            <a:r>
              <a:rPr lang="pt-BR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2" name="Google Shape;157;p17"/>
          <p:cNvSpPr txBox="1"/>
          <p:nvPr/>
        </p:nvSpPr>
        <p:spPr>
          <a:xfrm>
            <a:off x="1395500" y="404824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dirty="0"/>
          </a:p>
        </p:txBody>
      </p:sp>
      <p:sp>
        <p:nvSpPr>
          <p:cNvPr id="13" name="Google Shape;160;p17"/>
          <p:cNvSpPr/>
          <p:nvPr/>
        </p:nvSpPr>
        <p:spPr>
          <a:xfrm>
            <a:off x="2826517" y="4128009"/>
            <a:ext cx="242004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Python</a:t>
            </a:r>
            <a:endParaRPr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28700" y="2374206"/>
            <a:ext cx="5667120" cy="9174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028700" y="3240343"/>
            <a:ext cx="5667120" cy="7450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9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54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800" b="1" i="0" u="none" strike="noStrike" cap="none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</a:t>
            </a:r>
            <a:r>
              <a:rPr lang="en-US" sz="4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b="1" i="0" u="none" strike="noStrike" cap="none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endParaRPr sz="4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082566" y="2934300"/>
            <a:ext cx="760828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Ciência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97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2010549" y="243065"/>
            <a:ext cx="682175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93" y="1772664"/>
            <a:ext cx="4638214" cy="20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1395500" y="26560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868660" y="2763649"/>
            <a:ext cx="32848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r>
              <a:rPr lang="en-US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iência</a:t>
            </a:r>
            <a:r>
              <a:rPr lang="en-US" sz="20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1395500" y="3351862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dirty="0"/>
          </a:p>
        </p:txBody>
      </p:sp>
      <p:sp>
        <p:nvSpPr>
          <p:cNvPr id="158" name="Google Shape;158;p17"/>
          <p:cNvSpPr/>
          <p:nvPr/>
        </p:nvSpPr>
        <p:spPr>
          <a:xfrm>
            <a:off x="2826517" y="3442659"/>
            <a:ext cx="38693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prendizagem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áquina</a:t>
            </a:r>
            <a:endParaRPr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4;p3"/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411614" y="1189529"/>
            <a:ext cx="8198986" cy="8878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>
              <a:buClr>
                <a:schemeClr val="dk1"/>
              </a:buClr>
              <a:buSzPts val="1100"/>
            </a:pP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Prover o entendimento básico sobre a Ciência de Dados e suas principais aplicações</a:t>
            </a:r>
            <a:r>
              <a:rPr lang="pt-BR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2" name="Google Shape;157;p17"/>
          <p:cNvSpPr txBox="1"/>
          <p:nvPr/>
        </p:nvSpPr>
        <p:spPr>
          <a:xfrm>
            <a:off x="1395500" y="404824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dirty="0"/>
          </a:p>
        </p:txBody>
      </p:sp>
      <p:sp>
        <p:nvSpPr>
          <p:cNvPr id="13" name="Google Shape;160;p17"/>
          <p:cNvSpPr/>
          <p:nvPr/>
        </p:nvSpPr>
        <p:spPr>
          <a:xfrm>
            <a:off x="2826517" y="4128009"/>
            <a:ext cx="242004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Python</a:t>
            </a:r>
            <a:endParaRPr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58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387900" y="1579341"/>
            <a:ext cx="8520600" cy="146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4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 Data Science</a:t>
            </a:r>
            <a:endParaRPr sz="4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89;p5"/>
          <p:cNvSpPr txBox="1"/>
          <p:nvPr/>
        </p:nvSpPr>
        <p:spPr>
          <a:xfrm>
            <a:off x="1106784" y="3715284"/>
            <a:ext cx="760828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Ciência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dsbd-mindmap">
            <a:extLst>
              <a:ext uri="{FF2B5EF4-FFF2-40B4-BE49-F238E27FC236}">
                <a16:creationId xmlns:a16="http://schemas.microsoft.com/office/drawing/2014/main" id="{4B14E1C9-A173-4D1D-8A65-AB3F8AB3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49" y="18338"/>
            <a:ext cx="6848297" cy="511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57677" y="4823801"/>
            <a:ext cx="21259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Fonte: </a:t>
            </a:r>
            <a:r>
              <a:rPr lang="pt-BR" sz="1050" dirty="0" smtClean="0"/>
              <a:t>dsbd.leg.ufpr.br/modules</a:t>
            </a:r>
            <a:r>
              <a:rPr lang="pt-BR" sz="1050" dirty="0"/>
              <a:t>/</a:t>
            </a:r>
          </a:p>
        </p:txBody>
      </p:sp>
      <p:sp>
        <p:nvSpPr>
          <p:cNvPr id="5" name="Retângulo 4"/>
          <p:cNvSpPr/>
          <p:nvPr/>
        </p:nvSpPr>
        <p:spPr>
          <a:xfrm>
            <a:off x="4340942" y="2045110"/>
            <a:ext cx="462116" cy="137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5891816" y="2045110"/>
            <a:ext cx="462116" cy="131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5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160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3328694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Guilherme</a:t>
            </a:r>
            <a:r>
              <a:rPr lang="en-US" sz="2000" dirty="0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Ribeiro Maia</a:t>
            </a: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 smtClean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Science 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 err="1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5400" dirty="0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à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 err="1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Ciência</a:t>
            </a:r>
            <a:r>
              <a:rPr lang="en-US" sz="5400" dirty="0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54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4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1395500" y="26560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868660" y="2763649"/>
            <a:ext cx="32848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r>
              <a:rPr lang="en-US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iência</a:t>
            </a:r>
            <a:r>
              <a:rPr lang="en-US" sz="20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1395500" y="3351862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dirty="0"/>
          </a:p>
        </p:txBody>
      </p:sp>
      <p:sp>
        <p:nvSpPr>
          <p:cNvPr id="158" name="Google Shape;158;p17"/>
          <p:cNvSpPr/>
          <p:nvPr/>
        </p:nvSpPr>
        <p:spPr>
          <a:xfrm>
            <a:off x="2826517" y="3442659"/>
            <a:ext cx="38693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prendizagem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áquina</a:t>
            </a:r>
            <a:endParaRPr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4;p3"/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411614" y="1189529"/>
            <a:ext cx="8198986" cy="8878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>
              <a:buClr>
                <a:schemeClr val="dk1"/>
              </a:buClr>
              <a:buSzPts val="1100"/>
            </a:pP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Prover o entendimento básico sobre a Ciência de Dados e suas principais aplicações</a:t>
            </a:r>
            <a:r>
              <a:rPr lang="pt-BR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2" name="Google Shape;157;p17"/>
          <p:cNvSpPr txBox="1"/>
          <p:nvPr/>
        </p:nvSpPr>
        <p:spPr>
          <a:xfrm>
            <a:off x="1395500" y="404824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dirty="0"/>
          </a:p>
        </p:txBody>
      </p:sp>
      <p:sp>
        <p:nvSpPr>
          <p:cNvPr id="13" name="Google Shape;160;p17"/>
          <p:cNvSpPr/>
          <p:nvPr/>
        </p:nvSpPr>
        <p:spPr>
          <a:xfrm>
            <a:off x="2826517" y="4128009"/>
            <a:ext cx="242004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Python</a:t>
            </a:r>
            <a:endParaRPr sz="20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28700" y="2374206"/>
            <a:ext cx="5667120" cy="9174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028700" y="3988900"/>
            <a:ext cx="5667120" cy="7450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89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562</Words>
  <Application>Microsoft Office PowerPoint</Application>
  <PresentationFormat>Apresentação na tela (16:9)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Courier New</vt:lpstr>
      <vt:lpstr>Proxima Nova</vt:lpstr>
      <vt:lpstr>Arial</vt:lpstr>
      <vt:lpstr>Century Gothic</vt:lpstr>
      <vt:lpstr>Calibri</vt:lpstr>
      <vt:lpstr>Simple Light</vt:lpstr>
      <vt:lpstr>Office Theme</vt:lpstr>
      <vt:lpstr>Guilherme Ribeiro Maia Data Science 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Guilherme Ribeiro Maia Data Science </vt:lpstr>
      <vt:lpstr>Apresentação do PowerPoint</vt:lpstr>
      <vt:lpstr>[Nome do palestrante] [Posição]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Guilherme Ribeiro Maia Data Science 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GUILHERME RIBEIRO MAIA</cp:lastModifiedBy>
  <cp:revision>112</cp:revision>
  <dcterms:modified xsi:type="dcterms:W3CDTF">2021-06-02T22:03:58Z</dcterms:modified>
</cp:coreProperties>
</file>