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338" autoAdjust="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E8E826-08A3-4DE1-A20B-E7BFD622E85B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F5431E1-3A84-465B-8C1B-3289B490A6D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E8E826-08A3-4DE1-A20B-E7BFD622E85B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31E1-3A84-465B-8C1B-3289B490A6D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E8E826-08A3-4DE1-A20B-E7BFD622E85B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31E1-3A84-465B-8C1B-3289B490A6D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E8E826-08A3-4DE1-A20B-E7BFD622E85B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31E1-3A84-465B-8C1B-3289B490A6D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E8E826-08A3-4DE1-A20B-E7BFD622E85B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31E1-3A84-465B-8C1B-3289B490A6D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E8E826-08A3-4DE1-A20B-E7BFD622E85B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31E1-3A84-465B-8C1B-3289B490A6D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E8E826-08A3-4DE1-A20B-E7BFD622E85B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31E1-3A84-465B-8C1B-3289B490A6DF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E8E826-08A3-4DE1-A20B-E7BFD622E85B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31E1-3A84-465B-8C1B-3289B490A6DF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E8E826-08A3-4DE1-A20B-E7BFD622E85B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31E1-3A84-465B-8C1B-3289B490A6D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3E8E826-08A3-4DE1-A20B-E7BFD622E85B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5431E1-3A84-465B-8C1B-3289B490A6DF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E8E826-08A3-4DE1-A20B-E7BFD622E85B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5431E1-3A84-465B-8C1B-3289B490A6DF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3E8E826-08A3-4DE1-A20B-E7BFD622E85B}" type="datetimeFigureOut">
              <a:rPr lang="pt-BR" smtClean="0"/>
              <a:t>24/10/2020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F5431E1-3A84-465B-8C1B-3289B490A6D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native.dev/docs/getting-started" TargetMode="External"/><Relationship Id="rId7" Type="http://schemas.openxmlformats.org/officeDocument/2006/relationships/hyperlink" Target="https://docs.microsoft.com/ptbr/xamarin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pple.com/documentation/" TargetMode="External"/><Relationship Id="rId5" Type="http://schemas.openxmlformats.org/officeDocument/2006/relationships/hyperlink" Target="https://developer.android.com/docs" TargetMode="External"/><Relationship Id="rId4" Type="http://schemas.openxmlformats.org/officeDocument/2006/relationships/hyperlink" Target="https://flutter.dev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tiago-teixeira-410a48bb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tiagoteixeira2214@gmail.com" TargetMode="External"/><Relationship Id="rId4" Type="http://schemas.openxmlformats.org/officeDocument/2006/relationships/hyperlink" Target="https://github.com/tiagoyug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slide thuthuc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1" cy="507207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8596" y="357166"/>
            <a:ext cx="7772400" cy="1829761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pPr algn="l"/>
            <a:r>
              <a:rPr lang="pt-BR" sz="5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Criação de </a:t>
            </a:r>
            <a:r>
              <a:rPr lang="pt-BR" sz="5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Apps</a:t>
            </a:r>
            <a:r>
              <a:rPr lang="pt-BR" sz="5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por onde começar?</a:t>
            </a:r>
            <a:endParaRPr lang="pt-BR" sz="5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571536" y="2357430"/>
            <a:ext cx="4286248" cy="485348"/>
          </a:xfrm>
          <a:ln>
            <a:noFill/>
          </a:ln>
        </p:spPr>
        <p:txBody>
          <a:bodyPr>
            <a:noAutofit/>
          </a:bodyPr>
          <a:lstStyle/>
          <a:p>
            <a:r>
              <a:rPr lang="pt-B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Tiago Teixeira</a:t>
            </a:r>
            <a:endParaRPr lang="pt-BR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m 4" descr="imagem-aplicativo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60" y="2643182"/>
            <a:ext cx="7096142" cy="4214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Apresentação</a:t>
            </a:r>
            <a:endParaRPr lang="pt-BR" dirty="0"/>
          </a:p>
        </p:txBody>
      </p:sp>
      <p:pic>
        <p:nvPicPr>
          <p:cNvPr id="7" name="Espaço Reservado para Conteúdo 6" descr="WhatsApp Image 2020-10-24 at 11.02.04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6314" y="1428736"/>
            <a:ext cx="3906336" cy="48577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214282" y="1643050"/>
            <a:ext cx="4286248" cy="4143404"/>
          </a:xfrm>
          <a:prstGeom prst="rect">
            <a:avLst/>
          </a:prstGeom>
          <a:ln>
            <a:noFill/>
          </a:ln>
        </p:spPr>
        <p:txBody>
          <a:bodyPr vert="horz">
            <a:noAutofit/>
          </a:bodyPr>
          <a:lstStyle/>
          <a:p>
            <a:pPr marL="365760" lvl="0" indent="-256032" algn="just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pt-BR" dirty="0" smtClean="0"/>
              <a:t>         Tiago Teixeira de Sousa</a:t>
            </a:r>
          </a:p>
          <a:p>
            <a:pPr marL="365760" lvl="0" indent="-256032" algn="just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pt-BR" dirty="0" smtClean="0"/>
              <a:t>26 anos, casado, natural de Teresina – PI;</a:t>
            </a:r>
          </a:p>
          <a:p>
            <a:pPr marL="365760" lvl="0" indent="-256032" algn="just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pt-BR" dirty="0" smtClean="0"/>
              <a:t>Flamenguista, amante de esportes, games e tecnologias;</a:t>
            </a:r>
            <a:endParaRPr lang="pt-BR" dirty="0" smtClean="0"/>
          </a:p>
          <a:p>
            <a:pPr marL="365760" lvl="0" indent="-256032" algn="just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pt-BR" dirty="0" err="1" smtClean="0"/>
              <a:t>Full</a:t>
            </a:r>
            <a:r>
              <a:rPr lang="pt-BR" dirty="0" smtClean="0"/>
              <a:t> </a:t>
            </a:r>
            <a:r>
              <a:rPr lang="pt-BR" dirty="0" err="1"/>
              <a:t>Stack</a:t>
            </a:r>
            <a:r>
              <a:rPr lang="pt-BR" dirty="0"/>
              <a:t> </a:t>
            </a:r>
            <a:r>
              <a:rPr lang="pt-BR" dirty="0" err="1"/>
              <a:t>Developer</a:t>
            </a:r>
            <a:r>
              <a:rPr lang="pt-BR" dirty="0"/>
              <a:t> com ênfase em </a:t>
            </a:r>
            <a:r>
              <a:rPr lang="pt-BR" dirty="0" err="1"/>
              <a:t>backend</a:t>
            </a:r>
            <a:r>
              <a:rPr lang="pt-BR" dirty="0"/>
              <a:t>, com mais de 5 anos de </a:t>
            </a:r>
            <a:r>
              <a:rPr lang="pt-BR" dirty="0" smtClean="0"/>
              <a:t>experiência;</a:t>
            </a:r>
          </a:p>
          <a:p>
            <a:pPr marL="365760" lvl="0" indent="-256032" algn="just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pt-BR" dirty="0" smtClean="0"/>
              <a:t>Graduado em Análise e Desenvolvimento de sistemas – 2015.</a:t>
            </a:r>
          </a:p>
          <a:p>
            <a:pPr marL="365760" lvl="0" indent="-256032" algn="just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pt-BR" dirty="0" smtClean="0"/>
              <a:t>Pós graduando em Engenharia de Software;</a:t>
            </a:r>
          </a:p>
          <a:p>
            <a:pPr marL="365760" lvl="0" indent="-256032" algn="just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pt-BR" dirty="0" err="1" smtClean="0"/>
              <a:t>Stack</a:t>
            </a:r>
            <a:r>
              <a:rPr lang="pt-BR" dirty="0" smtClean="0"/>
              <a:t> </a:t>
            </a:r>
            <a:r>
              <a:rPr lang="pt-BR" dirty="0"/>
              <a:t>favorita : </a:t>
            </a:r>
            <a:r>
              <a:rPr lang="pt-BR" dirty="0" err="1"/>
              <a:t>Laravel</a:t>
            </a:r>
            <a:r>
              <a:rPr lang="pt-BR" dirty="0"/>
              <a:t> (PHP) + </a:t>
            </a:r>
            <a:r>
              <a:rPr lang="pt-BR" dirty="0" err="1"/>
              <a:t>VueJS</a:t>
            </a:r>
            <a:r>
              <a:rPr lang="pt-BR" dirty="0"/>
              <a:t> + </a:t>
            </a:r>
            <a:r>
              <a:rPr lang="pt-BR" dirty="0" err="1"/>
              <a:t>Flutter</a:t>
            </a:r>
            <a:r>
              <a:rPr lang="pt-BR" dirty="0"/>
              <a:t>.</a:t>
            </a:r>
            <a:endParaRPr kumimoji="0" lang="pt-BR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dest-aplicativ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388" y="4929198"/>
            <a:ext cx="2464575" cy="164305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Requisitos</a:t>
            </a:r>
            <a:endParaRPr lang="pt-BR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4282" y="1643050"/>
            <a:ext cx="8643998" cy="4929222"/>
          </a:xfrm>
          <a:prstGeom prst="rect">
            <a:avLst/>
          </a:prstGeom>
          <a:ln>
            <a:noFill/>
          </a:ln>
        </p:spPr>
        <p:txBody>
          <a:bodyPr vert="horz">
            <a:noAutofit/>
          </a:bodyPr>
          <a:lstStyle/>
          <a:p>
            <a:pPr marL="365760" lvl="0" indent="-256032" algn="just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pt-BR" sz="2400" dirty="0" smtClean="0"/>
              <a:t>Hardware;</a:t>
            </a:r>
          </a:p>
          <a:p>
            <a:pPr marL="365760" lvl="0" indent="-256032" algn="just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pt-BR" sz="2400" dirty="0" smtClean="0"/>
              <a:t>Computador </a:t>
            </a:r>
            <a:r>
              <a:rPr lang="pt-BR" sz="2400" dirty="0"/>
              <a:t>core i3+, 4 GB RAM (Se possível, </a:t>
            </a:r>
            <a:r>
              <a:rPr lang="pt-BR" sz="2400" dirty="0" err="1" smtClean="0"/>
              <a:t>ssd</a:t>
            </a:r>
            <a:r>
              <a:rPr lang="pt-BR" sz="2400" dirty="0" smtClean="0"/>
              <a:t>);</a:t>
            </a:r>
          </a:p>
          <a:p>
            <a:pPr marL="365760" lvl="0" indent="-256032" algn="just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pt-BR" sz="2400" dirty="0" smtClean="0"/>
              <a:t>Lógica </a:t>
            </a:r>
            <a:r>
              <a:rPr lang="pt-BR" sz="2400" dirty="0"/>
              <a:t>de </a:t>
            </a:r>
            <a:r>
              <a:rPr lang="pt-BR" sz="2400" dirty="0" smtClean="0"/>
              <a:t>programação;</a:t>
            </a:r>
          </a:p>
          <a:p>
            <a:pPr marL="365760" lvl="0" indent="-256032" algn="just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pt-BR" sz="2400" dirty="0" smtClean="0"/>
              <a:t>Estrutura </a:t>
            </a:r>
            <a:r>
              <a:rPr lang="pt-BR" sz="2400" dirty="0"/>
              <a:t>de </a:t>
            </a:r>
            <a:r>
              <a:rPr lang="pt-BR" sz="2400" dirty="0" smtClean="0"/>
              <a:t>dados;</a:t>
            </a:r>
          </a:p>
          <a:p>
            <a:pPr marL="365760" lvl="0" indent="-256032" algn="just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pt-BR" sz="2400" dirty="0" smtClean="0"/>
              <a:t>Saber </a:t>
            </a:r>
            <a:r>
              <a:rPr lang="pt-BR" sz="2400" dirty="0"/>
              <a:t>alguma linguagem de programação de alto </a:t>
            </a:r>
            <a:r>
              <a:rPr lang="pt-BR" sz="2400" dirty="0" smtClean="0"/>
              <a:t>nível: </a:t>
            </a:r>
            <a:r>
              <a:rPr lang="pt-BR" sz="2400" dirty="0"/>
              <a:t>(Java, PHP, C#, </a:t>
            </a:r>
            <a:r>
              <a:rPr lang="pt-BR" sz="2400" dirty="0" err="1"/>
              <a:t>Dart</a:t>
            </a:r>
            <a:r>
              <a:rPr lang="pt-BR" sz="2400" dirty="0"/>
              <a:t>, </a:t>
            </a:r>
            <a:r>
              <a:rPr lang="pt-BR" sz="2400" dirty="0" err="1"/>
              <a:t>JavaScript</a:t>
            </a:r>
            <a:r>
              <a:rPr lang="pt-BR" sz="2400" dirty="0"/>
              <a:t>, </a:t>
            </a:r>
            <a:r>
              <a:rPr lang="pt-BR" sz="2400" dirty="0" err="1"/>
              <a:t>Python</a:t>
            </a:r>
            <a:r>
              <a:rPr lang="pt-BR" sz="2400" dirty="0"/>
              <a:t>, </a:t>
            </a:r>
            <a:r>
              <a:rPr lang="pt-BR" sz="2400" dirty="0" err="1"/>
              <a:t>Ruby</a:t>
            </a:r>
            <a:r>
              <a:rPr lang="pt-BR" sz="2400" dirty="0"/>
              <a:t>, </a:t>
            </a:r>
            <a:r>
              <a:rPr lang="pt-BR" sz="2400" dirty="0" err="1"/>
              <a:t>etc</a:t>
            </a:r>
            <a:r>
              <a:rPr lang="pt-BR" sz="2400" dirty="0"/>
              <a:t>).</a:t>
            </a:r>
            <a:endParaRPr kumimoji="0" lang="pt-BR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dest-aplicativ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388" y="4929198"/>
            <a:ext cx="2464575" cy="164305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Análise e Pesquisa</a:t>
            </a:r>
            <a:endParaRPr lang="pt-BR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4282" y="1643050"/>
            <a:ext cx="8643998" cy="4929222"/>
          </a:xfrm>
          <a:prstGeom prst="rect">
            <a:avLst/>
          </a:prstGeom>
          <a:ln>
            <a:noFill/>
          </a:ln>
        </p:spPr>
        <p:txBody>
          <a:bodyPr vert="horz">
            <a:noAutofit/>
          </a:bodyPr>
          <a:lstStyle/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pt-BR" sz="2000" dirty="0" smtClean="0"/>
              <a:t>Essa etapa se trata de filtrar </a:t>
            </a:r>
            <a:r>
              <a:rPr lang="pt-BR" sz="2000" dirty="0"/>
              <a:t>o que irá estudar e qual tecnologia </a:t>
            </a:r>
            <a:r>
              <a:rPr lang="pt-BR" sz="2000" dirty="0" smtClean="0"/>
              <a:t>abordada.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pt-BR" sz="2000" dirty="0" smtClean="0"/>
              <a:t>Arquitetura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pt-BR" sz="2000" dirty="0" err="1" smtClean="0"/>
              <a:t>ReactNative</a:t>
            </a:r>
            <a:endParaRPr lang="pt-BR" sz="2000" dirty="0" smtClean="0"/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pt-BR" sz="2000" dirty="0" err="1" smtClean="0"/>
              <a:t>Flutter</a:t>
            </a:r>
            <a:endParaRPr lang="pt-BR" sz="2000" dirty="0" smtClean="0"/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pt-BR" sz="2000" dirty="0" err="1" smtClean="0"/>
              <a:t>Android</a:t>
            </a:r>
            <a:endParaRPr lang="pt-BR" sz="2000" dirty="0" smtClean="0"/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pt-BR" sz="2000" dirty="0" smtClean="0"/>
              <a:t>IOS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pt-BR" sz="2000" dirty="0" err="1" smtClean="0"/>
              <a:t>Xamarim</a:t>
            </a:r>
            <a:endParaRPr lang="pt-BR" sz="2000" dirty="0" smtClean="0"/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pt-BR" sz="2000" dirty="0" err="1" smtClean="0"/>
              <a:t>Ionic</a:t>
            </a:r>
            <a:endParaRPr lang="pt-BR" sz="2000" dirty="0" smtClean="0"/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</a:pPr>
            <a:endParaRPr lang="pt-BR" sz="2000" dirty="0" smtClean="0"/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" pitchFamily="2" charset="2"/>
              <a:buChar char="Ø"/>
            </a:pPr>
            <a:r>
              <a:rPr lang="pt-BR" sz="2000" dirty="0" smtClean="0"/>
              <a:t>Saber </a:t>
            </a:r>
            <a:r>
              <a:rPr lang="pt-BR" sz="2000" dirty="0"/>
              <a:t>quais tecnologias compõe a </a:t>
            </a:r>
            <a:r>
              <a:rPr lang="pt-BR" sz="2000" dirty="0" smtClean="0"/>
              <a:t>arquitetura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pt-BR" sz="2000" dirty="0" smtClean="0"/>
              <a:t> escolhida</a:t>
            </a:r>
            <a:r>
              <a:rPr lang="pt-BR" sz="2000" dirty="0"/>
              <a:t>.</a:t>
            </a:r>
            <a:endParaRPr kumimoji="0" lang="pt-BR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dest-aplicativ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388" y="4929198"/>
            <a:ext cx="2464575" cy="164305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Tecnologias Utilizadas</a:t>
            </a:r>
            <a:endParaRPr lang="pt-BR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4282" y="1643050"/>
            <a:ext cx="8643998" cy="4929222"/>
          </a:xfrm>
          <a:prstGeom prst="rect">
            <a:avLst/>
          </a:prstGeom>
          <a:ln>
            <a:noFill/>
          </a:ln>
        </p:spPr>
        <p:txBody>
          <a:bodyPr vert="horz">
            <a:noAutofit/>
          </a:bodyPr>
          <a:lstStyle/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pt-BR" sz="2800" dirty="0" err="1" smtClean="0"/>
              <a:t>ReactNative</a:t>
            </a:r>
            <a:r>
              <a:rPr lang="pt-BR" sz="2800" dirty="0" smtClean="0"/>
              <a:t> </a:t>
            </a:r>
            <a:r>
              <a:rPr lang="pt-BR" sz="2800" dirty="0"/>
              <a:t>(</a:t>
            </a:r>
            <a:r>
              <a:rPr lang="pt-BR" sz="2800" dirty="0" err="1"/>
              <a:t>JavaScript</a:t>
            </a:r>
            <a:r>
              <a:rPr lang="pt-BR" sz="2800" dirty="0"/>
              <a:t>, </a:t>
            </a:r>
            <a:r>
              <a:rPr lang="pt-BR" sz="2800" dirty="0" err="1" smtClean="0"/>
              <a:t>React</a:t>
            </a:r>
            <a:r>
              <a:rPr lang="pt-BR" sz="2800" dirty="0" smtClean="0"/>
              <a:t>)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pt-BR" sz="2800" dirty="0" err="1" smtClean="0"/>
              <a:t>Flutter</a:t>
            </a:r>
            <a:r>
              <a:rPr lang="pt-BR" sz="2800" dirty="0" smtClean="0"/>
              <a:t> </a:t>
            </a:r>
            <a:r>
              <a:rPr lang="pt-BR" sz="2800" dirty="0"/>
              <a:t>(</a:t>
            </a:r>
            <a:r>
              <a:rPr lang="pt-BR" sz="2800" dirty="0" err="1" smtClean="0"/>
              <a:t>Dart</a:t>
            </a:r>
            <a:r>
              <a:rPr lang="pt-BR" sz="2800" dirty="0" smtClean="0"/>
              <a:t>)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pt-BR" sz="2800" dirty="0" err="1" smtClean="0"/>
              <a:t>Android</a:t>
            </a:r>
            <a:r>
              <a:rPr lang="pt-BR" sz="2800" dirty="0" smtClean="0"/>
              <a:t> </a:t>
            </a:r>
            <a:r>
              <a:rPr lang="pt-BR" sz="2800" dirty="0"/>
              <a:t>(Java, </a:t>
            </a:r>
            <a:r>
              <a:rPr lang="pt-BR" sz="2800" dirty="0" err="1" smtClean="0"/>
              <a:t>Kotlin</a:t>
            </a:r>
            <a:r>
              <a:rPr lang="pt-BR" sz="2800" dirty="0" smtClean="0"/>
              <a:t>)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pt-BR" sz="2800" dirty="0" smtClean="0"/>
              <a:t>IOS </a:t>
            </a:r>
            <a:r>
              <a:rPr lang="pt-BR" sz="2800" dirty="0"/>
              <a:t>(</a:t>
            </a:r>
            <a:r>
              <a:rPr lang="pt-BR" sz="2800" dirty="0" err="1"/>
              <a:t>Objective</a:t>
            </a:r>
            <a:r>
              <a:rPr lang="pt-BR" sz="2800" dirty="0"/>
              <a:t> C, </a:t>
            </a:r>
            <a:r>
              <a:rPr lang="pt-BR" sz="2800" dirty="0" err="1" smtClean="0"/>
              <a:t>Swift</a:t>
            </a:r>
            <a:r>
              <a:rPr lang="pt-BR" sz="2800" dirty="0" smtClean="0"/>
              <a:t>)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pt-BR" sz="2800" dirty="0" err="1" smtClean="0"/>
              <a:t>Xamarim</a:t>
            </a:r>
            <a:r>
              <a:rPr lang="pt-BR" sz="2800" dirty="0" smtClean="0"/>
              <a:t> </a:t>
            </a:r>
            <a:r>
              <a:rPr lang="pt-BR" sz="2800" dirty="0"/>
              <a:t>(C</a:t>
            </a:r>
            <a:r>
              <a:rPr lang="pt-BR" sz="2800" dirty="0" smtClean="0"/>
              <a:t>#)</a:t>
            </a:r>
            <a:endParaRPr kumimoji="0" lang="pt-BR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dest-aplicativ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9425" y="5214950"/>
            <a:ext cx="2464575" cy="164305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Tutoriais e Recomendações</a:t>
            </a:r>
            <a:endParaRPr lang="pt-BR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4282" y="1643050"/>
            <a:ext cx="8643998" cy="4929222"/>
          </a:xfrm>
          <a:prstGeom prst="rect">
            <a:avLst/>
          </a:prstGeom>
          <a:ln>
            <a:noFill/>
          </a:ln>
        </p:spPr>
        <p:txBody>
          <a:bodyPr vert="horz">
            <a:noAutofit/>
          </a:bodyPr>
          <a:lstStyle/>
          <a:p>
            <a:pPr marL="365760" lvl="0" indent="-256032" algn="just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pt-BR" sz="2200" dirty="0" smtClean="0"/>
              <a:t>Lógica de programação (Lógica de Programação - </a:t>
            </a:r>
            <a:r>
              <a:rPr lang="pt-BR" sz="2200" dirty="0" err="1" smtClean="0"/>
              <a:t>Manzano</a:t>
            </a:r>
            <a:r>
              <a:rPr lang="pt-BR" sz="2200" dirty="0" smtClean="0"/>
              <a:t>)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pt-BR" sz="2200" dirty="0" smtClean="0"/>
              <a:t>Documentação</a:t>
            </a:r>
            <a:endParaRPr lang="pt-BR" sz="2200" dirty="0"/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" pitchFamily="2" charset="2"/>
              <a:buChar char="ü"/>
            </a:pPr>
            <a:r>
              <a:rPr lang="pt-BR" sz="2200" dirty="0" err="1" smtClean="0"/>
              <a:t>ReactNative</a:t>
            </a:r>
            <a:r>
              <a:rPr lang="pt-BR" sz="2200" dirty="0" smtClean="0"/>
              <a:t>: </a:t>
            </a:r>
            <a:r>
              <a:rPr lang="pt-BR" sz="2200" dirty="0" smtClean="0">
                <a:hlinkClick r:id="rId3"/>
              </a:rPr>
              <a:t>https://reactnative.dev/docs/getting-started</a:t>
            </a:r>
            <a:endParaRPr lang="pt-BR" sz="2200" dirty="0"/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" pitchFamily="2" charset="2"/>
              <a:buChar char="ü"/>
            </a:pPr>
            <a:r>
              <a:rPr lang="pt-BR" sz="2200" dirty="0" err="1" smtClean="0"/>
              <a:t>Flutter</a:t>
            </a:r>
            <a:r>
              <a:rPr lang="pt-BR" sz="2200" dirty="0" smtClean="0"/>
              <a:t>: </a:t>
            </a:r>
            <a:r>
              <a:rPr lang="pt-BR" sz="2200" dirty="0" smtClean="0">
                <a:hlinkClick r:id="rId4"/>
              </a:rPr>
              <a:t>https://flutter.dev/</a:t>
            </a:r>
            <a:endParaRPr lang="pt-BR" sz="2200" dirty="0"/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" pitchFamily="2" charset="2"/>
              <a:buChar char="ü"/>
            </a:pPr>
            <a:r>
              <a:rPr lang="pt-BR" sz="2200" dirty="0" err="1" smtClean="0"/>
              <a:t>Android</a:t>
            </a:r>
            <a:r>
              <a:rPr lang="pt-BR" sz="2200" dirty="0" smtClean="0"/>
              <a:t>: </a:t>
            </a:r>
            <a:r>
              <a:rPr lang="pt-BR" sz="2200" dirty="0" smtClean="0">
                <a:hlinkClick r:id="rId5"/>
              </a:rPr>
              <a:t>https://developer.android.com/docs</a:t>
            </a:r>
            <a:endParaRPr lang="pt-BR" sz="2200" dirty="0"/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" pitchFamily="2" charset="2"/>
              <a:buChar char="ü"/>
            </a:pPr>
            <a:r>
              <a:rPr lang="pt-BR" sz="2200" dirty="0" smtClean="0"/>
              <a:t>IOS: </a:t>
            </a:r>
            <a:r>
              <a:rPr lang="pt-BR" sz="2200" dirty="0" smtClean="0">
                <a:hlinkClick r:id="rId6"/>
              </a:rPr>
              <a:t>https://developer.apple.com/documentation/</a:t>
            </a:r>
            <a:endParaRPr lang="pt-BR" sz="2200" dirty="0"/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" pitchFamily="2" charset="2"/>
              <a:buChar char="ü"/>
            </a:pPr>
            <a:r>
              <a:rPr lang="pt-BR" sz="2200" dirty="0" err="1" smtClean="0"/>
              <a:t>Xamarim</a:t>
            </a:r>
            <a:r>
              <a:rPr lang="pt-BR" sz="2200" dirty="0" smtClean="0"/>
              <a:t>: </a:t>
            </a:r>
            <a:r>
              <a:rPr lang="pt-BR" sz="2200" dirty="0" smtClean="0">
                <a:hlinkClick r:id="rId7"/>
              </a:rPr>
              <a:t>https://docs.microsoft.com/ptbr/xamarin/</a:t>
            </a:r>
            <a:endParaRPr lang="pt-BR" sz="2200" dirty="0" smtClean="0"/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endParaRPr kumimoji="0" lang="pt-BR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dest-aplicativ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388" y="4929198"/>
            <a:ext cx="2464575" cy="164305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Tipos de </a:t>
            </a:r>
            <a:r>
              <a:rPr lang="pt-BR" dirty="0" err="1" smtClean="0"/>
              <a:t>Apps</a:t>
            </a:r>
            <a:endParaRPr lang="pt-BR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4282" y="1643050"/>
            <a:ext cx="8643998" cy="4929222"/>
          </a:xfrm>
          <a:prstGeom prst="rect">
            <a:avLst/>
          </a:prstGeom>
          <a:ln>
            <a:noFill/>
          </a:ln>
        </p:spPr>
        <p:txBody>
          <a:bodyPr vert="horz">
            <a:noAutofit/>
          </a:bodyPr>
          <a:lstStyle/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pt-BR" sz="3200" dirty="0" smtClean="0"/>
              <a:t>Nativos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pt-BR" sz="3200" dirty="0" err="1" smtClean="0"/>
              <a:t>Hibridos</a:t>
            </a:r>
            <a:endParaRPr lang="pt-BR" sz="3200" dirty="0" smtClean="0"/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pt-BR" sz="3200" dirty="0" smtClean="0"/>
              <a:t>Progressivos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pt-BR" sz="3200" dirty="0" err="1" smtClean="0"/>
              <a:t>WebApps</a:t>
            </a:r>
            <a:endParaRPr kumimoji="0" lang="pt-BR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dest-aplicativ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388" y="4929198"/>
            <a:ext cx="2464575" cy="164305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Comunidades</a:t>
            </a:r>
            <a:endParaRPr lang="pt-BR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214282" y="1643050"/>
            <a:ext cx="8643998" cy="4929222"/>
          </a:xfrm>
          <a:prstGeom prst="rect">
            <a:avLst/>
          </a:prstGeom>
          <a:ln>
            <a:noFill/>
          </a:ln>
        </p:spPr>
        <p:txBody>
          <a:bodyPr vert="horz">
            <a:noAutofit/>
          </a:bodyPr>
          <a:lstStyle/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pt-BR" sz="3200" dirty="0" smtClean="0"/>
              <a:t>Grupos no </a:t>
            </a:r>
            <a:r>
              <a:rPr lang="pt-BR" sz="3200" dirty="0" err="1" smtClean="0"/>
              <a:t>WhatsApp</a:t>
            </a:r>
            <a:endParaRPr lang="pt-BR" sz="3200" dirty="0" smtClean="0"/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pt-BR" sz="3200" dirty="0" smtClean="0"/>
              <a:t>Grupos no </a:t>
            </a:r>
            <a:r>
              <a:rPr lang="pt-BR" sz="3200" dirty="0" err="1" smtClean="0"/>
              <a:t>Telegram</a:t>
            </a:r>
            <a:endParaRPr lang="pt-BR" sz="3200" dirty="0" smtClean="0"/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pt-BR" sz="3200" dirty="0" smtClean="0"/>
              <a:t>Grupos no </a:t>
            </a:r>
            <a:r>
              <a:rPr lang="pt-BR" sz="3200" dirty="0" err="1" smtClean="0"/>
              <a:t>Facebook</a:t>
            </a:r>
            <a:endParaRPr lang="pt-BR" sz="3200" dirty="0" smtClean="0"/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pt-BR" sz="3200" dirty="0" err="1" smtClean="0"/>
              <a:t>Dev</a:t>
            </a:r>
            <a:r>
              <a:rPr lang="pt-BR" sz="3200" dirty="0" smtClean="0"/>
              <a:t> Media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pt-BR" sz="3200" dirty="0" err="1" smtClean="0"/>
              <a:t>StackOverflow</a:t>
            </a:r>
            <a:endParaRPr kumimoji="0" lang="pt-BR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slide thuthuc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Contatos</a:t>
            </a:r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214282" y="1643050"/>
            <a:ext cx="8643998" cy="4929222"/>
          </a:xfrm>
          <a:prstGeom prst="rect">
            <a:avLst/>
          </a:prstGeom>
          <a:ln>
            <a:noFill/>
          </a:ln>
        </p:spPr>
        <p:txBody>
          <a:bodyPr vert="horz">
            <a:noAutofit/>
          </a:bodyPr>
          <a:lstStyle/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pt-BR" sz="2800" b="1" dirty="0" err="1"/>
              <a:t>Instagram</a:t>
            </a:r>
            <a:r>
              <a:rPr lang="pt-BR" sz="2800" b="1" dirty="0"/>
              <a:t>: @</a:t>
            </a:r>
            <a:r>
              <a:rPr lang="pt-BR" sz="2800" b="1" dirty="0" err="1" smtClean="0"/>
              <a:t>tiagoyuga</a:t>
            </a:r>
            <a:endParaRPr lang="pt-BR" sz="2800" b="1" dirty="0" smtClean="0"/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pt-BR" sz="2800" b="1" dirty="0" err="1" smtClean="0"/>
              <a:t>Linkedin</a:t>
            </a:r>
            <a:r>
              <a:rPr lang="pt-BR" sz="2800" b="1" dirty="0" smtClean="0"/>
              <a:t>: </a:t>
            </a:r>
            <a:r>
              <a:rPr lang="pt-BR" sz="2800" b="1" dirty="0" smtClean="0">
                <a:hlinkClick r:id="rId3"/>
              </a:rPr>
              <a:t>https</a:t>
            </a:r>
            <a:r>
              <a:rPr lang="pt-BR" sz="2800" b="1" dirty="0">
                <a:hlinkClick r:id="rId3"/>
              </a:rPr>
              <a:t>://</a:t>
            </a:r>
            <a:r>
              <a:rPr lang="pt-BR" sz="2800" b="1" dirty="0" smtClean="0">
                <a:hlinkClick r:id="rId3"/>
              </a:rPr>
              <a:t>www.linkedin.com/in/tiago-teixeira-410a48bb</a:t>
            </a:r>
            <a:endParaRPr lang="pt-BR" sz="2800" b="1" dirty="0" smtClean="0"/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pt-BR" sz="2800" b="1" dirty="0" err="1" smtClean="0"/>
              <a:t>GitHub</a:t>
            </a:r>
            <a:r>
              <a:rPr lang="pt-BR" sz="2800" b="1" dirty="0"/>
              <a:t>: </a:t>
            </a:r>
            <a:r>
              <a:rPr lang="pt-BR" sz="2800" b="1" dirty="0">
                <a:hlinkClick r:id="rId4"/>
              </a:rPr>
              <a:t>https://</a:t>
            </a:r>
            <a:r>
              <a:rPr lang="pt-BR" sz="2800" b="1" dirty="0" smtClean="0">
                <a:hlinkClick r:id="rId4"/>
              </a:rPr>
              <a:t>github.com/tiagoyuga</a:t>
            </a:r>
            <a:endParaRPr lang="pt-BR" sz="2800" b="1" dirty="0" smtClean="0"/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r>
              <a:rPr lang="pt-BR" sz="2800" b="1" dirty="0" smtClean="0"/>
              <a:t>Email</a:t>
            </a:r>
            <a:r>
              <a:rPr lang="pt-BR" sz="2800" b="1" dirty="0"/>
              <a:t>: </a:t>
            </a:r>
            <a:r>
              <a:rPr lang="pt-BR" sz="2800" b="1" dirty="0" smtClean="0">
                <a:hlinkClick r:id="rId5"/>
              </a:rPr>
              <a:t>tiagoteixeira2214@gmail.com</a:t>
            </a:r>
            <a:endParaRPr lang="pt-BR" sz="2800" b="1" dirty="0" smtClean="0"/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Arial" pitchFamily="34" charset="0"/>
              <a:buChar char="•"/>
            </a:pPr>
            <a:endParaRPr kumimoji="0" lang="pt-BR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118</TotalTime>
  <Words>275</Words>
  <Application>Microsoft Office PowerPoint</Application>
  <PresentationFormat>Apresentação na tela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Concurso</vt:lpstr>
      <vt:lpstr>Criação de Apps: por onde começar?</vt:lpstr>
      <vt:lpstr>Apresentação</vt:lpstr>
      <vt:lpstr>Requisitos</vt:lpstr>
      <vt:lpstr>Análise e Pesquisa</vt:lpstr>
      <vt:lpstr>Tecnologias Utilizadas</vt:lpstr>
      <vt:lpstr>Tutoriais e Recomendações</vt:lpstr>
      <vt:lpstr>Tipos de Apps</vt:lpstr>
      <vt:lpstr>Comunidades</vt:lpstr>
      <vt:lpstr>Contatos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Criação de Apps: por onde começar?</dc:title>
  <dc:creator>Willana</dc:creator>
  <cp:lastModifiedBy>Willana</cp:lastModifiedBy>
  <cp:revision>7</cp:revision>
  <dcterms:created xsi:type="dcterms:W3CDTF">2020-10-24T13:41:55Z</dcterms:created>
  <dcterms:modified xsi:type="dcterms:W3CDTF">2020-10-24T15:40:11Z</dcterms:modified>
</cp:coreProperties>
</file>