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80E1EB-E7CC-4D3A-9105-E1383D0DDF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C87A7B-7702-417D-B59B-7F7CDD4A7D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15:16:37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EC42E279-0422-4F33-9D78-0FA53A00DD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119062"/>
            <a:ext cx="16668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C3C988BD-D2B7-47B2-AF89-6E660C2F6B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200025"/>
            <a:ext cx="16383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40FF97FF-F172-4652-9CEE-AAB6BC477C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30" y="0"/>
            <a:ext cx="3503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9895F960-1119-453F-8A49-D5FE976E1F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5750"/>
            <a:ext cx="84296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53E72B41-9428-4044-8EB3-5E2DC13AE9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2387"/>
            <a:ext cx="23622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D7C21CFB-7A26-4D28-AE75-A98915CC77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16" y="0"/>
            <a:ext cx="1023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34F837E1-24A7-48A8-889F-D228D07F1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55" y="0"/>
            <a:ext cx="1608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CCF28E47-C84A-4F98-A89E-7D709F053F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552700"/>
            <a:ext cx="9963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5" name="slide5">
            <a:extLst>
              <a:ext uri="{FF2B5EF4-FFF2-40B4-BE49-F238E27FC236}">
                <a16:creationId xmlns:a16="http://schemas.microsoft.com/office/drawing/2014/main" id="{B5EF624D-DDFB-408F-98F8-C065B0F6A0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280987"/>
            <a:ext cx="23431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8531431-09CF-4C73-BA18-21523EA244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280987"/>
            <a:ext cx="23431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3B90E91F-DC96-4F9F-B7A9-5F9BB35A5A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667000"/>
            <a:ext cx="135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E8B33FB0-FFB6-43BB-B5B5-1D73BDBD82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909887"/>
            <a:ext cx="1352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772CC5DB-7A24-4BE8-8BB1-FDC5C15069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887"/>
            <a:ext cx="12192000" cy="4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2022-07-04T09:46:38Z</dcterms:created>
  <dcterms:modified xsi:type="dcterms:W3CDTF">2022-07-04T09:46:38Z</dcterms:modified>
</cp:coreProperties>
</file>