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CD4466C-00BC-4FF2-AD45-6621453149B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4CCF013-F892-4FE6-844B-33FB2D30B4B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01-07-2022 15:31:11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683EDEF1-39FF-449E-B23A-997AC126D1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987" y="280987"/>
            <a:ext cx="401002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ABDAA9F7-709A-4C89-B43E-6C69F532B9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50" y="280987"/>
            <a:ext cx="407670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B419084F-29EC-4478-9FB6-49976B1CCB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646" y="0"/>
            <a:ext cx="11767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9D9B20D4-8220-4B6F-93E1-F867C1196D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470" y="0"/>
            <a:ext cx="1241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2168DD08-6475-4A3E-B780-8444ADD5A2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646" y="0"/>
            <a:ext cx="11767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C87F5F51-9386-48F3-8CA4-72E39CC4C3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016" y="0"/>
            <a:ext cx="1023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2022-07-01T10:01:12Z</dcterms:created>
  <dcterms:modified xsi:type="dcterms:W3CDTF">2022-07-01T10:01:12Z</dcterms:modified>
</cp:coreProperties>
</file>