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2950-3205-4C7C-86C9-47E9E22834A5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39E2-2944-45C5-B13B-1F15947D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6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2950-3205-4C7C-86C9-47E9E22834A5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39E2-2944-45C5-B13B-1F15947D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8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2950-3205-4C7C-86C9-47E9E22834A5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39E2-2944-45C5-B13B-1F15947D0ED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3924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2950-3205-4C7C-86C9-47E9E22834A5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39E2-2944-45C5-B13B-1F15947D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78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2950-3205-4C7C-86C9-47E9E22834A5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39E2-2944-45C5-B13B-1F15947D0ED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164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2950-3205-4C7C-86C9-47E9E22834A5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39E2-2944-45C5-B13B-1F15947D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69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2950-3205-4C7C-86C9-47E9E22834A5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39E2-2944-45C5-B13B-1F15947D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1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2950-3205-4C7C-86C9-47E9E22834A5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39E2-2944-45C5-B13B-1F15947D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0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2950-3205-4C7C-86C9-47E9E22834A5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39E2-2944-45C5-B13B-1F15947D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4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2950-3205-4C7C-86C9-47E9E22834A5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39E2-2944-45C5-B13B-1F15947D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0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2950-3205-4C7C-86C9-47E9E22834A5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39E2-2944-45C5-B13B-1F15947D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6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2950-3205-4C7C-86C9-47E9E22834A5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39E2-2944-45C5-B13B-1F15947D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8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2950-3205-4C7C-86C9-47E9E22834A5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39E2-2944-45C5-B13B-1F15947D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3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2950-3205-4C7C-86C9-47E9E22834A5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39E2-2944-45C5-B13B-1F15947D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2950-3205-4C7C-86C9-47E9E22834A5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39E2-2944-45C5-B13B-1F15947D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8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2950-3205-4C7C-86C9-47E9E22834A5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39E2-2944-45C5-B13B-1F15947D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5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B2950-3205-4C7C-86C9-47E9E22834A5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0E39E2-2944-45C5-B13B-1F15947D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5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4210161024 Listia </a:t>
            </a:r>
            <a:r>
              <a:rPr lang="en-US" dirty="0" err="1" smtClean="0"/>
              <a:t>Eka</a:t>
            </a:r>
            <a:r>
              <a:rPr lang="en-US" dirty="0" smtClean="0"/>
              <a:t>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 Game </a:t>
            </a:r>
            <a:r>
              <a:rPr lang="en-US" dirty="0" err="1" smtClean="0"/>
              <a:t>adalah</a:t>
            </a:r>
            <a:r>
              <a:rPr lang="en-US" dirty="0" smtClean="0"/>
              <a:t> game yang </a:t>
            </a:r>
            <a:r>
              <a:rPr lang="en-US" dirty="0" err="1" smtClean="0"/>
              <a:t>dimainkan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2 player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player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menyerang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menembak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diamond(achievement) di </a:t>
            </a:r>
            <a:r>
              <a:rPr lang="en-US" dirty="0" err="1" smtClean="0"/>
              <a:t>setiap</a:t>
            </a:r>
            <a:r>
              <a:rPr lang="en-US" dirty="0" smtClean="0"/>
              <a:t> stage. Masing2 player </a:t>
            </a:r>
            <a:r>
              <a:rPr lang="en-US" dirty="0" err="1" smtClean="0"/>
              <a:t>memiliki</a:t>
            </a:r>
            <a:r>
              <a:rPr lang="en-US" dirty="0" smtClean="0"/>
              <a:t> health bar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bekal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26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Masing-masing</a:t>
            </a:r>
            <a:r>
              <a:rPr lang="en-US" dirty="0" smtClean="0"/>
              <a:t> player </a:t>
            </a:r>
            <a:r>
              <a:rPr lang="en-US" dirty="0" err="1" smtClean="0"/>
              <a:t>memiliki</a:t>
            </a:r>
            <a:r>
              <a:rPr lang="en-US" dirty="0" smtClean="0"/>
              <a:t> health bar</a:t>
            </a:r>
          </a:p>
          <a:p>
            <a:r>
              <a:rPr lang="en-US" dirty="0" smtClean="0"/>
              <a:t>Player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koin</a:t>
            </a:r>
            <a:r>
              <a:rPr lang="en-US" dirty="0" smtClean="0"/>
              <a:t> </a:t>
            </a:r>
            <a:r>
              <a:rPr lang="en-US" dirty="0" err="1" smtClean="0"/>
              <a:t>sebanyak-banyak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-unlock item-item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menyerang</a:t>
            </a:r>
            <a:r>
              <a:rPr lang="en-US" dirty="0" smtClean="0"/>
              <a:t> </a:t>
            </a:r>
            <a:r>
              <a:rPr lang="en-US" dirty="0" err="1" smtClean="0"/>
              <a:t>lawan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Player yang </a:t>
            </a:r>
            <a:r>
              <a:rPr lang="en-US" dirty="0" err="1" smtClean="0"/>
              <a:t>kehabisan</a:t>
            </a:r>
            <a:r>
              <a:rPr lang="en-US" dirty="0" smtClean="0"/>
              <a:t> </a:t>
            </a:r>
            <a:r>
              <a:rPr lang="en-US" dirty="0" err="1" smtClean="0"/>
              <a:t>nyawa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kalah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25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Achievment</a:t>
            </a:r>
            <a:endParaRPr lang="en-US" dirty="0"/>
          </a:p>
          <a:p>
            <a:r>
              <a:rPr lang="en-US" dirty="0" smtClean="0"/>
              <a:t>Leaderboard</a:t>
            </a:r>
          </a:p>
          <a:p>
            <a:r>
              <a:rPr lang="en-US" dirty="0" smtClean="0"/>
              <a:t>Access Google Play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81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Fi Game</vt:lpstr>
      <vt:lpstr>Konsep</vt:lpstr>
      <vt:lpstr>Rules</vt:lpstr>
      <vt:lpstr>Service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tialistia93@gmail.com</dc:creator>
  <cp:lastModifiedBy>tialistia93@gmail.com</cp:lastModifiedBy>
  <cp:revision>5</cp:revision>
  <dcterms:created xsi:type="dcterms:W3CDTF">2019-05-02T02:29:59Z</dcterms:created>
  <dcterms:modified xsi:type="dcterms:W3CDTF">2019-05-02T03:37:39Z</dcterms:modified>
</cp:coreProperties>
</file>