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06-Mar-18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4210161024_Listia </a:t>
            </a:r>
            <a:r>
              <a:rPr lang="en-US" dirty="0" err="1" smtClean="0"/>
              <a:t>Eka</a:t>
            </a:r>
            <a:r>
              <a:rPr lang="en-US" dirty="0" smtClean="0"/>
              <a:t> septiana_praktikum2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2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game : Castle Defense</a:t>
            </a:r>
          </a:p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: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etiap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spawn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enemy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bermunculan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dikloning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Gambar</a:t>
            </a:r>
            <a:r>
              <a:rPr lang="en-US" dirty="0" smtClean="0"/>
              <a:t> class diagram :</a:t>
            </a:r>
          </a:p>
          <a:p>
            <a:endParaRPr lang="en-US" dirty="0"/>
          </a:p>
        </p:txBody>
      </p:sp>
      <p:pic>
        <p:nvPicPr>
          <p:cNvPr id="1028" name="Picture 4" descr="https://2.bp.blogspot.com/-1i2TnkwZYGM/WDpVwGVznKI/AAAAAAAAAww/l983g2BVjkISqQ2bp57OE-yflZ1cSzK8QCLcB/s1600/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3751773"/>
            <a:ext cx="5426087" cy="284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pattern yang </a:t>
            </a:r>
            <a:r>
              <a:rPr lang="en-US" dirty="0" err="1" smtClean="0"/>
              <a:t>dipilih</a:t>
            </a:r>
            <a:r>
              <a:rPr lang="en-US" dirty="0" smtClean="0"/>
              <a:t> :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memangkas</a:t>
            </a:r>
            <a:r>
              <a:rPr lang="en-US" dirty="0"/>
              <a:t> cost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 </a:t>
            </a:r>
            <a:r>
              <a:rPr lang="en-US" i="1" dirty="0"/>
              <a:t>new object 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objeknya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 smtClean="0"/>
              <a:t>.</a:t>
            </a:r>
          </a:p>
          <a:p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diduplikat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bilang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. State </a:t>
            </a:r>
            <a:r>
              <a:rPr lang="en-US" dirty="0" err="1"/>
              <a:t>dari</a:t>
            </a:r>
            <a:r>
              <a:rPr lang="en-US" dirty="0"/>
              <a:t> original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clone </a:t>
            </a:r>
            <a:r>
              <a:rPr lang="en-US" dirty="0" err="1"/>
              <a:t>objeknya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dikloning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6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game : Castle Defense</a:t>
            </a:r>
          </a:p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: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, item, </a:t>
            </a:r>
            <a:r>
              <a:rPr lang="en-US" dirty="0" err="1" smtClean="0"/>
              <a:t>koin</a:t>
            </a:r>
            <a:r>
              <a:rPr lang="en-US" dirty="0" smtClean="0"/>
              <a:t> yang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instance</a:t>
            </a:r>
          </a:p>
          <a:p>
            <a:r>
              <a:rPr lang="en-US" dirty="0" err="1" smtClean="0"/>
              <a:t>Gambar</a:t>
            </a:r>
            <a:r>
              <a:rPr lang="en-US" dirty="0" smtClean="0"/>
              <a:t> class diagram :</a:t>
            </a:r>
          </a:p>
          <a:p>
            <a:endParaRPr lang="en-US" dirty="0"/>
          </a:p>
        </p:txBody>
      </p:sp>
      <p:pic>
        <p:nvPicPr>
          <p:cNvPr id="2050" name="Picture 2" descr="Single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759200"/>
            <a:ext cx="4543425" cy="216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9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pattern :</a:t>
            </a:r>
          </a:p>
          <a:p>
            <a:r>
              <a:rPr lang="en-US" dirty="0"/>
              <a:t>agar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instance,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pattern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instance yang </a:t>
            </a:r>
            <a:r>
              <a:rPr lang="en-US" dirty="0" err="1"/>
              <a:t>tercipta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7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Game : Castle Defense</a:t>
            </a:r>
          </a:p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: </a:t>
            </a:r>
            <a:r>
              <a:rPr lang="en-US" dirty="0" err="1" smtClean="0"/>
              <a:t>Dalam</a:t>
            </a:r>
            <a:r>
              <a:rPr lang="en-US" dirty="0" smtClean="0"/>
              <a:t> 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attack.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enemy yang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tower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tembakan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Gambar</a:t>
            </a:r>
            <a:r>
              <a:rPr lang="en-US" dirty="0" smtClean="0"/>
              <a:t> class diagram : </a:t>
            </a:r>
          </a:p>
          <a:p>
            <a:endParaRPr lang="en-US" dirty="0"/>
          </a:p>
        </p:txBody>
      </p:sp>
      <p:pic>
        <p:nvPicPr>
          <p:cNvPr id="3074" name="Picture 2" descr="Image result for state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2" y="4050256"/>
            <a:ext cx="37433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7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pattern :</a:t>
            </a:r>
          </a:p>
          <a:p>
            <a:r>
              <a:rPr lang="en-US" dirty="0"/>
              <a:t> </a:t>
            </a:r>
            <a:r>
              <a:rPr lang="en-US" dirty="0" smtClean="0"/>
              <a:t>pattern kali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82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205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Design Pattern</vt:lpstr>
      <vt:lpstr>Prototype</vt:lpstr>
      <vt:lpstr>PowerPoint Presentation</vt:lpstr>
      <vt:lpstr>Singletone</vt:lpstr>
      <vt:lpstr>PowerPoint Presentation</vt:lpstr>
      <vt:lpstr>State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Listia</dc:creator>
  <cp:lastModifiedBy>Listia</cp:lastModifiedBy>
  <cp:revision>6</cp:revision>
  <dcterms:created xsi:type="dcterms:W3CDTF">2018-03-06T06:05:08Z</dcterms:created>
  <dcterms:modified xsi:type="dcterms:W3CDTF">2018-03-06T07:55:31Z</dcterms:modified>
</cp:coreProperties>
</file>