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– SQL vs NoSQL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SQL (Structured Query Language) :</a:t>
            </a:r>
          </a:p>
          <a:p>
            <a:r>
              <a:t>➤ Base de données relationnelle (RDBMS)</a:t>
            </a:r>
          </a:p>
          <a:p>
            <a:r>
              <a:t>➤ Structure rigide avec tables, lignes, colonnes</a:t>
            </a:r>
          </a:p>
          <a:p>
            <a:r>
              <a:t>➤ Exemples : MySQL, PostgreSQL, Oracle</a:t>
            </a:r>
          </a:p>
          <a:p/>
          <a:p>
            <a:r>
              <a:t>NoSQL (Not Only SQL) :</a:t>
            </a:r>
          </a:p>
          <a:p>
            <a:r>
              <a:t>➤ Base de données non relationnelle</a:t>
            </a:r>
          </a:p>
          <a:p>
            <a:r>
              <a:t>➤ Flexible, stocke des documents, clés-valeurs, etc.</a:t>
            </a:r>
          </a:p>
          <a:p>
            <a:r>
              <a:t>➤ Exemple : MongoDB (documents JSON)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Caractéristiques des bases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Données organisées en tables avec relations entre elles</a:t>
            </a:r>
          </a:p>
          <a:p>
            <a:r>
              <a:t>• Nécessite un schéma fixe (structure rigide)</a:t>
            </a:r>
          </a:p>
          <a:p>
            <a:r>
              <a:t>• Langage SQL standardisé pour interroger les données</a:t>
            </a:r>
          </a:p>
          <a:p>
            <a:r>
              <a:t>• Convient pour les transactions complexes et cohérentes</a:t>
            </a:r>
          </a:p>
          <a:p>
            <a:r>
              <a:t>• Garantit l'ACID : Atomicité, Cohérence, Isolation, Durabilité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Caractéristiques de MongoDB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Stocke les données sous forme de documents BSON (semblables à JSON)</a:t>
            </a:r>
          </a:p>
          <a:p>
            <a:r>
              <a:t>• Pas de schéma fixe → flexibilité des données</a:t>
            </a:r>
          </a:p>
          <a:p>
            <a:r>
              <a:t>• Requêtes en syntaxe proche de JavaScript</a:t>
            </a:r>
          </a:p>
          <a:p>
            <a:r>
              <a:t>• Très bon pour les données non structurées ou évolutives</a:t>
            </a:r>
          </a:p>
          <a:p>
            <a:r>
              <a:t>• Scalabilité horizontale facile (ajout de serveurs)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SQL vs MongoDB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Critère               | SQL                       | MongoDB (NoSQL)</a:t>
            </a:r>
          </a:p>
          <a:p>
            <a:r>
              <a:t>----------------------|---------------------------|-----------------------------</a:t>
            </a:r>
          </a:p>
          <a:p>
            <a:r>
              <a:t>Structure             | Tables, schéma fixe       | Documents, schéma flexible</a:t>
            </a:r>
          </a:p>
          <a:p>
            <a:r>
              <a:t>Langage               | SQL                       | Requêtes type JSON</a:t>
            </a:r>
          </a:p>
          <a:p>
            <a:r>
              <a:t>Relations             | Forte (clés étrangères)   | Moins présentes</a:t>
            </a:r>
          </a:p>
          <a:p>
            <a:r>
              <a:t>Scalabilité           | Verticale                 | Horizontale</a:t>
            </a:r>
          </a:p>
          <a:p>
            <a:r>
              <a:t>Performance           | Moins adapté aux gros vol.| Très performant à grande échelle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Quand utiliser l’un ou l’autre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🟢 Utiliser SQL si :</a:t>
            </a:r>
          </a:p>
          <a:p>
            <a:r>
              <a:t>- Besoin de relations complexes</a:t>
            </a:r>
          </a:p>
          <a:p>
            <a:r>
              <a:t>- Structure stable</a:t>
            </a:r>
          </a:p>
          <a:p>
            <a:r>
              <a:t>- Transactions critiques</a:t>
            </a:r>
          </a:p>
          <a:p/>
          <a:p>
            <a:r>
              <a:t>🟠 Utiliser MongoDB si :</a:t>
            </a:r>
          </a:p>
          <a:p>
            <a:r>
              <a:t>- Données non structurées</a:t>
            </a:r>
          </a:p>
          <a:p>
            <a:r>
              <a:t>- Projet évolutif et agile</a:t>
            </a:r>
          </a:p>
          <a:p>
            <a:r>
              <a:t>- Besoin de performance à grande échelle</a:t>
            </a:r>
          </a:p>
          <a:p/>
          <a:p>
            <a:r>
              <a:t>✅ Conclusion : Le choix dépend du projet.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