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71" r:id="rId8"/>
    <p:sldId id="264" r:id="rId9"/>
    <p:sldId id="270" r:id="rId10"/>
    <p:sldId id="263" r:id="rId11"/>
    <p:sldId id="269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FF72-8758-E2C1-3531-06F278F7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CB52D-A172-D59D-CEE7-F7695FE4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85B5-8083-0DBC-2878-EE303A07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0583-E6AD-EF1A-DEF2-B88EF0D9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3180-64DA-261A-B9BC-A160F8C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EC01-4FF9-2840-6B82-9690FCE0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8F0E9-D5AB-2D15-AC04-C0BFCD64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3B704-A21D-A469-2787-8DA5510B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433F4-DD56-276E-BC0C-E58697C2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33A9-C76E-83D6-99C3-7F4C9906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76028-E259-4076-4F38-C48EEEEAD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CAD35-ED29-58A3-119D-701D837F3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98D-5A44-8B7F-25BA-8987E737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0295-53FC-627E-26B6-81EA0BE2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A97D-EE79-92E6-884E-855F629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80DE-EE13-100C-4FC7-564389FD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E97D-8B85-CDAD-43CF-C807FC03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F512-6C4F-1557-F0C2-47B93EF9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D725-1AB0-B832-E600-6DEA354E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CBF4-9B19-323F-EA9D-462C0905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00D-D7DB-E277-6193-386544DE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D024-DC4A-86D5-9F57-82D5E926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02DF-51E8-25CB-8EF7-0FEBA565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BA99-8D1D-721D-5F0F-00FBC4FF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712D-F4A6-2477-91A6-1272B7AB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9A49-A52F-EC50-CA52-11BB058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49A7-E73F-3DB7-D3CA-C0EA8B673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0036-DD3F-87BC-7CE6-010A8307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67B06-6F3A-D3CF-16B1-6AB521CB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07C4-4C39-7765-531C-CEC39DB1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8863-4EC5-A951-B7F0-85DE5CE1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75C1-963F-DCD5-8A78-B75F10CE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5BA4-41EF-740D-04CA-761FA6EC3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43F3-BE51-3A0B-9CC6-9F11391DC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1A79E-300E-1126-3BC4-49E861DE0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F1E70-2C4E-47F8-0283-61239C6F3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796AE-9A28-50E8-F687-BDBF4CBF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A2A33-B8E7-AF94-9E1C-5AF70DC9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B6A75-F824-3D0E-5605-0488D6D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2FC0-7E49-F839-7AD9-7B6C8C52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FE119-D840-42A0-3251-47F62965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19574-C704-337A-4632-4C357D29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B23B4-E6CF-D2BE-52E3-E1125EE8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7B5DF-E77F-4DCF-F9B7-759DB0A7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C4893-4B11-5F0B-220F-012475B1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6F819-C2A6-42CF-1C84-BE86CCD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E893-CCE8-9FFA-2228-E3481438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71D2-D091-6F5B-D77E-71F64C3E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6F6BA-6E24-E7A0-C11D-B8BBB313E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F8A22-8743-B5F2-0F43-63A04F3B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CC68C-D14F-8F59-D469-FDB2218B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BDC5-E1F4-AC41-A4C9-5FCD5BC4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DDAD-B56E-6F43-A57E-AB51DA85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86874-634F-FF36-FCE8-55C60C87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EB9C-1904-FFD2-655F-CED4BCCA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C5A1A-7E76-0F7C-D7D0-74F3CF11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2CCC-C0CE-7A76-E9CB-59BD9F25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D5149-B85A-6DBE-0B28-EFFF6544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39002-B079-FF2D-FF4E-F137E8A7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85F9-5BF3-6BBD-E0BC-327FAA78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1A98-A95A-4301-288F-E7D93E4CF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C606-8988-4007-9D4E-B0EEF8A55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B741-5E97-9F26-18C3-20CD7C28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646F-DCCD-10EB-D23C-AA541C174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C217-F194-492C-83FC-F82B7C02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31B8-1D7A-C863-4079-15982A1CD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729"/>
            <a:ext cx="9144000" cy="1037219"/>
          </a:xfrm>
        </p:spPr>
        <p:txBody>
          <a:bodyPr/>
          <a:lstStyle/>
          <a:p>
            <a:r>
              <a:rPr lang="en-US" dirty="0"/>
              <a:t>VITON -HD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D5E4-1845-9DD0-C688-39A06CA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2227118"/>
            <a:ext cx="786874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308A-C6A5-0AFA-1DCF-FA4250CD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21" y="328791"/>
            <a:ext cx="6122742" cy="87911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D85A-3CAE-3BFA-2FA4-E60BF224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21" y="1132611"/>
            <a:ext cx="5246978" cy="24234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Theo paper, loss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2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SPADE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pix2pixHD. </a:t>
            </a:r>
          </a:p>
          <a:p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nghiệm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thì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đưa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ảnh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256*192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tối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ưu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bài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toán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tiết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kiệm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nhớ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kiến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trúc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tương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SPADE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tái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ảnh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loss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Calibri" panose="020F0502020204030204" pitchFamily="34" charset="0"/>
              </a:rPr>
              <a:t>như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SPADE. </a:t>
            </a:r>
          </a:p>
          <a:p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3308F-CF2A-1997-BBD3-6D9B9FA7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91" y="40491"/>
            <a:ext cx="5442245" cy="325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C26FC-46D0-15F2-C6AC-FE528249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70" y="4772961"/>
            <a:ext cx="5792330" cy="1016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BBA9B-6825-D9BC-6BDE-4230F8B30D1F}"/>
              </a:ext>
            </a:extLst>
          </p:cNvPr>
          <p:cNvSpPr txBox="1"/>
          <p:nvPr/>
        </p:nvSpPr>
        <p:spPr>
          <a:xfrm>
            <a:off x="6875880" y="3429000"/>
            <a:ext cx="525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loss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base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pix2pix</a:t>
            </a:r>
          </a:p>
          <a:p>
            <a:r>
              <a:rPr lang="en-US" dirty="0"/>
              <a:t>+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pix2pixHD </a:t>
            </a:r>
            <a:r>
              <a:rPr lang="en-US" dirty="0" err="1"/>
              <a:t>và</a:t>
            </a:r>
            <a:r>
              <a:rPr lang="en-US" dirty="0"/>
              <a:t> pix2pix. pix2pixHD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model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252CD-2C69-E894-E9C1-57AD73EF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15" y="3091710"/>
            <a:ext cx="5006107" cy="2961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270A7D-0E0C-DBC6-F1A7-AE378B1509FA}"/>
              </a:ext>
            </a:extLst>
          </p:cNvPr>
          <p:cNvSpPr txBox="1"/>
          <p:nvPr/>
        </p:nvSpPr>
        <p:spPr>
          <a:xfrm>
            <a:off x="23357" y="6105374"/>
            <a:ext cx="818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 F (i) và Ri lần lượt là kích hoạt và số phần tử trong lớp thứ i của </a:t>
            </a:r>
            <a:r>
              <a:rPr lang="en-US" dirty="0" err="1"/>
              <a:t>mạng</a:t>
            </a:r>
            <a:r>
              <a:rPr lang="en-US" dirty="0"/>
              <a:t> VGG</a:t>
            </a:r>
          </a:p>
          <a:p>
            <a:r>
              <a:rPr lang="en-US" dirty="0"/>
              <a:t>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loss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96673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0AAA-3E9B-EB1E-CA9E-B42152D50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072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 err="1">
                <a:solidFill>
                  <a:schemeClr val="tx1"/>
                </a:solidFill>
              </a:rPr>
              <a:t>sánh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C43058-FB99-C1A3-205C-97C8FB60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1128165"/>
            <a:ext cx="5706271" cy="1495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E47A2E-DBFB-D26E-17DB-AE4C917232D1}"/>
              </a:ext>
            </a:extLst>
          </p:cNvPr>
          <p:cNvSpPr txBox="1"/>
          <p:nvPr/>
        </p:nvSpPr>
        <p:spPr>
          <a:xfrm>
            <a:off x="838200" y="3080107"/>
            <a:ext cx="5136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CPVTON ACGPN VITON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SSIM, cao hơn là tốt hơn. Đối với LPIP và FID, thấp hơn là tốt hơn.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9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D7932-F43E-C259-1306-5C1AB0686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50" y="119129"/>
            <a:ext cx="2482403" cy="330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A1F14-0089-E7A8-FCD0-D2389FC3A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87" y="59564"/>
            <a:ext cx="2482403" cy="3309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689027-E8FE-462C-02CA-5878CB21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3" y="-5"/>
            <a:ext cx="2482403" cy="33098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D98C67-9382-1957-46C2-285A333E3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62" y="59564"/>
            <a:ext cx="2482403" cy="330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269A00-95BA-86B9-8992-F5A9EC7C59A2}"/>
              </a:ext>
            </a:extLst>
          </p:cNvPr>
          <p:cNvSpPr txBox="1"/>
          <p:nvPr/>
        </p:nvSpPr>
        <p:spPr>
          <a:xfrm>
            <a:off x="193183" y="3721994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5311E-D75C-216B-46FE-AEA0DC9D3608}"/>
              </a:ext>
            </a:extLst>
          </p:cNvPr>
          <p:cNvSpPr txBox="1"/>
          <p:nvPr/>
        </p:nvSpPr>
        <p:spPr>
          <a:xfrm>
            <a:off x="8139448" y="3721994"/>
            <a:ext cx="1481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Ouput</a:t>
            </a:r>
            <a:r>
              <a:rPr lang="en-US" dirty="0"/>
              <a:t> – </a:t>
            </a:r>
            <a:r>
              <a:rPr lang="en-US" dirty="0" err="1"/>
              <a:t>đẹp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326152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080D33-A1E2-71DA-09DF-3C10D5125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10" y="104289"/>
            <a:ext cx="2621517" cy="349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97C0A-9243-A533-6E8A-B3D583953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00" y="104290"/>
            <a:ext cx="2625402" cy="3500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4C6F1-83BE-AF38-42E6-529C47140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89"/>
            <a:ext cx="2621517" cy="3495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48851-B959-B049-CD5D-64E5AA07E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31" y="104289"/>
            <a:ext cx="2621517" cy="3495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0282EB-9EAD-5AD5-F72A-25C31EEE36E6}"/>
              </a:ext>
            </a:extLst>
          </p:cNvPr>
          <p:cNvSpPr txBox="1"/>
          <p:nvPr/>
        </p:nvSpPr>
        <p:spPr>
          <a:xfrm>
            <a:off x="9015211" y="4082603"/>
            <a:ext cx="2794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vênh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,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8466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E4700-C6A0-40D9-FE0C-7C26CD1DC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23" y="0"/>
            <a:ext cx="2686537" cy="358204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54307-0487-69FD-F7EA-CD9C587DD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686536" cy="3582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27B89-4FBE-5110-FACA-4B300D8F41B6}"/>
              </a:ext>
            </a:extLst>
          </p:cNvPr>
          <p:cNvSpPr txBox="1"/>
          <p:nvPr/>
        </p:nvSpPr>
        <p:spPr>
          <a:xfrm>
            <a:off x="6545041" y="386366"/>
            <a:ext cx="480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1 </a:t>
            </a:r>
            <a:r>
              <a:rPr lang="en-US" dirty="0" err="1"/>
              <a:t>chút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63BD-25F1-847F-D1E6-BCF7C03B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4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6810-E62E-D6B1-5AEB-484A14CA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F039A-69F1-42B6-0F8E-85724E84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82" y="1825625"/>
            <a:ext cx="789732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4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E0D0-B7A5-FF55-E757-537BA309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41" y="187483"/>
            <a:ext cx="9144000" cy="90843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9A28D-4CCD-B4FE-CF9C-C007BD0F38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80857" y="1496353"/>
            <a:ext cx="8522124" cy="3865294"/>
          </a:xfrm>
        </p:spPr>
      </p:pic>
    </p:spTree>
    <p:extLst>
      <p:ext uri="{BB962C8B-B14F-4D97-AF65-F5344CB8AC3E}">
        <p14:creationId xmlns:p14="http://schemas.microsoft.com/office/powerpoint/2010/main" val="26070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83EB7F-BBF6-D5F2-2877-C1D75CF0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2403" cy="330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8C82F-5B79-3EF3-02FD-CB943F3008A9}"/>
              </a:ext>
            </a:extLst>
          </p:cNvPr>
          <p:cNvSpPr txBox="1"/>
          <p:nvPr/>
        </p:nvSpPr>
        <p:spPr>
          <a:xfrm>
            <a:off x="3087710" y="618186"/>
            <a:ext cx="513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Thân</a:t>
            </a:r>
            <a:r>
              <a:rPr lang="en-US" dirty="0"/>
              <a:t>, 2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áo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AC819-4D22-9ECD-7578-B89A266941E9}"/>
              </a:ext>
            </a:extLst>
          </p:cNvPr>
          <p:cNvSpPr txBox="1"/>
          <p:nvPr/>
        </p:nvSpPr>
        <p:spPr>
          <a:xfrm>
            <a:off x="3087710" y="26173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get_img_agnostic_003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CA5D8-5360-8901-EB9A-F3B292F0E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571750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00D58-1AFC-E38C-DDBC-CE5C5246EDE2}"/>
              </a:ext>
            </a:extLst>
          </p:cNvPr>
          <p:cNvSpPr txBox="1"/>
          <p:nvPr/>
        </p:nvSpPr>
        <p:spPr>
          <a:xfrm>
            <a:off x="3087710" y="3556646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get_parse_agnostic_003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91120-0ACE-8EB2-EA8D-F11F1510A34D}"/>
              </a:ext>
            </a:extLst>
          </p:cNvPr>
          <p:cNvSpPr txBox="1"/>
          <p:nvPr/>
        </p:nvSpPr>
        <p:spPr>
          <a:xfrm>
            <a:off x="3309870" y="1506828"/>
            <a:ext cx="422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pose_data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FF0CC-969F-C42F-619F-00A634EF4D48}"/>
              </a:ext>
            </a:extLst>
          </p:cNvPr>
          <p:cNvSpPr txBox="1"/>
          <p:nvPr/>
        </p:nvSpPr>
        <p:spPr>
          <a:xfrm>
            <a:off x="3219718" y="4159876"/>
            <a:ext cx="455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parse-data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nạ</a:t>
            </a:r>
            <a:r>
              <a:rPr lang="en-US" dirty="0"/>
              <a:t> than, 2 </a:t>
            </a:r>
            <a:r>
              <a:rPr lang="en-US" dirty="0" err="1"/>
              <a:t>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5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0C5E-3D93-ECB0-0010-B661BA24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42" y="658813"/>
            <a:ext cx="4435609" cy="7810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6EC13-F170-8F83-6AF0-0880D62087EF}"/>
              </a:ext>
            </a:extLst>
          </p:cNvPr>
          <p:cNvSpPr txBox="1"/>
          <p:nvPr/>
        </p:nvSpPr>
        <p:spPr>
          <a:xfrm>
            <a:off x="914624" y="1730395"/>
            <a:ext cx="4435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quần</a:t>
            </a:r>
            <a:r>
              <a:rPr lang="en-US" sz="2000" dirty="0"/>
              <a:t> </a:t>
            </a:r>
            <a:r>
              <a:rPr lang="en-US" sz="2000" dirty="0" err="1"/>
              <a:t>áo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c</a:t>
            </a:r>
          </a:p>
          <a:p>
            <a:r>
              <a:rPr lang="en-US" sz="2000" dirty="0"/>
              <a:t>+ Train :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Sa, P, c( c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áo</a:t>
            </a:r>
            <a:r>
              <a:rPr lang="en-US" sz="2000" dirty="0"/>
              <a:t> </a:t>
            </a:r>
            <a:r>
              <a:rPr lang="en-US" sz="2000" dirty="0" err="1"/>
              <a:t>cũ</a:t>
            </a:r>
            <a:r>
              <a:rPr lang="en-US" sz="2000" dirty="0"/>
              <a:t> 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S(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áo</a:t>
            </a:r>
            <a:r>
              <a:rPr lang="en-US" sz="2000" dirty="0"/>
              <a:t> c </a:t>
            </a:r>
            <a:r>
              <a:rPr lang="en-US" sz="2000" dirty="0" err="1"/>
              <a:t>cũ</a:t>
            </a:r>
            <a:r>
              <a:rPr lang="en-US" sz="2000" dirty="0"/>
              <a:t>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c </a:t>
            </a:r>
            <a:r>
              <a:rPr lang="en-US" sz="2000" dirty="0" err="1"/>
              <a:t>mới</a:t>
            </a:r>
            <a:r>
              <a:rPr lang="en-US" sz="2000" dirty="0"/>
              <a:t> ta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S^.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69306-FE1D-A12D-B8DB-66E8FD951703}"/>
              </a:ext>
            </a:extLst>
          </p:cNvPr>
          <p:cNvSpPr txBox="1"/>
          <p:nvPr/>
        </p:nvSpPr>
        <p:spPr>
          <a:xfrm>
            <a:off x="1399965" y="3963215"/>
            <a:ext cx="7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02304-828B-5768-C9C5-362B6F37B618}"/>
              </a:ext>
            </a:extLst>
          </p:cNvPr>
          <p:cNvSpPr txBox="1"/>
          <p:nvPr/>
        </p:nvSpPr>
        <p:spPr>
          <a:xfrm>
            <a:off x="429519" y="5237257"/>
            <a:ext cx="5666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S^ </a:t>
            </a:r>
            <a:r>
              <a:rPr lang="en-US" dirty="0" err="1"/>
              <a:t>nên</a:t>
            </a:r>
            <a:r>
              <a:rPr lang="en-US" dirty="0"/>
              <a:t> loss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GAN</a:t>
            </a:r>
          </a:p>
          <a:p>
            <a:r>
              <a:rPr lang="en-US" dirty="0"/>
              <a:t>+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Unet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pixel </a:t>
            </a:r>
            <a:r>
              <a:rPr lang="en-US" dirty="0" err="1"/>
              <a:t>nên</a:t>
            </a:r>
            <a:r>
              <a:rPr lang="en-US" dirty="0"/>
              <a:t> loss function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cross-entropy loss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pixel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9312-21AA-F65A-2386-44F93C41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49" y="0"/>
            <a:ext cx="4880358" cy="5497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EE818-450F-6A97-4BDF-87F8A9DB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59" y="3363051"/>
            <a:ext cx="4160020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1AAB-6B9D-50A5-31EB-A390AB86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47" y="976150"/>
            <a:ext cx="4062123" cy="6335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36D1-FF65-C9A9-AF27-9C808EFC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53" y="1451770"/>
            <a:ext cx="4062122" cy="1500187"/>
          </a:xfrm>
        </p:spPr>
        <p:txBody>
          <a:bodyPr/>
          <a:lstStyle/>
          <a:p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Sˆc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 err="1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09985-044A-15EA-2106-6AC088D4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969" y="75800"/>
            <a:ext cx="5286992" cy="29855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925BE-8178-42FC-DD43-BAF182D08CCE}"/>
              </a:ext>
            </a:extLst>
          </p:cNvPr>
          <p:cNvSpPr txBox="1"/>
          <p:nvPr/>
        </p:nvSpPr>
        <p:spPr>
          <a:xfrm>
            <a:off x="6812924" y="3429000"/>
            <a:ext cx="3889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train, input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, P, Sc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S, c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  <a:p>
            <a:r>
              <a:rPr lang="en-US" dirty="0"/>
              <a:t>Loss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Ic</a:t>
            </a:r>
            <a:r>
              <a:rPr lang="en-US" dirty="0"/>
              <a:t>(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Image ).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F456A-A980-7A28-A628-4E76F8C86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64" y="5245421"/>
            <a:ext cx="1949987" cy="12155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B9836-5AA3-7B06-890B-C25AFB852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7" y="3148886"/>
            <a:ext cx="5911387" cy="19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1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58736A-1C5D-1284-B536-CC1B9E18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2" y="167425"/>
            <a:ext cx="2704564" cy="3606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1B2EE-6A2D-DEEF-F403-AE8960A6A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08" y="167424"/>
            <a:ext cx="2704564" cy="3606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2869A-89DE-8A35-38DF-ADF2760A4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74" y="167425"/>
            <a:ext cx="2704564" cy="3606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306175-6A77-0A70-1B2E-FCDEE6CFF948}"/>
              </a:ext>
            </a:extLst>
          </p:cNvPr>
          <p:cNvSpPr txBox="1"/>
          <p:nvPr/>
        </p:nvSpPr>
        <p:spPr>
          <a:xfrm>
            <a:off x="579549" y="4031087"/>
            <a:ext cx="25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2: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2F4CE3-68A8-4370-1051-E286D1AA0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35" y="167424"/>
            <a:ext cx="2704564" cy="36060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A0E1C-1C29-BADD-338B-AC89286B9307}"/>
              </a:ext>
            </a:extLst>
          </p:cNvPr>
          <p:cNvSpPr txBox="1"/>
          <p:nvPr/>
        </p:nvSpPr>
        <p:spPr>
          <a:xfrm>
            <a:off x="3515932" y="4031087"/>
            <a:ext cx="23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warped_c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2CC9-6701-0E5E-3492-0D39973BA26C}"/>
              </a:ext>
            </a:extLst>
          </p:cNvPr>
          <p:cNvSpPr txBox="1"/>
          <p:nvPr/>
        </p:nvSpPr>
        <p:spPr>
          <a:xfrm>
            <a:off x="6478073" y="4031087"/>
            <a:ext cx="250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warped_cm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F5BC2-8243-7627-21EC-30C018248FB3}"/>
              </a:ext>
            </a:extLst>
          </p:cNvPr>
          <p:cNvSpPr txBox="1"/>
          <p:nvPr/>
        </p:nvSpPr>
        <p:spPr>
          <a:xfrm>
            <a:off x="9251861" y="4000968"/>
            <a:ext cx="25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misalign_mask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35B015-93AF-7358-2DBB-C5E609AED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2" y="4340179"/>
            <a:ext cx="1888366" cy="25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1D129A-C3AC-CEBB-4C99-852DF164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5" y="902505"/>
            <a:ext cx="4241864" cy="28679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66085-A351-9D58-5FDF-145BC26E4903}"/>
              </a:ext>
            </a:extLst>
          </p:cNvPr>
          <p:cNvSpPr txBox="1"/>
          <p:nvPr/>
        </p:nvSpPr>
        <p:spPr>
          <a:xfrm>
            <a:off x="5731100" y="1503030"/>
            <a:ext cx="48884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(Mc, θ)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Sˆ c.( Mc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(c, θ).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58736A-1C5D-1284-B536-CC1B9E18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2" y="167425"/>
            <a:ext cx="2704564" cy="3606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1B2EE-6A2D-DEEF-F403-AE8960A6A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08" y="167424"/>
            <a:ext cx="2704564" cy="3606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2869A-89DE-8A35-38DF-ADF2760A4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74" y="167425"/>
            <a:ext cx="2704564" cy="3606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306175-6A77-0A70-1B2E-FCDEE6CFF948}"/>
              </a:ext>
            </a:extLst>
          </p:cNvPr>
          <p:cNvSpPr txBox="1"/>
          <p:nvPr/>
        </p:nvSpPr>
        <p:spPr>
          <a:xfrm>
            <a:off x="579549" y="4031087"/>
            <a:ext cx="25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2: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2F4CE3-68A8-4370-1051-E286D1AA0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35" y="167424"/>
            <a:ext cx="2704564" cy="36060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A0E1C-1C29-BADD-338B-AC89286B9307}"/>
              </a:ext>
            </a:extLst>
          </p:cNvPr>
          <p:cNvSpPr txBox="1"/>
          <p:nvPr/>
        </p:nvSpPr>
        <p:spPr>
          <a:xfrm>
            <a:off x="3515932" y="4031087"/>
            <a:ext cx="23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warped_c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2CC9-6701-0E5E-3492-0D39973BA26C}"/>
              </a:ext>
            </a:extLst>
          </p:cNvPr>
          <p:cNvSpPr txBox="1"/>
          <p:nvPr/>
        </p:nvSpPr>
        <p:spPr>
          <a:xfrm>
            <a:off x="6478073" y="4031087"/>
            <a:ext cx="250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warped_cm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F5BC2-8243-7627-21EC-30C018248FB3}"/>
              </a:ext>
            </a:extLst>
          </p:cNvPr>
          <p:cNvSpPr txBox="1"/>
          <p:nvPr/>
        </p:nvSpPr>
        <p:spPr>
          <a:xfrm>
            <a:off x="9251861" y="4000968"/>
            <a:ext cx="25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misalign_mask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35B015-93AF-7358-2DBB-C5E609AED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2" y="4340179"/>
            <a:ext cx="1888366" cy="25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624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VITON -HD</vt:lpstr>
      <vt:lpstr>Mô hình chia làm 4 bước chính :</vt:lpstr>
      <vt:lpstr>Tiền xử lí dữ liệu</vt:lpstr>
      <vt:lpstr>PowerPoint Presentation</vt:lpstr>
      <vt:lpstr>Tạo phân đoạn</vt:lpstr>
      <vt:lpstr>Biến dạng quần áo</vt:lpstr>
      <vt:lpstr>PowerPoint Presentation</vt:lpstr>
      <vt:lpstr>PowerPoint Presentation</vt:lpstr>
      <vt:lpstr>PowerPoint Presentation</vt:lpstr>
      <vt:lpstr>Tổng hợp hình ảnh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VITON -HD</dc:title>
  <dc:creator>TRAN PHUONG NAM D20CN03</dc:creator>
  <cp:lastModifiedBy>TRAN PHUONG NAM D20CN03</cp:lastModifiedBy>
  <cp:revision>42</cp:revision>
  <dcterms:created xsi:type="dcterms:W3CDTF">2022-09-21T09:48:26Z</dcterms:created>
  <dcterms:modified xsi:type="dcterms:W3CDTF">2022-11-09T04:53:35Z</dcterms:modified>
</cp:coreProperties>
</file>