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5" r:id="rId3"/>
    <p:sldMasterId id="2147483662" r:id="rId4"/>
  </p:sldMasterIdLst>
  <p:sldIdLst>
    <p:sldId id="639" r:id="rId5"/>
    <p:sldId id="669" r:id="rId6"/>
    <p:sldId id="643" r:id="rId7"/>
    <p:sldId id="683" r:id="rId8"/>
    <p:sldId id="642" r:id="rId9"/>
    <p:sldId id="650" r:id="rId10"/>
    <p:sldId id="670" r:id="rId11"/>
    <p:sldId id="696" r:id="rId12"/>
    <p:sldId id="666" r:id="rId13"/>
    <p:sldId id="665" r:id="rId14"/>
    <p:sldId id="672" r:id="rId15"/>
    <p:sldId id="674" r:id="rId16"/>
  </p:sldIdLst>
  <p:sldSz cx="12192000" cy="6858000"/>
  <p:notesSz cx="6858000" cy="9144000"/>
  <p:embeddedFontLst>
    <p:embeddedFont>
      <p:font typeface="微软雅黑" panose="020B0503020204020204" charset="-122"/>
      <p:regular r:id="rId20"/>
    </p:embeddedFont>
    <p:embeddedFont>
      <p:font typeface="微软雅黑 Light" panose="020B0502040204020203" charset="-122"/>
      <p:regular r:id="rId21"/>
    </p:embeddedFont>
    <p:embeddedFont>
      <p:font typeface="Arial Black" panose="020B0A04020102020204" charset="0"/>
      <p:bold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9"/>
          </p14:sldIdLst>
        </p14:section>
        <p14:section name="1" id="{1FEF745F-C575-47AD-BC95-9B93A57EDBF3}">
          <p14:sldIdLst>
            <p14:sldId id="643"/>
            <p14:sldId id="683"/>
            <p14:sldId id="642"/>
          </p14:sldIdLst>
        </p14:section>
        <p14:section name="2" id="{8BC4FFB1-E2C5-45F6-BD96-01F9809A2B26}">
          <p14:sldIdLst>
            <p14:sldId id="650"/>
            <p14:sldId id="670"/>
            <p14:sldId id="696"/>
            <p14:sldId id="666"/>
          </p14:sldIdLst>
        </p14:section>
        <p14:section name="3" id="{5D086D09-ABB3-43F4-89BC-723AF992E6D9}">
          <p14:sldIdLst>
            <p14:sldId id="665"/>
            <p14:sldId id="672"/>
          </p14:sldIdLst>
        </p14:section>
        <p14:section name="4" id="{E1BFEC14-A286-4D88-A561-460A9FF62B6B}">
          <p14:sldIdLst>
            <p14:sldId id="6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394"/>
    <a:srgbClr val="F2F5F8"/>
    <a:srgbClr val="D7D3D0"/>
    <a:srgbClr val="EFD7CB"/>
    <a:srgbClr val="E2C8B1"/>
    <a:srgbClr val="9DB6BB"/>
    <a:srgbClr val="3C586E"/>
    <a:srgbClr val="DBDAD6"/>
    <a:srgbClr val="898989"/>
    <a:srgbClr val="52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6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286252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3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35890" y="288925"/>
            <a:ext cx="355600" cy="3556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31349" y="589280"/>
            <a:ext cx="125730" cy="125730"/>
          </a:xfrm>
          <a:prstGeom prst="diamond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77800" y="168528"/>
            <a:ext cx="271780" cy="271780"/>
          </a:xfrm>
          <a:prstGeom prst="diamond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6134" y="263102"/>
            <a:ext cx="868312" cy="354412"/>
          </a:xfrm>
          <a:prstGeom prst="rect">
            <a:avLst/>
          </a:prstGeom>
        </p:spPr>
      </p:pic>
      <p:sp>
        <p:nvSpPr>
          <p:cNvPr id="9" name="菱形 8"/>
          <p:cNvSpPr/>
          <p:nvPr userDrawn="1"/>
        </p:nvSpPr>
        <p:spPr>
          <a:xfrm>
            <a:off x="424815" y="339637"/>
            <a:ext cx="66675" cy="66675"/>
          </a:xfrm>
          <a:prstGeom prst="diamond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69215" y="473894"/>
            <a:ext cx="66675" cy="66675"/>
          </a:xfrm>
          <a:prstGeom prst="diamond">
            <a:avLst/>
          </a:prstGeom>
          <a:solidFill>
            <a:schemeClr val="accent2"/>
          </a:solidFill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92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616804" y="-266873"/>
            <a:ext cx="3512052" cy="7391746"/>
            <a:chOff x="-1400387" y="1160728"/>
            <a:chExt cx="3512052" cy="7391746"/>
          </a:xfrm>
        </p:grpSpPr>
        <p:sp>
          <p:nvSpPr>
            <p:cNvPr id="8" name="任意多边形: 形状 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907501" y="3078735"/>
              <a:ext cx="219885" cy="2198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 flipV="1">
            <a:off x="10296753" y="-266873"/>
            <a:ext cx="3512052" cy="7391746"/>
            <a:chOff x="-1400387" y="1160728"/>
            <a:chExt cx="3512052" cy="7391746"/>
          </a:xfrm>
        </p:grpSpPr>
        <p:sp>
          <p:nvSpPr>
            <p:cNvPr id="28" name="任意多边形: 形状 2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900000">
              <a:off x="916245" y="3057626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164453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30264" y="3961749"/>
            <a:ext cx="79314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996615"/>
            <a:ext cx="1790700" cy="26352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 rot="18900000" flipH="1" flipV="1">
            <a:off x="5582222" y="1790785"/>
            <a:ext cx="1026206" cy="1026206"/>
          </a:xfrm>
          <a:custGeom>
            <a:avLst/>
            <a:gdLst>
              <a:gd name="connsiteX0" fmla="*/ 0 w 1165438"/>
              <a:gd name="connsiteY0" fmla="*/ 0 h 1165438"/>
              <a:gd name="connsiteX1" fmla="*/ 1165439 w 1165438"/>
              <a:gd name="connsiteY1" fmla="*/ 0 h 1165438"/>
              <a:gd name="connsiteX2" fmla="*/ 1165439 w 1165438"/>
              <a:gd name="connsiteY2" fmla="*/ 1165439 h 1165438"/>
              <a:gd name="connsiteX3" fmla="*/ 0 w 1165438"/>
              <a:gd name="connsiteY3" fmla="*/ 1165439 h 1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438" h="1165438">
                <a:moveTo>
                  <a:pt x="0" y="0"/>
                </a:moveTo>
                <a:lnTo>
                  <a:pt x="1165439" y="0"/>
                </a:lnTo>
                <a:lnTo>
                  <a:pt x="1165439" y="1165439"/>
                </a:lnTo>
                <a:lnTo>
                  <a:pt x="0" y="1165439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flipH="1" flipV="1">
            <a:off x="5156025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flipH="1" flipV="1">
            <a:off x="5424920" y="1632605"/>
            <a:ext cx="1342160" cy="1342160"/>
          </a:xfrm>
          <a:custGeom>
            <a:avLst/>
            <a:gdLst>
              <a:gd name="connsiteX0" fmla="*/ 762815 w 1524260"/>
              <a:gd name="connsiteY0" fmla="*/ 1524261 h 1524260"/>
              <a:gd name="connsiteX1" fmla="*/ 0 w 1524260"/>
              <a:gd name="connsiteY1" fmla="*/ 762130 h 1524260"/>
              <a:gd name="connsiteX2" fmla="*/ 762130 w 1524260"/>
              <a:gd name="connsiteY2" fmla="*/ 0 h 1524260"/>
              <a:gd name="connsiteX3" fmla="*/ 1524261 w 1524260"/>
              <a:gd name="connsiteY3" fmla="*/ 762130 h 1524260"/>
              <a:gd name="connsiteX4" fmla="*/ 762815 w 1524260"/>
              <a:gd name="connsiteY4" fmla="*/ 1524261 h 1524260"/>
              <a:gd name="connsiteX5" fmla="*/ 15065 w 1524260"/>
              <a:gd name="connsiteY5" fmla="*/ 762130 h 1524260"/>
              <a:gd name="connsiteX6" fmla="*/ 762815 w 1524260"/>
              <a:gd name="connsiteY6" fmla="*/ 1509881 h 1524260"/>
              <a:gd name="connsiteX7" fmla="*/ 1510566 w 1524260"/>
              <a:gd name="connsiteY7" fmla="*/ 762130 h 1524260"/>
              <a:gd name="connsiteX8" fmla="*/ 762815 w 1524260"/>
              <a:gd name="connsiteY8" fmla="*/ 14380 h 1524260"/>
              <a:gd name="connsiteX9" fmla="*/ 15065 w 1524260"/>
              <a:gd name="connsiteY9" fmla="*/ 762130 h 152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260" h="1524260">
                <a:moveTo>
                  <a:pt x="762815" y="1524261"/>
                </a:moveTo>
                <a:lnTo>
                  <a:pt x="0" y="762130"/>
                </a:lnTo>
                <a:lnTo>
                  <a:pt x="762130" y="0"/>
                </a:lnTo>
                <a:lnTo>
                  <a:pt x="1524261" y="762130"/>
                </a:lnTo>
                <a:lnTo>
                  <a:pt x="762815" y="1524261"/>
                </a:lnTo>
                <a:close/>
                <a:moveTo>
                  <a:pt x="15065" y="762130"/>
                </a:moveTo>
                <a:lnTo>
                  <a:pt x="762815" y="1509881"/>
                </a:lnTo>
                <a:lnTo>
                  <a:pt x="1510566" y="762130"/>
                </a:lnTo>
                <a:lnTo>
                  <a:pt x="762815" y="14380"/>
                </a:lnTo>
                <a:lnTo>
                  <a:pt x="15065" y="76213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6608653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35325" y="2005554"/>
            <a:ext cx="721351" cy="6647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48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 flipH="1" flipV="1">
            <a:off x="5341901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 flipH="1" flipV="1">
            <a:off x="6794529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4818226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6794529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286252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3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35890" y="288925"/>
            <a:ext cx="355600" cy="3556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31349" y="589280"/>
            <a:ext cx="125730" cy="125730"/>
          </a:xfrm>
          <a:prstGeom prst="diamond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77800" y="168528"/>
            <a:ext cx="271780" cy="271780"/>
          </a:xfrm>
          <a:prstGeom prst="diamond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6134" y="263102"/>
            <a:ext cx="868312" cy="354412"/>
          </a:xfrm>
          <a:prstGeom prst="rect">
            <a:avLst/>
          </a:prstGeom>
        </p:spPr>
      </p:pic>
      <p:sp>
        <p:nvSpPr>
          <p:cNvPr id="9" name="菱形 8"/>
          <p:cNvSpPr/>
          <p:nvPr userDrawn="1"/>
        </p:nvSpPr>
        <p:spPr>
          <a:xfrm>
            <a:off x="424815" y="339637"/>
            <a:ext cx="66675" cy="66675"/>
          </a:xfrm>
          <a:prstGeom prst="diamond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69215" y="473894"/>
            <a:ext cx="66675" cy="66675"/>
          </a:xfrm>
          <a:prstGeom prst="diamond">
            <a:avLst/>
          </a:prstGeom>
          <a:solidFill>
            <a:schemeClr val="accent2"/>
          </a:solidFill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92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616804" y="-266873"/>
            <a:ext cx="3512052" cy="7391746"/>
            <a:chOff x="-1400387" y="1160728"/>
            <a:chExt cx="3512052" cy="7391746"/>
          </a:xfrm>
        </p:grpSpPr>
        <p:sp>
          <p:nvSpPr>
            <p:cNvPr id="8" name="任意多边形: 形状 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907501" y="3078735"/>
              <a:ext cx="219885" cy="2198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 flipV="1">
            <a:off x="10296753" y="-266873"/>
            <a:ext cx="3512052" cy="7391746"/>
            <a:chOff x="-1400387" y="1160728"/>
            <a:chExt cx="3512052" cy="7391746"/>
          </a:xfrm>
        </p:grpSpPr>
        <p:sp>
          <p:nvSpPr>
            <p:cNvPr id="28" name="任意多边形: 形状 2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900000">
              <a:off x="916245" y="3057626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164453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30264" y="3961749"/>
            <a:ext cx="79314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996615"/>
            <a:ext cx="1790700" cy="26352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 rot="18900000" flipH="1" flipV="1">
            <a:off x="5582222" y="1790785"/>
            <a:ext cx="1026206" cy="1026206"/>
          </a:xfrm>
          <a:custGeom>
            <a:avLst/>
            <a:gdLst>
              <a:gd name="connsiteX0" fmla="*/ 0 w 1165438"/>
              <a:gd name="connsiteY0" fmla="*/ 0 h 1165438"/>
              <a:gd name="connsiteX1" fmla="*/ 1165439 w 1165438"/>
              <a:gd name="connsiteY1" fmla="*/ 0 h 1165438"/>
              <a:gd name="connsiteX2" fmla="*/ 1165439 w 1165438"/>
              <a:gd name="connsiteY2" fmla="*/ 1165439 h 1165438"/>
              <a:gd name="connsiteX3" fmla="*/ 0 w 1165438"/>
              <a:gd name="connsiteY3" fmla="*/ 1165439 h 1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438" h="1165438">
                <a:moveTo>
                  <a:pt x="0" y="0"/>
                </a:moveTo>
                <a:lnTo>
                  <a:pt x="1165439" y="0"/>
                </a:lnTo>
                <a:lnTo>
                  <a:pt x="1165439" y="1165439"/>
                </a:lnTo>
                <a:lnTo>
                  <a:pt x="0" y="1165439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flipH="1" flipV="1">
            <a:off x="5156025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flipH="1" flipV="1">
            <a:off x="5424920" y="1632605"/>
            <a:ext cx="1342160" cy="1342160"/>
          </a:xfrm>
          <a:custGeom>
            <a:avLst/>
            <a:gdLst>
              <a:gd name="connsiteX0" fmla="*/ 762815 w 1524260"/>
              <a:gd name="connsiteY0" fmla="*/ 1524261 h 1524260"/>
              <a:gd name="connsiteX1" fmla="*/ 0 w 1524260"/>
              <a:gd name="connsiteY1" fmla="*/ 762130 h 1524260"/>
              <a:gd name="connsiteX2" fmla="*/ 762130 w 1524260"/>
              <a:gd name="connsiteY2" fmla="*/ 0 h 1524260"/>
              <a:gd name="connsiteX3" fmla="*/ 1524261 w 1524260"/>
              <a:gd name="connsiteY3" fmla="*/ 762130 h 1524260"/>
              <a:gd name="connsiteX4" fmla="*/ 762815 w 1524260"/>
              <a:gd name="connsiteY4" fmla="*/ 1524261 h 1524260"/>
              <a:gd name="connsiteX5" fmla="*/ 15065 w 1524260"/>
              <a:gd name="connsiteY5" fmla="*/ 762130 h 1524260"/>
              <a:gd name="connsiteX6" fmla="*/ 762815 w 1524260"/>
              <a:gd name="connsiteY6" fmla="*/ 1509881 h 1524260"/>
              <a:gd name="connsiteX7" fmla="*/ 1510566 w 1524260"/>
              <a:gd name="connsiteY7" fmla="*/ 762130 h 1524260"/>
              <a:gd name="connsiteX8" fmla="*/ 762815 w 1524260"/>
              <a:gd name="connsiteY8" fmla="*/ 14380 h 1524260"/>
              <a:gd name="connsiteX9" fmla="*/ 15065 w 1524260"/>
              <a:gd name="connsiteY9" fmla="*/ 762130 h 152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260" h="1524260">
                <a:moveTo>
                  <a:pt x="762815" y="1524261"/>
                </a:moveTo>
                <a:lnTo>
                  <a:pt x="0" y="762130"/>
                </a:lnTo>
                <a:lnTo>
                  <a:pt x="762130" y="0"/>
                </a:lnTo>
                <a:lnTo>
                  <a:pt x="1524261" y="762130"/>
                </a:lnTo>
                <a:lnTo>
                  <a:pt x="762815" y="1524261"/>
                </a:lnTo>
                <a:close/>
                <a:moveTo>
                  <a:pt x="15065" y="762130"/>
                </a:moveTo>
                <a:lnTo>
                  <a:pt x="762815" y="1509881"/>
                </a:lnTo>
                <a:lnTo>
                  <a:pt x="1510566" y="762130"/>
                </a:lnTo>
                <a:lnTo>
                  <a:pt x="762815" y="14380"/>
                </a:lnTo>
                <a:lnTo>
                  <a:pt x="15065" y="76213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6608653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35325" y="2005554"/>
            <a:ext cx="721351" cy="6647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48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 flipH="1" flipV="1">
            <a:off x="5341901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 flipH="1" flipV="1">
            <a:off x="6794529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4818226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6794529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286252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3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35890" y="288925"/>
            <a:ext cx="355600" cy="3556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31349" y="589280"/>
            <a:ext cx="125730" cy="125730"/>
          </a:xfrm>
          <a:prstGeom prst="diamond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77800" y="168528"/>
            <a:ext cx="271780" cy="271780"/>
          </a:xfrm>
          <a:prstGeom prst="diamond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6134" y="263102"/>
            <a:ext cx="868312" cy="354412"/>
          </a:xfrm>
          <a:prstGeom prst="rect">
            <a:avLst/>
          </a:prstGeom>
        </p:spPr>
      </p:pic>
      <p:sp>
        <p:nvSpPr>
          <p:cNvPr id="9" name="菱形 8"/>
          <p:cNvSpPr/>
          <p:nvPr userDrawn="1"/>
        </p:nvSpPr>
        <p:spPr>
          <a:xfrm>
            <a:off x="424815" y="339637"/>
            <a:ext cx="66675" cy="66675"/>
          </a:xfrm>
          <a:prstGeom prst="diamond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69215" y="473894"/>
            <a:ext cx="66675" cy="66675"/>
          </a:xfrm>
          <a:prstGeom prst="diamond">
            <a:avLst/>
          </a:prstGeom>
          <a:solidFill>
            <a:schemeClr val="accent2"/>
          </a:solidFill>
          <a:ln w="31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92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616804" y="-266873"/>
            <a:ext cx="3512052" cy="7391746"/>
            <a:chOff x="-1400387" y="1160728"/>
            <a:chExt cx="3512052" cy="7391746"/>
          </a:xfrm>
        </p:grpSpPr>
        <p:sp>
          <p:nvSpPr>
            <p:cNvPr id="8" name="任意多边形: 形状 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907501" y="3078735"/>
              <a:ext cx="219885" cy="2198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 flipV="1">
            <a:off x="10296753" y="-266873"/>
            <a:ext cx="3512052" cy="7391746"/>
            <a:chOff x="-1400387" y="1160728"/>
            <a:chExt cx="3512052" cy="7391746"/>
          </a:xfrm>
        </p:grpSpPr>
        <p:sp>
          <p:nvSpPr>
            <p:cNvPr id="28" name="任意多边形: 形状 27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900000">
              <a:off x="916245" y="3057626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164453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30264" y="3961749"/>
            <a:ext cx="79314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996615"/>
            <a:ext cx="1790700" cy="26352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 rot="18900000" flipH="1" flipV="1">
            <a:off x="5582222" y="1790785"/>
            <a:ext cx="1026206" cy="1026206"/>
          </a:xfrm>
          <a:custGeom>
            <a:avLst/>
            <a:gdLst>
              <a:gd name="connsiteX0" fmla="*/ 0 w 1165438"/>
              <a:gd name="connsiteY0" fmla="*/ 0 h 1165438"/>
              <a:gd name="connsiteX1" fmla="*/ 1165439 w 1165438"/>
              <a:gd name="connsiteY1" fmla="*/ 0 h 1165438"/>
              <a:gd name="connsiteX2" fmla="*/ 1165439 w 1165438"/>
              <a:gd name="connsiteY2" fmla="*/ 1165439 h 1165438"/>
              <a:gd name="connsiteX3" fmla="*/ 0 w 1165438"/>
              <a:gd name="connsiteY3" fmla="*/ 1165439 h 1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438" h="1165438">
                <a:moveTo>
                  <a:pt x="0" y="0"/>
                </a:moveTo>
                <a:lnTo>
                  <a:pt x="1165439" y="0"/>
                </a:lnTo>
                <a:lnTo>
                  <a:pt x="1165439" y="1165439"/>
                </a:lnTo>
                <a:lnTo>
                  <a:pt x="0" y="1165439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flipH="1" flipV="1">
            <a:off x="5156025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flipH="1" flipV="1">
            <a:off x="5424920" y="1632605"/>
            <a:ext cx="1342160" cy="1342160"/>
          </a:xfrm>
          <a:custGeom>
            <a:avLst/>
            <a:gdLst>
              <a:gd name="connsiteX0" fmla="*/ 762815 w 1524260"/>
              <a:gd name="connsiteY0" fmla="*/ 1524261 h 1524260"/>
              <a:gd name="connsiteX1" fmla="*/ 0 w 1524260"/>
              <a:gd name="connsiteY1" fmla="*/ 762130 h 1524260"/>
              <a:gd name="connsiteX2" fmla="*/ 762130 w 1524260"/>
              <a:gd name="connsiteY2" fmla="*/ 0 h 1524260"/>
              <a:gd name="connsiteX3" fmla="*/ 1524261 w 1524260"/>
              <a:gd name="connsiteY3" fmla="*/ 762130 h 1524260"/>
              <a:gd name="connsiteX4" fmla="*/ 762815 w 1524260"/>
              <a:gd name="connsiteY4" fmla="*/ 1524261 h 1524260"/>
              <a:gd name="connsiteX5" fmla="*/ 15065 w 1524260"/>
              <a:gd name="connsiteY5" fmla="*/ 762130 h 1524260"/>
              <a:gd name="connsiteX6" fmla="*/ 762815 w 1524260"/>
              <a:gd name="connsiteY6" fmla="*/ 1509881 h 1524260"/>
              <a:gd name="connsiteX7" fmla="*/ 1510566 w 1524260"/>
              <a:gd name="connsiteY7" fmla="*/ 762130 h 1524260"/>
              <a:gd name="connsiteX8" fmla="*/ 762815 w 1524260"/>
              <a:gd name="connsiteY8" fmla="*/ 14380 h 1524260"/>
              <a:gd name="connsiteX9" fmla="*/ 15065 w 1524260"/>
              <a:gd name="connsiteY9" fmla="*/ 762130 h 152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260" h="1524260">
                <a:moveTo>
                  <a:pt x="762815" y="1524261"/>
                </a:moveTo>
                <a:lnTo>
                  <a:pt x="0" y="762130"/>
                </a:lnTo>
                <a:lnTo>
                  <a:pt x="762130" y="0"/>
                </a:lnTo>
                <a:lnTo>
                  <a:pt x="1524261" y="762130"/>
                </a:lnTo>
                <a:lnTo>
                  <a:pt x="762815" y="1524261"/>
                </a:lnTo>
                <a:close/>
                <a:moveTo>
                  <a:pt x="15065" y="762130"/>
                </a:moveTo>
                <a:lnTo>
                  <a:pt x="762815" y="1509881"/>
                </a:lnTo>
                <a:lnTo>
                  <a:pt x="1510566" y="762130"/>
                </a:lnTo>
                <a:lnTo>
                  <a:pt x="762815" y="14380"/>
                </a:lnTo>
                <a:lnTo>
                  <a:pt x="15065" y="76213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6608653" y="2090325"/>
            <a:ext cx="427324" cy="427324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35325" y="2005554"/>
            <a:ext cx="721351" cy="6647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48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 flipH="1" flipV="1">
            <a:off x="5341901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 flipH="1" flipV="1">
            <a:off x="6794529" y="5100591"/>
            <a:ext cx="55572" cy="55572"/>
          </a:xfrm>
          <a:custGeom>
            <a:avLst/>
            <a:gdLst>
              <a:gd name="connsiteX0" fmla="*/ 0 w 792259"/>
              <a:gd name="connsiteY0" fmla="*/ 396472 h 792259"/>
              <a:gd name="connsiteX1" fmla="*/ 396472 w 792259"/>
              <a:gd name="connsiteY1" fmla="*/ 0 h 792259"/>
              <a:gd name="connsiteX2" fmla="*/ 792259 w 792259"/>
              <a:gd name="connsiteY2" fmla="*/ 396472 h 792259"/>
              <a:gd name="connsiteX3" fmla="*/ 396472 w 792259"/>
              <a:gd name="connsiteY3" fmla="*/ 792260 h 79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59" h="792259">
                <a:moveTo>
                  <a:pt x="0" y="396472"/>
                </a:moveTo>
                <a:lnTo>
                  <a:pt x="396472" y="0"/>
                </a:lnTo>
                <a:lnTo>
                  <a:pt x="792259" y="396472"/>
                </a:lnTo>
                <a:lnTo>
                  <a:pt x="396472" y="792260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4818226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6794529" y="5128377"/>
            <a:ext cx="5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矩形 6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00601" y="2855436"/>
            <a:ext cx="2590800" cy="738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800" b="1" i="0" spc="300">
                <a:solidFill>
                  <a:schemeClr val="accent1"/>
                </a:solidFill>
                <a:effectLst/>
                <a:latin typeface="+mj-ea"/>
                <a:ea typeface="+mj-ea"/>
              </a:rPr>
              <a:t>答辩汇报</a:t>
            </a:r>
            <a:endParaRPr lang="zh-CN" altLang="en-US" sz="4800" b="1" i="0" spc="30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221700" y="3689589"/>
            <a:ext cx="774860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400"/>
              <a:t>Research on cross domain gesture recognition</a:t>
            </a:r>
            <a:endParaRPr lang="en-US" altLang="zh-CN" sz="1400"/>
          </a:p>
        </p:txBody>
      </p:sp>
      <p:sp>
        <p:nvSpPr>
          <p:cNvPr id="32" name="textcount"/>
          <p:cNvSpPr txBox="1"/>
          <p:nvPr/>
        </p:nvSpPr>
        <p:spPr>
          <a:xfrm>
            <a:off x="3596640" y="4536868"/>
            <a:ext cx="4998720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/>
              <a:t>汇报人：金田</a:t>
            </a:r>
            <a:r>
              <a:rPr lang="en-US" altLang="zh-CN" spc="300"/>
              <a:t>     </a:t>
            </a:r>
            <a:r>
              <a:rPr lang="zh-CN" altLang="en-US" spc="300"/>
              <a:t>班级：网安</a:t>
            </a:r>
            <a:r>
              <a:rPr lang="en-US" altLang="zh-CN" spc="300"/>
              <a:t>1901</a:t>
            </a:r>
            <a:endParaRPr lang="en-US" altLang="zh-CN" spc="300"/>
          </a:p>
        </p:txBody>
      </p:sp>
      <p:sp>
        <p:nvSpPr>
          <p:cNvPr id="517" name="矩形 516"/>
          <p:cNvSpPr/>
          <p:nvPr/>
        </p:nvSpPr>
        <p:spPr>
          <a:xfrm>
            <a:off x="4095749" y="2330253"/>
            <a:ext cx="40005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3200" b="1" spc="300">
                <a:solidFill>
                  <a:schemeClr val="accent2"/>
                </a:solidFill>
                <a:latin typeface="+mj-ea"/>
                <a:ea typeface="+mj-ea"/>
              </a:rPr>
              <a:t>跨域手势识别的</a:t>
            </a:r>
            <a:r>
              <a:rPr lang="zh-CN" altLang="en-US" sz="3200" b="1" spc="300">
                <a:solidFill>
                  <a:schemeClr val="accent2"/>
                </a:solidFill>
                <a:latin typeface="+mj-ea"/>
                <a:ea typeface="+mj-ea"/>
              </a:rPr>
              <a:t>研究</a:t>
            </a:r>
            <a:endParaRPr lang="zh-CN" altLang="en-US" sz="3200" b="1" spc="30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521" name="组合 520"/>
          <p:cNvGrpSpPr/>
          <p:nvPr/>
        </p:nvGrpSpPr>
        <p:grpSpPr>
          <a:xfrm>
            <a:off x="-1616804" y="-266873"/>
            <a:ext cx="3512052" cy="7391746"/>
            <a:chOff x="-1400387" y="1160728"/>
            <a:chExt cx="3512052" cy="7391746"/>
          </a:xfrm>
        </p:grpSpPr>
        <p:sp>
          <p:nvSpPr>
            <p:cNvPr id="16" name="任意多边形: 形状 15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 rot="18900000">
              <a:off x="907501" y="3078735"/>
              <a:ext cx="219885" cy="2198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2" name="组合 541"/>
          <p:cNvGrpSpPr/>
          <p:nvPr/>
        </p:nvGrpSpPr>
        <p:grpSpPr>
          <a:xfrm flipH="1" flipV="1">
            <a:off x="10296753" y="-266873"/>
            <a:ext cx="3512052" cy="7391746"/>
            <a:chOff x="-1400387" y="1160728"/>
            <a:chExt cx="3512052" cy="7391746"/>
          </a:xfrm>
        </p:grpSpPr>
        <p:sp>
          <p:nvSpPr>
            <p:cNvPr id="543" name="任意多边形: 形状 542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 rot="18900000">
              <a:off x="916245" y="3057626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90555" y="2024303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164453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CONCLUSION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收获</a:t>
            </a:r>
            <a:endParaRPr lang="zh-CN" altLang="en-US">
              <a:latin typeface="+mj-ea"/>
            </a:endParaRPr>
          </a:p>
        </p:txBody>
      </p:sp>
      <p:grpSp>
        <p:nvGrpSpPr>
          <p:cNvPr id="86" name="Group 17"/>
          <p:cNvGrpSpPr/>
          <p:nvPr/>
        </p:nvGrpSpPr>
        <p:grpSpPr>
          <a:xfrm>
            <a:off x="819149" y="1589876"/>
            <a:ext cx="10553702" cy="4231600"/>
            <a:chOff x="609601" y="1467756"/>
            <a:chExt cx="10972797" cy="4399639"/>
          </a:xfrm>
        </p:grpSpPr>
        <p:sp>
          <p:nvSpPr>
            <p:cNvPr id="87" name="矩形 86"/>
            <p:cNvSpPr/>
            <p:nvPr/>
          </p:nvSpPr>
          <p:spPr>
            <a:xfrm>
              <a:off x="609601" y="1467756"/>
              <a:ext cx="3352799" cy="4399639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文本框 7"/>
            <p:cNvSpPr txBox="1"/>
            <p:nvPr/>
          </p:nvSpPr>
          <p:spPr>
            <a:xfrm>
              <a:off x="925288" y="3831237"/>
              <a:ext cx="2708660" cy="41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</a:rPr>
                <a:t>编辑器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419600" y="1467756"/>
              <a:ext cx="3352799" cy="4399639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文本框 7"/>
            <p:cNvSpPr txBox="1"/>
            <p:nvPr/>
          </p:nvSpPr>
          <p:spPr>
            <a:xfrm>
              <a:off x="4735287" y="3831237"/>
              <a:ext cx="2708660" cy="41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/>
                  </a:solidFill>
                  <a:latin typeface="+mj-ea"/>
                  <a:ea typeface="+mj-ea"/>
                </a:rPr>
                <a:t>深度学习</a:t>
              </a:r>
              <a:endParaRPr lang="zh-CN" altLang="en-US" sz="2000" b="1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8229599" y="1467756"/>
              <a:ext cx="3352799" cy="4399639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文本框 7"/>
            <p:cNvSpPr txBox="1"/>
            <p:nvPr/>
          </p:nvSpPr>
          <p:spPr>
            <a:xfrm>
              <a:off x="8545286" y="3831237"/>
              <a:ext cx="2708660" cy="41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3"/>
                  </a:solidFill>
                  <a:latin typeface="+mj-ea"/>
                  <a:ea typeface="+mj-ea"/>
                </a:rPr>
                <a:t>文档排版</a:t>
              </a:r>
              <a:endParaRPr lang="zh-CN" altLang="en-US" sz="20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1962001" y="4350357"/>
              <a:ext cx="648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772000" y="4350357"/>
              <a:ext cx="648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9581999" y="4350357"/>
              <a:ext cx="648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925288" y="4433571"/>
              <a:ext cx="2721428" cy="96655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熟悉了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Emacs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的编辑风格，感受到了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Emacs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编辑文档和代码的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便捷性</a:t>
              </a:r>
              <a:endParaRPr lang="zh-CN" altLang="en-US" sz="140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4735287" y="4433571"/>
              <a:ext cx="2721428" cy="96655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能够配置深度学习环境，根据训练要求的不同改变相应参数，对深度学习有初步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认识</a:t>
              </a:r>
              <a:endParaRPr lang="zh-CN" altLang="en-US" sz="140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8545286" y="4433571"/>
              <a:ext cx="2721428" cy="6760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学会了用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LaTeX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进行基本的文档排版，熟悉基础</a:t>
              </a: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语法</a:t>
              </a:r>
              <a:endParaRPr lang="zh-CN" altLang="en-US" sz="140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502018" y="1750504"/>
              <a:ext cx="1555200" cy="1555433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9120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/>
                <a:t>01</a:t>
              </a:r>
              <a:endParaRPr lang="zh-CN" altLang="en-US" sz="360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318400" y="1750504"/>
              <a:ext cx="1555201" cy="155543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9120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/>
                <a:t>02</a:t>
              </a:r>
              <a:endParaRPr lang="zh-CN" altLang="en-US" sz="360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9058196" y="1750504"/>
              <a:ext cx="1555200" cy="1555433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9120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/>
                <a:t>03</a:t>
              </a:r>
              <a:endParaRPr lang="zh-CN" altLang="en-US" sz="3600"/>
            </a:p>
          </p:txBody>
        </p:sp>
        <p:sp>
          <p:nvSpPr>
            <p:cNvPr id="102" name="Oval 6"/>
            <p:cNvSpPr/>
            <p:nvPr/>
          </p:nvSpPr>
          <p:spPr>
            <a:xfrm>
              <a:off x="5873051" y="2064127"/>
              <a:ext cx="445900" cy="445900"/>
            </a:xfrm>
            <a:custGeom>
              <a:avLst/>
              <a:gdLst>
                <a:gd name="T0" fmla="*/ 0 w 10375"/>
                <a:gd name="T1" fmla="*/ 2108 h 10377"/>
                <a:gd name="T2" fmla="*/ 2108 w 10375"/>
                <a:gd name="T3" fmla="*/ 2270 h 10377"/>
                <a:gd name="T4" fmla="*/ 2270 w 10375"/>
                <a:gd name="T5" fmla="*/ 163 h 10377"/>
                <a:gd name="T6" fmla="*/ 163 w 10375"/>
                <a:gd name="T7" fmla="*/ 0 h 10377"/>
                <a:gd name="T8" fmla="*/ 1784 w 10375"/>
                <a:gd name="T9" fmla="*/ 1784 h 10377"/>
                <a:gd name="T10" fmla="*/ 486 w 10375"/>
                <a:gd name="T11" fmla="*/ 488 h 10377"/>
                <a:gd name="T12" fmla="*/ 1783 w 10375"/>
                <a:gd name="T13" fmla="*/ 1784 h 10377"/>
                <a:gd name="T14" fmla="*/ 8105 w 10375"/>
                <a:gd name="T15" fmla="*/ 163 h 10377"/>
                <a:gd name="T16" fmla="*/ 8268 w 10375"/>
                <a:gd name="T17" fmla="*/ 2270 h 10377"/>
                <a:gd name="T18" fmla="*/ 10375 w 10375"/>
                <a:gd name="T19" fmla="*/ 2108 h 10377"/>
                <a:gd name="T20" fmla="*/ 10213 w 10375"/>
                <a:gd name="T21" fmla="*/ 0 h 10377"/>
                <a:gd name="T22" fmla="*/ 8105 w 10375"/>
                <a:gd name="T23" fmla="*/ 163 h 10377"/>
                <a:gd name="T24" fmla="*/ 8591 w 10375"/>
                <a:gd name="T25" fmla="*/ 1784 h 10377"/>
                <a:gd name="T26" fmla="*/ 9888 w 10375"/>
                <a:gd name="T27" fmla="*/ 488 h 10377"/>
                <a:gd name="T28" fmla="*/ 9889 w 10375"/>
                <a:gd name="T29" fmla="*/ 1784 h 10377"/>
                <a:gd name="T30" fmla="*/ 8105 w 10375"/>
                <a:gd name="T31" fmla="*/ 10214 h 10377"/>
                <a:gd name="T32" fmla="*/ 10213 w 10375"/>
                <a:gd name="T33" fmla="*/ 10377 h 10377"/>
                <a:gd name="T34" fmla="*/ 10375 w 10375"/>
                <a:gd name="T35" fmla="*/ 8269 h 10377"/>
                <a:gd name="T36" fmla="*/ 8268 w 10375"/>
                <a:gd name="T37" fmla="*/ 8107 h 10377"/>
                <a:gd name="T38" fmla="*/ 9889 w 10375"/>
                <a:gd name="T39" fmla="*/ 9889 h 10377"/>
                <a:gd name="T40" fmla="*/ 8591 w 10375"/>
                <a:gd name="T41" fmla="*/ 8593 h 10377"/>
                <a:gd name="T42" fmla="*/ 9888 w 10375"/>
                <a:gd name="T43" fmla="*/ 9889 h 10377"/>
                <a:gd name="T44" fmla="*/ 0 w 10375"/>
                <a:gd name="T45" fmla="*/ 8269 h 10377"/>
                <a:gd name="T46" fmla="*/ 163 w 10375"/>
                <a:gd name="T47" fmla="*/ 10377 h 10377"/>
                <a:gd name="T48" fmla="*/ 2270 w 10375"/>
                <a:gd name="T49" fmla="*/ 10214 h 10377"/>
                <a:gd name="T50" fmla="*/ 2108 w 10375"/>
                <a:gd name="T51" fmla="*/ 8107 h 10377"/>
                <a:gd name="T52" fmla="*/ 0 w 10375"/>
                <a:gd name="T53" fmla="*/ 8269 h 10377"/>
                <a:gd name="T54" fmla="*/ 486 w 10375"/>
                <a:gd name="T55" fmla="*/ 9889 h 10377"/>
                <a:gd name="T56" fmla="*/ 1783 w 10375"/>
                <a:gd name="T57" fmla="*/ 8593 h 10377"/>
                <a:gd name="T58" fmla="*/ 1784 w 10375"/>
                <a:gd name="T59" fmla="*/ 9889 h 10377"/>
                <a:gd name="T60" fmla="*/ 2530 w 10375"/>
                <a:gd name="T61" fmla="*/ 3003 h 10377"/>
                <a:gd name="T62" fmla="*/ 2989 w 10375"/>
                <a:gd name="T63" fmla="*/ 2544 h 10377"/>
                <a:gd name="T64" fmla="*/ 7804 w 10375"/>
                <a:gd name="T65" fmla="*/ 7818 h 10377"/>
                <a:gd name="T66" fmla="*/ 735 w 10375"/>
                <a:gd name="T67" fmla="*/ 2270 h 10377"/>
                <a:gd name="T68" fmla="*/ 1535 w 10375"/>
                <a:gd name="T69" fmla="*/ 8106 h 10377"/>
                <a:gd name="T70" fmla="*/ 735 w 10375"/>
                <a:gd name="T71" fmla="*/ 2270 h 10377"/>
                <a:gd name="T72" fmla="*/ 8106 w 10375"/>
                <a:gd name="T73" fmla="*/ 735 h 10377"/>
                <a:gd name="T74" fmla="*/ 2270 w 10375"/>
                <a:gd name="T75" fmla="*/ 1535 h 10377"/>
                <a:gd name="T76" fmla="*/ 2270 w 10375"/>
                <a:gd name="T77" fmla="*/ 8842 h 10377"/>
                <a:gd name="T78" fmla="*/ 8106 w 10375"/>
                <a:gd name="T79" fmla="*/ 9642 h 10377"/>
                <a:gd name="T80" fmla="*/ 2270 w 10375"/>
                <a:gd name="T81" fmla="*/ 8842 h 10377"/>
                <a:gd name="T82" fmla="*/ 9640 w 10375"/>
                <a:gd name="T83" fmla="*/ 2270 h 10377"/>
                <a:gd name="T84" fmla="*/ 8840 w 10375"/>
                <a:gd name="T85" fmla="*/ 8106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75" h="10377">
                  <a:moveTo>
                    <a:pt x="0" y="163"/>
                  </a:moveTo>
                  <a:lnTo>
                    <a:pt x="0" y="2108"/>
                  </a:lnTo>
                  <a:cubicBezTo>
                    <a:pt x="0" y="2198"/>
                    <a:pt x="73" y="2270"/>
                    <a:pt x="163" y="2270"/>
                  </a:cubicBezTo>
                  <a:lnTo>
                    <a:pt x="2108" y="2270"/>
                  </a:lnTo>
                  <a:cubicBezTo>
                    <a:pt x="2198" y="2270"/>
                    <a:pt x="2270" y="2198"/>
                    <a:pt x="2270" y="2108"/>
                  </a:cubicBezTo>
                  <a:lnTo>
                    <a:pt x="2270" y="163"/>
                  </a:lnTo>
                  <a:cubicBezTo>
                    <a:pt x="2270" y="73"/>
                    <a:pt x="2198" y="0"/>
                    <a:pt x="2108" y="0"/>
                  </a:cubicBezTo>
                  <a:lnTo>
                    <a:pt x="163" y="0"/>
                  </a:lnTo>
                  <a:cubicBezTo>
                    <a:pt x="73" y="1"/>
                    <a:pt x="0" y="74"/>
                    <a:pt x="0" y="163"/>
                  </a:cubicBezTo>
                  <a:close/>
                  <a:moveTo>
                    <a:pt x="1784" y="1784"/>
                  </a:moveTo>
                  <a:lnTo>
                    <a:pt x="486" y="1784"/>
                  </a:lnTo>
                  <a:lnTo>
                    <a:pt x="486" y="488"/>
                  </a:lnTo>
                  <a:lnTo>
                    <a:pt x="1783" y="488"/>
                  </a:lnTo>
                  <a:lnTo>
                    <a:pt x="1783" y="1784"/>
                  </a:lnTo>
                  <a:lnTo>
                    <a:pt x="1784" y="1784"/>
                  </a:lnTo>
                  <a:close/>
                  <a:moveTo>
                    <a:pt x="8105" y="163"/>
                  </a:moveTo>
                  <a:lnTo>
                    <a:pt x="8105" y="2108"/>
                  </a:lnTo>
                  <a:cubicBezTo>
                    <a:pt x="8105" y="2198"/>
                    <a:pt x="8178" y="2270"/>
                    <a:pt x="8268" y="2270"/>
                  </a:cubicBezTo>
                  <a:lnTo>
                    <a:pt x="10213" y="2270"/>
                  </a:lnTo>
                  <a:cubicBezTo>
                    <a:pt x="10303" y="2270"/>
                    <a:pt x="10375" y="2198"/>
                    <a:pt x="10375" y="2108"/>
                  </a:cubicBezTo>
                  <a:lnTo>
                    <a:pt x="10375" y="163"/>
                  </a:lnTo>
                  <a:cubicBezTo>
                    <a:pt x="10375" y="73"/>
                    <a:pt x="10303" y="0"/>
                    <a:pt x="10213" y="0"/>
                  </a:cubicBezTo>
                  <a:lnTo>
                    <a:pt x="8268" y="0"/>
                  </a:lnTo>
                  <a:cubicBezTo>
                    <a:pt x="8178" y="1"/>
                    <a:pt x="8105" y="74"/>
                    <a:pt x="8105" y="163"/>
                  </a:cubicBezTo>
                  <a:close/>
                  <a:moveTo>
                    <a:pt x="9889" y="1784"/>
                  </a:moveTo>
                  <a:lnTo>
                    <a:pt x="8591" y="1784"/>
                  </a:lnTo>
                  <a:lnTo>
                    <a:pt x="8591" y="488"/>
                  </a:lnTo>
                  <a:lnTo>
                    <a:pt x="9888" y="488"/>
                  </a:lnTo>
                  <a:lnTo>
                    <a:pt x="9888" y="1784"/>
                  </a:lnTo>
                  <a:lnTo>
                    <a:pt x="9889" y="1784"/>
                  </a:lnTo>
                  <a:close/>
                  <a:moveTo>
                    <a:pt x="8105" y="8269"/>
                  </a:moveTo>
                  <a:lnTo>
                    <a:pt x="8105" y="10214"/>
                  </a:lnTo>
                  <a:cubicBezTo>
                    <a:pt x="8105" y="10304"/>
                    <a:pt x="8178" y="10377"/>
                    <a:pt x="8268" y="10377"/>
                  </a:cubicBezTo>
                  <a:lnTo>
                    <a:pt x="10213" y="10377"/>
                  </a:lnTo>
                  <a:cubicBezTo>
                    <a:pt x="10303" y="10377"/>
                    <a:pt x="10375" y="10304"/>
                    <a:pt x="10375" y="10214"/>
                  </a:cubicBezTo>
                  <a:lnTo>
                    <a:pt x="10375" y="8269"/>
                  </a:lnTo>
                  <a:cubicBezTo>
                    <a:pt x="10375" y="8179"/>
                    <a:pt x="10303" y="8107"/>
                    <a:pt x="10213" y="8107"/>
                  </a:cubicBezTo>
                  <a:lnTo>
                    <a:pt x="8268" y="8107"/>
                  </a:lnTo>
                  <a:cubicBezTo>
                    <a:pt x="8178" y="8107"/>
                    <a:pt x="8105" y="8179"/>
                    <a:pt x="8105" y="8269"/>
                  </a:cubicBezTo>
                  <a:close/>
                  <a:moveTo>
                    <a:pt x="9889" y="9889"/>
                  </a:moveTo>
                  <a:lnTo>
                    <a:pt x="8591" y="9889"/>
                  </a:lnTo>
                  <a:lnTo>
                    <a:pt x="8591" y="8593"/>
                  </a:lnTo>
                  <a:lnTo>
                    <a:pt x="9888" y="8593"/>
                  </a:lnTo>
                  <a:lnTo>
                    <a:pt x="9888" y="9889"/>
                  </a:lnTo>
                  <a:lnTo>
                    <a:pt x="9889" y="9889"/>
                  </a:lnTo>
                  <a:close/>
                  <a:moveTo>
                    <a:pt x="0" y="8269"/>
                  </a:moveTo>
                  <a:lnTo>
                    <a:pt x="0" y="10214"/>
                  </a:lnTo>
                  <a:cubicBezTo>
                    <a:pt x="0" y="10304"/>
                    <a:pt x="73" y="10377"/>
                    <a:pt x="163" y="10377"/>
                  </a:cubicBezTo>
                  <a:lnTo>
                    <a:pt x="2108" y="10377"/>
                  </a:lnTo>
                  <a:cubicBezTo>
                    <a:pt x="2198" y="10377"/>
                    <a:pt x="2270" y="10304"/>
                    <a:pt x="2270" y="10214"/>
                  </a:cubicBezTo>
                  <a:lnTo>
                    <a:pt x="2270" y="8269"/>
                  </a:lnTo>
                  <a:cubicBezTo>
                    <a:pt x="2270" y="8179"/>
                    <a:pt x="2198" y="8107"/>
                    <a:pt x="2108" y="8107"/>
                  </a:cubicBezTo>
                  <a:lnTo>
                    <a:pt x="163" y="8107"/>
                  </a:lnTo>
                  <a:cubicBezTo>
                    <a:pt x="73" y="8107"/>
                    <a:pt x="0" y="8179"/>
                    <a:pt x="0" y="8269"/>
                  </a:cubicBezTo>
                  <a:close/>
                  <a:moveTo>
                    <a:pt x="1784" y="9889"/>
                  </a:moveTo>
                  <a:lnTo>
                    <a:pt x="486" y="9889"/>
                  </a:lnTo>
                  <a:lnTo>
                    <a:pt x="486" y="8593"/>
                  </a:lnTo>
                  <a:lnTo>
                    <a:pt x="1783" y="8593"/>
                  </a:lnTo>
                  <a:lnTo>
                    <a:pt x="1783" y="9889"/>
                  </a:lnTo>
                  <a:lnTo>
                    <a:pt x="1784" y="9889"/>
                  </a:lnTo>
                  <a:close/>
                  <a:moveTo>
                    <a:pt x="7345" y="7817"/>
                  </a:moveTo>
                  <a:lnTo>
                    <a:pt x="2530" y="3003"/>
                  </a:lnTo>
                  <a:cubicBezTo>
                    <a:pt x="2404" y="2877"/>
                    <a:pt x="2404" y="2670"/>
                    <a:pt x="2530" y="2544"/>
                  </a:cubicBezTo>
                  <a:cubicBezTo>
                    <a:pt x="2656" y="2418"/>
                    <a:pt x="2863" y="2418"/>
                    <a:pt x="2989" y="2544"/>
                  </a:cubicBezTo>
                  <a:lnTo>
                    <a:pt x="7804" y="7359"/>
                  </a:lnTo>
                  <a:cubicBezTo>
                    <a:pt x="7930" y="7485"/>
                    <a:pt x="7930" y="7692"/>
                    <a:pt x="7804" y="7818"/>
                  </a:cubicBezTo>
                  <a:cubicBezTo>
                    <a:pt x="7676" y="7943"/>
                    <a:pt x="7471" y="7943"/>
                    <a:pt x="7345" y="7817"/>
                  </a:cubicBezTo>
                  <a:close/>
                  <a:moveTo>
                    <a:pt x="735" y="2270"/>
                  </a:moveTo>
                  <a:lnTo>
                    <a:pt x="1535" y="2270"/>
                  </a:lnTo>
                  <a:lnTo>
                    <a:pt x="1535" y="8106"/>
                  </a:lnTo>
                  <a:lnTo>
                    <a:pt x="735" y="8106"/>
                  </a:lnTo>
                  <a:lnTo>
                    <a:pt x="735" y="2270"/>
                  </a:lnTo>
                  <a:close/>
                  <a:moveTo>
                    <a:pt x="2270" y="735"/>
                  </a:moveTo>
                  <a:lnTo>
                    <a:pt x="8106" y="735"/>
                  </a:lnTo>
                  <a:lnTo>
                    <a:pt x="8106" y="1535"/>
                  </a:lnTo>
                  <a:lnTo>
                    <a:pt x="2270" y="1535"/>
                  </a:lnTo>
                  <a:lnTo>
                    <a:pt x="2270" y="735"/>
                  </a:lnTo>
                  <a:close/>
                  <a:moveTo>
                    <a:pt x="2270" y="8842"/>
                  </a:moveTo>
                  <a:lnTo>
                    <a:pt x="8106" y="8842"/>
                  </a:lnTo>
                  <a:lnTo>
                    <a:pt x="8106" y="9642"/>
                  </a:lnTo>
                  <a:lnTo>
                    <a:pt x="2270" y="9642"/>
                  </a:lnTo>
                  <a:lnTo>
                    <a:pt x="2270" y="8842"/>
                  </a:lnTo>
                  <a:close/>
                  <a:moveTo>
                    <a:pt x="8840" y="2270"/>
                  </a:moveTo>
                  <a:lnTo>
                    <a:pt x="9640" y="2270"/>
                  </a:lnTo>
                  <a:lnTo>
                    <a:pt x="9640" y="8106"/>
                  </a:lnTo>
                  <a:lnTo>
                    <a:pt x="8840" y="8106"/>
                  </a:lnTo>
                  <a:lnTo>
                    <a:pt x="8840" y="227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Oval 7"/>
            <p:cNvSpPr/>
            <p:nvPr/>
          </p:nvSpPr>
          <p:spPr>
            <a:xfrm>
              <a:off x="9612846" y="2091807"/>
              <a:ext cx="445900" cy="390535"/>
            </a:xfrm>
            <a:custGeom>
              <a:avLst/>
              <a:gdLst>
                <a:gd name="T0" fmla="*/ 6964 w 7768"/>
                <a:gd name="T1" fmla="*/ 3224 h 6803"/>
                <a:gd name="T2" fmla="*/ 6493 w 7768"/>
                <a:gd name="T3" fmla="*/ 3224 h 6803"/>
                <a:gd name="T4" fmla="*/ 6493 w 7768"/>
                <a:gd name="T5" fmla="*/ 2232 h 6803"/>
                <a:gd name="T6" fmla="*/ 5870 w 7768"/>
                <a:gd name="T7" fmla="*/ 1517 h 6803"/>
                <a:gd name="T8" fmla="*/ 5858 w 7768"/>
                <a:gd name="T9" fmla="*/ 1403 h 6803"/>
                <a:gd name="T10" fmla="*/ 5358 w 7768"/>
                <a:gd name="T11" fmla="*/ 148 h 6803"/>
                <a:gd name="T12" fmla="*/ 5238 w 7768"/>
                <a:gd name="T13" fmla="*/ 26 h 6803"/>
                <a:gd name="T14" fmla="*/ 5060 w 7768"/>
                <a:gd name="T15" fmla="*/ 20 h 6803"/>
                <a:gd name="T16" fmla="*/ 1045 w 7768"/>
                <a:gd name="T17" fmla="*/ 1422 h 6803"/>
                <a:gd name="T18" fmla="*/ 946 w 7768"/>
                <a:gd name="T19" fmla="*/ 1489 h 6803"/>
                <a:gd name="T20" fmla="*/ 760 w 7768"/>
                <a:gd name="T21" fmla="*/ 1489 h 6803"/>
                <a:gd name="T22" fmla="*/ 0 w 7768"/>
                <a:gd name="T23" fmla="*/ 2233 h 6803"/>
                <a:gd name="T24" fmla="*/ 0 w 7768"/>
                <a:gd name="T25" fmla="*/ 6043 h 6803"/>
                <a:gd name="T26" fmla="*/ 760 w 7768"/>
                <a:gd name="T27" fmla="*/ 6803 h 6803"/>
                <a:gd name="T28" fmla="*/ 5645 w 7768"/>
                <a:gd name="T29" fmla="*/ 6803 h 6803"/>
                <a:gd name="T30" fmla="*/ 6493 w 7768"/>
                <a:gd name="T31" fmla="*/ 6043 h 6803"/>
                <a:gd name="T32" fmla="*/ 6493 w 7768"/>
                <a:gd name="T33" fmla="*/ 5176 h 6803"/>
                <a:gd name="T34" fmla="*/ 6964 w 7768"/>
                <a:gd name="T35" fmla="*/ 5176 h 6803"/>
                <a:gd name="T36" fmla="*/ 7768 w 7768"/>
                <a:gd name="T37" fmla="*/ 4425 h 6803"/>
                <a:gd name="T38" fmla="*/ 7768 w 7768"/>
                <a:gd name="T39" fmla="*/ 3976 h 6803"/>
                <a:gd name="T40" fmla="*/ 6964 w 7768"/>
                <a:gd name="T41" fmla="*/ 3224 h 6803"/>
                <a:gd name="T42" fmla="*/ 5005 w 7768"/>
                <a:gd name="T43" fmla="*/ 502 h 6803"/>
                <a:gd name="T44" fmla="*/ 5398 w 7768"/>
                <a:gd name="T45" fmla="*/ 1489 h 6803"/>
                <a:gd name="T46" fmla="*/ 2180 w 7768"/>
                <a:gd name="T47" fmla="*/ 1489 h 6803"/>
                <a:gd name="T48" fmla="*/ 5005 w 7768"/>
                <a:gd name="T49" fmla="*/ 502 h 6803"/>
                <a:gd name="T50" fmla="*/ 6029 w 7768"/>
                <a:gd name="T51" fmla="*/ 6043 h 6803"/>
                <a:gd name="T52" fmla="*/ 5645 w 7768"/>
                <a:gd name="T53" fmla="*/ 6369 h 6803"/>
                <a:gd name="T54" fmla="*/ 761 w 7768"/>
                <a:gd name="T55" fmla="*/ 6369 h 6803"/>
                <a:gd name="T56" fmla="*/ 464 w 7768"/>
                <a:gd name="T57" fmla="*/ 6043 h 6803"/>
                <a:gd name="T58" fmla="*/ 464 w 7768"/>
                <a:gd name="T59" fmla="*/ 2232 h 6803"/>
                <a:gd name="T60" fmla="*/ 761 w 7768"/>
                <a:gd name="T61" fmla="*/ 1923 h 6803"/>
                <a:gd name="T62" fmla="*/ 5645 w 7768"/>
                <a:gd name="T63" fmla="*/ 1923 h 6803"/>
                <a:gd name="T64" fmla="*/ 6029 w 7768"/>
                <a:gd name="T65" fmla="*/ 2232 h 6803"/>
                <a:gd name="T66" fmla="*/ 6029 w 7768"/>
                <a:gd name="T67" fmla="*/ 3224 h 6803"/>
                <a:gd name="T68" fmla="*/ 5325 w 7768"/>
                <a:gd name="T69" fmla="*/ 3224 h 6803"/>
                <a:gd name="T70" fmla="*/ 4522 w 7768"/>
                <a:gd name="T71" fmla="*/ 3976 h 6803"/>
                <a:gd name="T72" fmla="*/ 4522 w 7768"/>
                <a:gd name="T73" fmla="*/ 4425 h 6803"/>
                <a:gd name="T74" fmla="*/ 5325 w 7768"/>
                <a:gd name="T75" fmla="*/ 5176 h 6803"/>
                <a:gd name="T76" fmla="*/ 6029 w 7768"/>
                <a:gd name="T77" fmla="*/ 5176 h 6803"/>
                <a:gd name="T78" fmla="*/ 6029 w 7768"/>
                <a:gd name="T79" fmla="*/ 6043 h 6803"/>
                <a:gd name="T80" fmla="*/ 7304 w 7768"/>
                <a:gd name="T81" fmla="*/ 4425 h 6803"/>
                <a:gd name="T82" fmla="*/ 6964 w 7768"/>
                <a:gd name="T83" fmla="*/ 4743 h 6803"/>
                <a:gd name="T84" fmla="*/ 5325 w 7768"/>
                <a:gd name="T85" fmla="*/ 4743 h 6803"/>
                <a:gd name="T86" fmla="*/ 4985 w 7768"/>
                <a:gd name="T87" fmla="*/ 4425 h 6803"/>
                <a:gd name="T88" fmla="*/ 4985 w 7768"/>
                <a:gd name="T89" fmla="*/ 3976 h 6803"/>
                <a:gd name="T90" fmla="*/ 5325 w 7768"/>
                <a:gd name="T91" fmla="*/ 3658 h 6803"/>
                <a:gd name="T92" fmla="*/ 6964 w 7768"/>
                <a:gd name="T93" fmla="*/ 3658 h 6803"/>
                <a:gd name="T94" fmla="*/ 7304 w 7768"/>
                <a:gd name="T95" fmla="*/ 3976 h 6803"/>
                <a:gd name="T96" fmla="*/ 7304 w 7768"/>
                <a:gd name="T97" fmla="*/ 4425 h 6803"/>
                <a:gd name="T98" fmla="*/ 5570 w 7768"/>
                <a:gd name="T99" fmla="*/ 3984 h 6803"/>
                <a:gd name="T100" fmla="*/ 5348 w 7768"/>
                <a:gd name="T101" fmla="*/ 4192 h 6803"/>
                <a:gd name="T102" fmla="*/ 5570 w 7768"/>
                <a:gd name="T103" fmla="*/ 4400 h 6803"/>
                <a:gd name="T104" fmla="*/ 5792 w 7768"/>
                <a:gd name="T105" fmla="*/ 4192 h 6803"/>
                <a:gd name="T106" fmla="*/ 5570 w 7768"/>
                <a:gd name="T107" fmla="*/ 3984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68" h="6803">
                  <a:moveTo>
                    <a:pt x="6964" y="3224"/>
                  </a:moveTo>
                  <a:lnTo>
                    <a:pt x="6493" y="3224"/>
                  </a:lnTo>
                  <a:lnTo>
                    <a:pt x="6493" y="2232"/>
                  </a:lnTo>
                  <a:cubicBezTo>
                    <a:pt x="6493" y="1893"/>
                    <a:pt x="6216" y="1606"/>
                    <a:pt x="5870" y="1517"/>
                  </a:cubicBezTo>
                  <a:cubicBezTo>
                    <a:pt x="5877" y="1480"/>
                    <a:pt x="5874" y="1441"/>
                    <a:pt x="5858" y="1403"/>
                  </a:cubicBezTo>
                  <a:lnTo>
                    <a:pt x="5358" y="148"/>
                  </a:lnTo>
                  <a:cubicBezTo>
                    <a:pt x="5337" y="94"/>
                    <a:pt x="5294" y="50"/>
                    <a:pt x="5238" y="26"/>
                  </a:cubicBezTo>
                  <a:cubicBezTo>
                    <a:pt x="5181" y="2"/>
                    <a:pt x="5118" y="0"/>
                    <a:pt x="5060" y="20"/>
                  </a:cubicBezTo>
                  <a:lnTo>
                    <a:pt x="1045" y="1422"/>
                  </a:lnTo>
                  <a:cubicBezTo>
                    <a:pt x="1005" y="1436"/>
                    <a:pt x="971" y="1460"/>
                    <a:pt x="946" y="1489"/>
                  </a:cubicBezTo>
                  <a:lnTo>
                    <a:pt x="760" y="1489"/>
                  </a:lnTo>
                  <a:cubicBezTo>
                    <a:pt x="317" y="1489"/>
                    <a:pt x="0" y="1822"/>
                    <a:pt x="0" y="2233"/>
                  </a:cubicBezTo>
                  <a:lnTo>
                    <a:pt x="0" y="6043"/>
                  </a:lnTo>
                  <a:cubicBezTo>
                    <a:pt x="0" y="6462"/>
                    <a:pt x="317" y="6803"/>
                    <a:pt x="760" y="6803"/>
                  </a:cubicBezTo>
                  <a:lnTo>
                    <a:pt x="5645" y="6803"/>
                  </a:lnTo>
                  <a:cubicBezTo>
                    <a:pt x="6088" y="6803"/>
                    <a:pt x="6493" y="6462"/>
                    <a:pt x="6493" y="6043"/>
                  </a:cubicBezTo>
                  <a:lnTo>
                    <a:pt x="6493" y="5176"/>
                  </a:lnTo>
                  <a:lnTo>
                    <a:pt x="6964" y="5176"/>
                  </a:lnTo>
                  <a:cubicBezTo>
                    <a:pt x="7408" y="5176"/>
                    <a:pt x="7768" y="4840"/>
                    <a:pt x="7768" y="4425"/>
                  </a:cubicBezTo>
                  <a:lnTo>
                    <a:pt x="7768" y="3976"/>
                  </a:lnTo>
                  <a:cubicBezTo>
                    <a:pt x="7768" y="3561"/>
                    <a:pt x="7408" y="3224"/>
                    <a:pt x="6964" y="3224"/>
                  </a:cubicBezTo>
                  <a:close/>
                  <a:moveTo>
                    <a:pt x="5005" y="502"/>
                  </a:moveTo>
                  <a:lnTo>
                    <a:pt x="5398" y="1489"/>
                  </a:lnTo>
                  <a:lnTo>
                    <a:pt x="2180" y="1489"/>
                  </a:lnTo>
                  <a:lnTo>
                    <a:pt x="5005" y="502"/>
                  </a:lnTo>
                  <a:close/>
                  <a:moveTo>
                    <a:pt x="6029" y="6043"/>
                  </a:moveTo>
                  <a:cubicBezTo>
                    <a:pt x="6029" y="6220"/>
                    <a:pt x="5830" y="6369"/>
                    <a:pt x="5645" y="6369"/>
                  </a:cubicBezTo>
                  <a:lnTo>
                    <a:pt x="761" y="6369"/>
                  </a:lnTo>
                  <a:cubicBezTo>
                    <a:pt x="576" y="6369"/>
                    <a:pt x="464" y="6220"/>
                    <a:pt x="464" y="6043"/>
                  </a:cubicBezTo>
                  <a:lnTo>
                    <a:pt x="464" y="2232"/>
                  </a:lnTo>
                  <a:cubicBezTo>
                    <a:pt x="464" y="2059"/>
                    <a:pt x="570" y="1923"/>
                    <a:pt x="761" y="1923"/>
                  </a:cubicBezTo>
                  <a:lnTo>
                    <a:pt x="5645" y="1923"/>
                  </a:lnTo>
                  <a:cubicBezTo>
                    <a:pt x="5836" y="1923"/>
                    <a:pt x="6029" y="2059"/>
                    <a:pt x="6029" y="2232"/>
                  </a:cubicBezTo>
                  <a:lnTo>
                    <a:pt x="6029" y="3224"/>
                  </a:lnTo>
                  <a:lnTo>
                    <a:pt x="5325" y="3224"/>
                  </a:lnTo>
                  <a:cubicBezTo>
                    <a:pt x="4881" y="3224"/>
                    <a:pt x="4522" y="3561"/>
                    <a:pt x="4522" y="3976"/>
                  </a:cubicBezTo>
                  <a:lnTo>
                    <a:pt x="4522" y="4425"/>
                  </a:lnTo>
                  <a:cubicBezTo>
                    <a:pt x="4522" y="4840"/>
                    <a:pt x="4881" y="5176"/>
                    <a:pt x="5325" y="5176"/>
                  </a:cubicBezTo>
                  <a:lnTo>
                    <a:pt x="6029" y="5176"/>
                  </a:lnTo>
                  <a:lnTo>
                    <a:pt x="6029" y="6043"/>
                  </a:lnTo>
                  <a:close/>
                  <a:moveTo>
                    <a:pt x="7304" y="4425"/>
                  </a:moveTo>
                  <a:cubicBezTo>
                    <a:pt x="7304" y="4600"/>
                    <a:pt x="7152" y="4743"/>
                    <a:pt x="6964" y="4743"/>
                  </a:cubicBezTo>
                  <a:lnTo>
                    <a:pt x="5325" y="4743"/>
                  </a:lnTo>
                  <a:cubicBezTo>
                    <a:pt x="5137" y="4743"/>
                    <a:pt x="4985" y="4600"/>
                    <a:pt x="4985" y="4425"/>
                  </a:cubicBezTo>
                  <a:lnTo>
                    <a:pt x="4985" y="3976"/>
                  </a:lnTo>
                  <a:cubicBezTo>
                    <a:pt x="4985" y="3800"/>
                    <a:pt x="5137" y="3658"/>
                    <a:pt x="5325" y="3658"/>
                  </a:cubicBezTo>
                  <a:lnTo>
                    <a:pt x="6964" y="3658"/>
                  </a:lnTo>
                  <a:cubicBezTo>
                    <a:pt x="7152" y="3658"/>
                    <a:pt x="7304" y="3800"/>
                    <a:pt x="7304" y="3976"/>
                  </a:cubicBezTo>
                  <a:lnTo>
                    <a:pt x="7304" y="4425"/>
                  </a:lnTo>
                  <a:close/>
                  <a:moveTo>
                    <a:pt x="5570" y="3984"/>
                  </a:moveTo>
                  <a:cubicBezTo>
                    <a:pt x="5447" y="3984"/>
                    <a:pt x="5348" y="4077"/>
                    <a:pt x="5348" y="4192"/>
                  </a:cubicBezTo>
                  <a:cubicBezTo>
                    <a:pt x="5348" y="4307"/>
                    <a:pt x="5447" y="4400"/>
                    <a:pt x="5570" y="4400"/>
                  </a:cubicBezTo>
                  <a:cubicBezTo>
                    <a:pt x="5692" y="4400"/>
                    <a:pt x="5792" y="4307"/>
                    <a:pt x="5792" y="4192"/>
                  </a:cubicBezTo>
                  <a:cubicBezTo>
                    <a:pt x="5792" y="4077"/>
                    <a:pt x="5692" y="3984"/>
                    <a:pt x="5570" y="3984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Oval 10"/>
            <p:cNvSpPr/>
            <p:nvPr/>
          </p:nvSpPr>
          <p:spPr>
            <a:xfrm>
              <a:off x="2056668" y="2071030"/>
              <a:ext cx="445900" cy="432089"/>
            </a:xfrm>
            <a:custGeom>
              <a:avLst/>
              <a:gdLst>
                <a:gd name="T0" fmla="*/ 4722 w 8610"/>
                <a:gd name="T1" fmla="*/ 2274 h 8342"/>
                <a:gd name="T2" fmla="*/ 5032 w 8610"/>
                <a:gd name="T3" fmla="*/ 2812 h 8342"/>
                <a:gd name="T4" fmla="*/ 4495 w 8610"/>
                <a:gd name="T5" fmla="*/ 3123 h 8342"/>
                <a:gd name="T6" fmla="*/ 4184 w 8610"/>
                <a:gd name="T7" fmla="*/ 2585 h 8342"/>
                <a:gd name="T8" fmla="*/ 4722 w 8610"/>
                <a:gd name="T9" fmla="*/ 2274 h 8342"/>
                <a:gd name="T10" fmla="*/ 4722 w 8610"/>
                <a:gd name="T11" fmla="*/ 2274 h 8342"/>
                <a:gd name="T12" fmla="*/ 3758 w 8610"/>
                <a:gd name="T13" fmla="*/ 4212 h 8342"/>
                <a:gd name="T14" fmla="*/ 4020 w 8610"/>
                <a:gd name="T15" fmla="*/ 3759 h 8342"/>
                <a:gd name="T16" fmla="*/ 4340 w 8610"/>
                <a:gd name="T17" fmla="*/ 3673 h 8342"/>
                <a:gd name="T18" fmla="*/ 4521 w 8610"/>
                <a:gd name="T19" fmla="*/ 3654 h 8342"/>
                <a:gd name="T20" fmla="*/ 4527 w 8610"/>
                <a:gd name="T21" fmla="*/ 3655 h 8342"/>
                <a:gd name="T22" fmla="*/ 4565 w 8610"/>
                <a:gd name="T23" fmla="*/ 3661 h 8342"/>
                <a:gd name="T24" fmla="*/ 4587 w 8610"/>
                <a:gd name="T25" fmla="*/ 3669 h 8342"/>
                <a:gd name="T26" fmla="*/ 4604 w 8610"/>
                <a:gd name="T27" fmla="*/ 3676 h 8342"/>
                <a:gd name="T28" fmla="*/ 4650 w 8610"/>
                <a:gd name="T29" fmla="*/ 3697 h 8342"/>
                <a:gd name="T30" fmla="*/ 4674 w 8610"/>
                <a:gd name="T31" fmla="*/ 3712 h 8342"/>
                <a:gd name="T32" fmla="*/ 4705 w 8610"/>
                <a:gd name="T33" fmla="*/ 3734 h 8342"/>
                <a:gd name="T34" fmla="*/ 4737 w 8610"/>
                <a:gd name="T35" fmla="*/ 3765 h 8342"/>
                <a:gd name="T36" fmla="*/ 4753 w 8610"/>
                <a:gd name="T37" fmla="*/ 3781 h 8342"/>
                <a:gd name="T38" fmla="*/ 4787 w 8610"/>
                <a:gd name="T39" fmla="*/ 3829 h 8342"/>
                <a:gd name="T40" fmla="*/ 4791 w 8610"/>
                <a:gd name="T41" fmla="*/ 3835 h 8342"/>
                <a:gd name="T42" fmla="*/ 4819 w 8610"/>
                <a:gd name="T43" fmla="*/ 3898 h 8342"/>
                <a:gd name="T44" fmla="*/ 4820 w 8610"/>
                <a:gd name="T45" fmla="*/ 3898 h 8342"/>
                <a:gd name="T46" fmla="*/ 4830 w 8610"/>
                <a:gd name="T47" fmla="*/ 3924 h 8342"/>
                <a:gd name="T48" fmla="*/ 4817 w 8610"/>
                <a:gd name="T49" fmla="*/ 4152 h 8342"/>
                <a:gd name="T50" fmla="*/ 4442 w 8610"/>
                <a:gd name="T51" fmla="*/ 5550 h 8342"/>
                <a:gd name="T52" fmla="*/ 4662 w 8610"/>
                <a:gd name="T53" fmla="*/ 5797 h 8342"/>
                <a:gd name="T54" fmla="*/ 4401 w 8610"/>
                <a:gd name="T55" fmla="*/ 6250 h 8342"/>
                <a:gd name="T56" fmla="*/ 4044 w 8610"/>
                <a:gd name="T57" fmla="*/ 6345 h 8342"/>
                <a:gd name="T58" fmla="*/ 3676 w 8610"/>
                <a:gd name="T59" fmla="*/ 6236 h 8342"/>
                <a:gd name="T60" fmla="*/ 3661 w 8610"/>
                <a:gd name="T61" fmla="*/ 6221 h 8342"/>
                <a:gd name="T62" fmla="*/ 3646 w 8610"/>
                <a:gd name="T63" fmla="*/ 6200 h 8342"/>
                <a:gd name="T64" fmla="*/ 3587 w 8610"/>
                <a:gd name="T65" fmla="*/ 5887 h 8342"/>
                <a:gd name="T66" fmla="*/ 3970 w 8610"/>
                <a:gd name="T67" fmla="*/ 4454 h 8342"/>
                <a:gd name="T68" fmla="*/ 3758 w 8610"/>
                <a:gd name="T69" fmla="*/ 4212 h 8342"/>
                <a:gd name="T70" fmla="*/ 3758 w 8610"/>
                <a:gd name="T71" fmla="*/ 4212 h 8342"/>
                <a:gd name="T72" fmla="*/ 8055 w 8610"/>
                <a:gd name="T73" fmla="*/ 5311 h 8342"/>
                <a:gd name="T74" fmla="*/ 7626 w 8610"/>
                <a:gd name="T75" fmla="*/ 6313 h 8342"/>
                <a:gd name="T76" fmla="*/ 7625 w 8610"/>
                <a:gd name="T77" fmla="*/ 6313 h 8342"/>
                <a:gd name="T78" fmla="*/ 7306 w 8610"/>
                <a:gd name="T79" fmla="*/ 6500 h 8342"/>
                <a:gd name="T80" fmla="*/ 6936 w 8610"/>
                <a:gd name="T81" fmla="*/ 6131 h 8342"/>
                <a:gd name="T82" fmla="*/ 6996 w 8610"/>
                <a:gd name="T83" fmla="*/ 5930 h 8342"/>
                <a:gd name="T84" fmla="*/ 6994 w 8610"/>
                <a:gd name="T85" fmla="*/ 5929 h 8342"/>
                <a:gd name="T86" fmla="*/ 7340 w 8610"/>
                <a:gd name="T87" fmla="*/ 5120 h 8342"/>
                <a:gd name="T88" fmla="*/ 5118 w 8610"/>
                <a:gd name="T89" fmla="*/ 1271 h 8342"/>
                <a:gd name="T90" fmla="*/ 1270 w 8610"/>
                <a:gd name="T91" fmla="*/ 3492 h 8342"/>
                <a:gd name="T92" fmla="*/ 3491 w 8610"/>
                <a:gd name="T93" fmla="*/ 7342 h 8342"/>
                <a:gd name="T94" fmla="*/ 5916 w 8610"/>
                <a:gd name="T95" fmla="*/ 7000 h 8342"/>
                <a:gd name="T96" fmla="*/ 6129 w 8610"/>
                <a:gd name="T97" fmla="*/ 6932 h 8342"/>
                <a:gd name="T98" fmla="*/ 6499 w 8610"/>
                <a:gd name="T99" fmla="*/ 7301 h 8342"/>
                <a:gd name="T100" fmla="*/ 6317 w 8610"/>
                <a:gd name="T101" fmla="*/ 7618 h 8342"/>
                <a:gd name="T102" fmla="*/ 6319 w 8610"/>
                <a:gd name="T103" fmla="*/ 7622 h 8342"/>
                <a:gd name="T104" fmla="*/ 3300 w 8610"/>
                <a:gd name="T105" fmla="*/ 8057 h 8342"/>
                <a:gd name="T106" fmla="*/ 555 w 8610"/>
                <a:gd name="T107" fmla="*/ 3301 h 8342"/>
                <a:gd name="T108" fmla="*/ 5310 w 8610"/>
                <a:gd name="T109" fmla="*/ 556 h 8342"/>
                <a:gd name="T110" fmla="*/ 8055 w 8610"/>
                <a:gd name="T111" fmla="*/ 5311 h 8342"/>
                <a:gd name="T112" fmla="*/ 8055 w 8610"/>
                <a:gd name="T113" fmla="*/ 5311 h 8342"/>
                <a:gd name="T114" fmla="*/ 8055 w 8610"/>
                <a:gd name="T115" fmla="*/ 5311 h 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10" h="8342">
                  <a:moveTo>
                    <a:pt x="4722" y="2274"/>
                  </a:moveTo>
                  <a:cubicBezTo>
                    <a:pt x="4956" y="2337"/>
                    <a:pt x="5095" y="2578"/>
                    <a:pt x="5032" y="2812"/>
                  </a:cubicBezTo>
                  <a:cubicBezTo>
                    <a:pt x="4970" y="3047"/>
                    <a:pt x="4729" y="3186"/>
                    <a:pt x="4495" y="3123"/>
                  </a:cubicBezTo>
                  <a:cubicBezTo>
                    <a:pt x="4260" y="3060"/>
                    <a:pt x="4121" y="2819"/>
                    <a:pt x="4184" y="2585"/>
                  </a:cubicBezTo>
                  <a:cubicBezTo>
                    <a:pt x="4247" y="2351"/>
                    <a:pt x="4488" y="2212"/>
                    <a:pt x="4722" y="2274"/>
                  </a:cubicBezTo>
                  <a:lnTo>
                    <a:pt x="4722" y="2274"/>
                  </a:lnTo>
                  <a:close/>
                  <a:moveTo>
                    <a:pt x="3758" y="4212"/>
                  </a:moveTo>
                  <a:cubicBezTo>
                    <a:pt x="3705" y="4014"/>
                    <a:pt x="3822" y="3812"/>
                    <a:pt x="4020" y="3759"/>
                  </a:cubicBezTo>
                  <a:lnTo>
                    <a:pt x="4340" y="3673"/>
                  </a:lnTo>
                  <a:cubicBezTo>
                    <a:pt x="4396" y="3652"/>
                    <a:pt x="4458" y="3645"/>
                    <a:pt x="4521" y="3654"/>
                  </a:cubicBezTo>
                  <a:cubicBezTo>
                    <a:pt x="4523" y="3654"/>
                    <a:pt x="4525" y="3655"/>
                    <a:pt x="4527" y="3655"/>
                  </a:cubicBezTo>
                  <a:cubicBezTo>
                    <a:pt x="4540" y="3657"/>
                    <a:pt x="4553" y="3658"/>
                    <a:pt x="4565" y="3661"/>
                  </a:cubicBezTo>
                  <a:cubicBezTo>
                    <a:pt x="4573" y="3663"/>
                    <a:pt x="4580" y="3667"/>
                    <a:pt x="4587" y="3669"/>
                  </a:cubicBezTo>
                  <a:cubicBezTo>
                    <a:pt x="4593" y="3671"/>
                    <a:pt x="4598" y="3673"/>
                    <a:pt x="4604" y="3676"/>
                  </a:cubicBezTo>
                  <a:cubicBezTo>
                    <a:pt x="4620" y="3682"/>
                    <a:pt x="4635" y="3688"/>
                    <a:pt x="4650" y="3697"/>
                  </a:cubicBezTo>
                  <a:cubicBezTo>
                    <a:pt x="4658" y="3701"/>
                    <a:pt x="4666" y="3706"/>
                    <a:pt x="4674" y="3712"/>
                  </a:cubicBezTo>
                  <a:cubicBezTo>
                    <a:pt x="4684" y="3719"/>
                    <a:pt x="4695" y="3726"/>
                    <a:pt x="4705" y="3734"/>
                  </a:cubicBezTo>
                  <a:cubicBezTo>
                    <a:pt x="4717" y="3744"/>
                    <a:pt x="4727" y="3754"/>
                    <a:pt x="4737" y="3765"/>
                  </a:cubicBezTo>
                  <a:cubicBezTo>
                    <a:pt x="4742" y="3770"/>
                    <a:pt x="4748" y="3775"/>
                    <a:pt x="4753" y="3781"/>
                  </a:cubicBezTo>
                  <a:cubicBezTo>
                    <a:pt x="4765" y="3796"/>
                    <a:pt x="4777" y="3812"/>
                    <a:pt x="4787" y="3829"/>
                  </a:cubicBezTo>
                  <a:cubicBezTo>
                    <a:pt x="4788" y="3831"/>
                    <a:pt x="4790" y="3833"/>
                    <a:pt x="4791" y="3835"/>
                  </a:cubicBezTo>
                  <a:cubicBezTo>
                    <a:pt x="4802" y="3855"/>
                    <a:pt x="4812" y="3876"/>
                    <a:pt x="4819" y="3898"/>
                  </a:cubicBezTo>
                  <a:lnTo>
                    <a:pt x="4820" y="3898"/>
                  </a:lnTo>
                  <a:cubicBezTo>
                    <a:pt x="4823" y="3907"/>
                    <a:pt x="4827" y="3915"/>
                    <a:pt x="4830" y="3924"/>
                  </a:cubicBezTo>
                  <a:cubicBezTo>
                    <a:pt x="4851" y="4003"/>
                    <a:pt x="4844" y="4082"/>
                    <a:pt x="4817" y="4152"/>
                  </a:cubicBezTo>
                  <a:lnTo>
                    <a:pt x="4442" y="5550"/>
                  </a:lnTo>
                  <a:cubicBezTo>
                    <a:pt x="4546" y="5592"/>
                    <a:pt x="4631" y="5680"/>
                    <a:pt x="4662" y="5797"/>
                  </a:cubicBezTo>
                  <a:cubicBezTo>
                    <a:pt x="4715" y="5994"/>
                    <a:pt x="4598" y="6197"/>
                    <a:pt x="4401" y="6250"/>
                  </a:cubicBezTo>
                  <a:lnTo>
                    <a:pt x="4044" y="6345"/>
                  </a:lnTo>
                  <a:cubicBezTo>
                    <a:pt x="3906" y="6382"/>
                    <a:pt x="3766" y="6335"/>
                    <a:pt x="3676" y="6236"/>
                  </a:cubicBezTo>
                  <a:cubicBezTo>
                    <a:pt x="3671" y="6231"/>
                    <a:pt x="3666" y="6226"/>
                    <a:pt x="3661" y="6221"/>
                  </a:cubicBezTo>
                  <a:cubicBezTo>
                    <a:pt x="3656" y="6214"/>
                    <a:pt x="3651" y="6207"/>
                    <a:pt x="3646" y="6200"/>
                  </a:cubicBezTo>
                  <a:cubicBezTo>
                    <a:pt x="3582" y="6112"/>
                    <a:pt x="3556" y="5999"/>
                    <a:pt x="3587" y="5887"/>
                  </a:cubicBezTo>
                  <a:lnTo>
                    <a:pt x="3970" y="4454"/>
                  </a:lnTo>
                  <a:cubicBezTo>
                    <a:pt x="3870" y="4411"/>
                    <a:pt x="3789" y="4325"/>
                    <a:pt x="3758" y="4212"/>
                  </a:cubicBezTo>
                  <a:lnTo>
                    <a:pt x="3758" y="4212"/>
                  </a:lnTo>
                  <a:close/>
                  <a:moveTo>
                    <a:pt x="8055" y="5311"/>
                  </a:moveTo>
                  <a:cubicBezTo>
                    <a:pt x="7958" y="5673"/>
                    <a:pt x="7810" y="6008"/>
                    <a:pt x="7626" y="6313"/>
                  </a:cubicBezTo>
                  <a:lnTo>
                    <a:pt x="7625" y="6313"/>
                  </a:lnTo>
                  <a:cubicBezTo>
                    <a:pt x="7562" y="6425"/>
                    <a:pt x="7443" y="6500"/>
                    <a:pt x="7306" y="6500"/>
                  </a:cubicBezTo>
                  <a:cubicBezTo>
                    <a:pt x="7102" y="6500"/>
                    <a:pt x="6936" y="6335"/>
                    <a:pt x="6936" y="6131"/>
                  </a:cubicBezTo>
                  <a:cubicBezTo>
                    <a:pt x="6936" y="6057"/>
                    <a:pt x="6958" y="5988"/>
                    <a:pt x="6996" y="5930"/>
                  </a:cubicBezTo>
                  <a:lnTo>
                    <a:pt x="6994" y="5929"/>
                  </a:lnTo>
                  <a:cubicBezTo>
                    <a:pt x="7143" y="5682"/>
                    <a:pt x="7262" y="5412"/>
                    <a:pt x="7340" y="5120"/>
                  </a:cubicBezTo>
                  <a:cubicBezTo>
                    <a:pt x="7789" y="3443"/>
                    <a:pt x="6794" y="1720"/>
                    <a:pt x="5118" y="1271"/>
                  </a:cubicBezTo>
                  <a:cubicBezTo>
                    <a:pt x="3442" y="821"/>
                    <a:pt x="1719" y="1816"/>
                    <a:pt x="1270" y="3492"/>
                  </a:cubicBezTo>
                  <a:cubicBezTo>
                    <a:pt x="820" y="5169"/>
                    <a:pt x="1815" y="6892"/>
                    <a:pt x="3491" y="7342"/>
                  </a:cubicBezTo>
                  <a:cubicBezTo>
                    <a:pt x="4346" y="7571"/>
                    <a:pt x="5212" y="7421"/>
                    <a:pt x="5916" y="7000"/>
                  </a:cubicBezTo>
                  <a:cubicBezTo>
                    <a:pt x="5976" y="6957"/>
                    <a:pt x="6050" y="6932"/>
                    <a:pt x="6129" y="6932"/>
                  </a:cubicBezTo>
                  <a:cubicBezTo>
                    <a:pt x="6333" y="6932"/>
                    <a:pt x="6499" y="7097"/>
                    <a:pt x="6499" y="7301"/>
                  </a:cubicBezTo>
                  <a:cubicBezTo>
                    <a:pt x="6499" y="7437"/>
                    <a:pt x="6425" y="7553"/>
                    <a:pt x="6317" y="7618"/>
                  </a:cubicBezTo>
                  <a:lnTo>
                    <a:pt x="6319" y="7622"/>
                  </a:lnTo>
                  <a:cubicBezTo>
                    <a:pt x="5445" y="8153"/>
                    <a:pt x="4366" y="8342"/>
                    <a:pt x="3300" y="8057"/>
                  </a:cubicBezTo>
                  <a:cubicBezTo>
                    <a:pt x="1229" y="7502"/>
                    <a:pt x="0" y="5373"/>
                    <a:pt x="555" y="3301"/>
                  </a:cubicBezTo>
                  <a:cubicBezTo>
                    <a:pt x="1110" y="1230"/>
                    <a:pt x="3239" y="0"/>
                    <a:pt x="5310" y="556"/>
                  </a:cubicBezTo>
                  <a:cubicBezTo>
                    <a:pt x="7381" y="1111"/>
                    <a:pt x="8610" y="3240"/>
                    <a:pt x="8055" y="5311"/>
                  </a:cubicBezTo>
                  <a:lnTo>
                    <a:pt x="8055" y="5311"/>
                  </a:lnTo>
                  <a:close/>
                  <a:moveTo>
                    <a:pt x="8055" y="5311"/>
                  </a:move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矩形 6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191002" y="2999788"/>
            <a:ext cx="3810000" cy="6769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400" b="1" i="0" spc="600">
                <a:solidFill>
                  <a:schemeClr val="accent1"/>
                </a:solidFill>
                <a:effectLst/>
                <a:latin typeface="+mj-ea"/>
                <a:ea typeface="+mj-ea"/>
              </a:rPr>
              <a:t>感谢您的观看</a:t>
            </a:r>
            <a:endParaRPr lang="zh-CN" altLang="en-US" sz="4400" b="1" i="0" spc="60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828544" y="3750332"/>
            <a:ext cx="6534912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/>
              <a:t>THANK’S FOR LISTENING</a:t>
            </a:r>
            <a:endParaRPr lang="en-US" altLang="zh-CN"/>
          </a:p>
        </p:txBody>
      </p:sp>
      <p:sp>
        <p:nvSpPr>
          <p:cNvPr id="32" name="textcount"/>
          <p:cNvSpPr txBox="1"/>
          <p:nvPr/>
        </p:nvSpPr>
        <p:spPr>
          <a:xfrm>
            <a:off x="3596640" y="4536868"/>
            <a:ext cx="4998720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/>
              <a:t>汇报人：金田</a:t>
            </a:r>
            <a:r>
              <a:rPr lang="en-US" altLang="zh-CN" spc="300"/>
              <a:t>     </a:t>
            </a:r>
            <a:r>
              <a:rPr lang="zh-CN" altLang="en-US" spc="300"/>
              <a:t>班级：网安</a:t>
            </a:r>
            <a:r>
              <a:rPr lang="en-US" altLang="zh-CN" spc="300"/>
              <a:t>1901</a:t>
            </a:r>
            <a:endParaRPr lang="en-US" altLang="zh-CN" spc="300"/>
          </a:p>
        </p:txBody>
      </p:sp>
      <p:grpSp>
        <p:nvGrpSpPr>
          <p:cNvPr id="521" name="组合 520"/>
          <p:cNvGrpSpPr/>
          <p:nvPr/>
        </p:nvGrpSpPr>
        <p:grpSpPr>
          <a:xfrm>
            <a:off x="-1616804" y="-266873"/>
            <a:ext cx="3512052" cy="7391746"/>
            <a:chOff x="-1400387" y="1160728"/>
            <a:chExt cx="3512052" cy="7391746"/>
          </a:xfrm>
        </p:grpSpPr>
        <p:sp>
          <p:nvSpPr>
            <p:cNvPr id="16" name="任意多边形: 形状 15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 rot="18900000">
              <a:off x="907501" y="3078735"/>
              <a:ext cx="219885" cy="2198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2" name="组合 541"/>
          <p:cNvGrpSpPr/>
          <p:nvPr/>
        </p:nvGrpSpPr>
        <p:grpSpPr>
          <a:xfrm flipH="1" flipV="1">
            <a:off x="10296753" y="-266873"/>
            <a:ext cx="3512052" cy="7391746"/>
            <a:chOff x="-1400387" y="1160728"/>
            <a:chExt cx="3512052" cy="7391746"/>
          </a:xfrm>
        </p:grpSpPr>
        <p:sp>
          <p:nvSpPr>
            <p:cNvPr id="543" name="任意多边形: 形状 542"/>
            <p:cNvSpPr/>
            <p:nvPr/>
          </p:nvSpPr>
          <p:spPr>
            <a:xfrm>
              <a:off x="939016" y="4822111"/>
              <a:ext cx="1172649" cy="1172649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/>
            <p:cNvSpPr/>
            <p:nvPr/>
          </p:nvSpPr>
          <p:spPr>
            <a:xfrm rot="18900000">
              <a:off x="-1400387" y="6522240"/>
              <a:ext cx="2878493" cy="1316070"/>
            </a:xfrm>
            <a:custGeom>
              <a:avLst/>
              <a:gdLst>
                <a:gd name="connsiteX0" fmla="*/ 0 w 1800198"/>
                <a:gd name="connsiteY0" fmla="*/ 0 h 823065"/>
                <a:gd name="connsiteX1" fmla="*/ 1800199 w 1800198"/>
                <a:gd name="connsiteY1" fmla="*/ 0 h 823065"/>
                <a:gd name="connsiteX2" fmla="*/ 1800199 w 1800198"/>
                <a:gd name="connsiteY2" fmla="*/ 823066 h 823065"/>
                <a:gd name="connsiteX3" fmla="*/ 0 w 1800198"/>
                <a:gd name="connsiteY3" fmla="*/ 823066 h 8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198" h="823065">
                  <a:moveTo>
                    <a:pt x="0" y="0"/>
                  </a:moveTo>
                  <a:lnTo>
                    <a:pt x="1800199" y="0"/>
                  </a:lnTo>
                  <a:lnTo>
                    <a:pt x="1800199" y="823066"/>
                  </a:lnTo>
                  <a:lnTo>
                    <a:pt x="0" y="823066"/>
                  </a:lnTo>
                  <a:close/>
                </a:path>
              </a:pathLst>
            </a:custGeom>
            <a:solidFill>
              <a:schemeClr val="accent3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 rot="18900000">
              <a:off x="-1205688" y="3064875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/>
            <p:cNvSpPr/>
            <p:nvPr/>
          </p:nvSpPr>
          <p:spPr>
            <a:xfrm>
              <a:off x="-9177" y="8169256"/>
              <a:ext cx="382123" cy="383218"/>
            </a:xfrm>
            <a:custGeom>
              <a:avLst/>
              <a:gdLst>
                <a:gd name="connsiteX0" fmla="*/ 238979 w 238978"/>
                <a:gd name="connsiteY0" fmla="*/ 119832 h 239663"/>
                <a:gd name="connsiteX1" fmla="*/ 119832 w 238978"/>
                <a:gd name="connsiteY1" fmla="*/ 239664 h 239663"/>
                <a:gd name="connsiteX2" fmla="*/ 0 w 238978"/>
                <a:gd name="connsiteY2" fmla="*/ 119832 h 239663"/>
                <a:gd name="connsiteX3" fmla="*/ 119832 w 238978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8" h="239663">
                  <a:moveTo>
                    <a:pt x="238979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/>
            <p:cNvSpPr/>
            <p:nvPr/>
          </p:nvSpPr>
          <p:spPr>
            <a:xfrm>
              <a:off x="259076" y="7901002"/>
              <a:ext cx="383218" cy="383218"/>
            </a:xfrm>
            <a:custGeom>
              <a:avLst/>
              <a:gdLst>
                <a:gd name="connsiteX0" fmla="*/ 239664 w 239663"/>
                <a:gd name="connsiteY0" fmla="*/ 119832 h 239663"/>
                <a:gd name="connsiteX1" fmla="*/ 119832 w 239663"/>
                <a:gd name="connsiteY1" fmla="*/ 239664 h 239663"/>
                <a:gd name="connsiteX2" fmla="*/ 0 w 239663"/>
                <a:gd name="connsiteY2" fmla="*/ 119832 h 239663"/>
                <a:gd name="connsiteX3" fmla="*/ 119832 w 239663"/>
                <a:gd name="connsiteY3" fmla="*/ 0 h 2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9663">
                  <a:moveTo>
                    <a:pt x="239664" y="119832"/>
                  </a:moveTo>
                  <a:lnTo>
                    <a:pt x="119832" y="239664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/>
            <p:cNvSpPr/>
            <p:nvPr/>
          </p:nvSpPr>
          <p:spPr>
            <a:xfrm>
              <a:off x="527330" y="7632749"/>
              <a:ext cx="383218" cy="382125"/>
            </a:xfrm>
            <a:custGeom>
              <a:avLst/>
              <a:gdLst>
                <a:gd name="connsiteX0" fmla="*/ 239664 w 239663"/>
                <a:gd name="connsiteY0" fmla="*/ 119832 h 238979"/>
                <a:gd name="connsiteX1" fmla="*/ 119832 w 239663"/>
                <a:gd name="connsiteY1" fmla="*/ 238979 h 238979"/>
                <a:gd name="connsiteX2" fmla="*/ 0 w 239663"/>
                <a:gd name="connsiteY2" fmla="*/ 119832 h 238979"/>
                <a:gd name="connsiteX3" fmla="*/ 119832 w 239663"/>
                <a:gd name="connsiteY3" fmla="*/ 0 h 23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3" h="238979">
                  <a:moveTo>
                    <a:pt x="239664" y="119832"/>
                  </a:moveTo>
                  <a:lnTo>
                    <a:pt x="119832" y="238979"/>
                  </a:lnTo>
                  <a:lnTo>
                    <a:pt x="0" y="119832"/>
                  </a:lnTo>
                  <a:lnTo>
                    <a:pt x="119832" y="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/>
            <p:cNvSpPr/>
            <p:nvPr/>
          </p:nvSpPr>
          <p:spPr>
            <a:xfrm>
              <a:off x="-349694" y="1250509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/>
            <p:cNvSpPr/>
            <p:nvPr/>
          </p:nvSpPr>
          <p:spPr>
            <a:xfrm>
              <a:off x="-439477" y="1160728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/>
            <p:cNvSpPr/>
            <p:nvPr/>
          </p:nvSpPr>
          <p:spPr>
            <a:xfrm rot="18900000">
              <a:off x="-468900" y="4452767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/>
            <p:cNvSpPr/>
            <p:nvPr/>
          </p:nvSpPr>
          <p:spPr>
            <a:xfrm>
              <a:off x="-171225" y="4750941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/>
            <p:cNvSpPr/>
            <p:nvPr/>
          </p:nvSpPr>
          <p:spPr>
            <a:xfrm>
              <a:off x="-757003" y="4166259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/>
          </p:nvSpPr>
          <p:spPr>
            <a:xfrm rot="18900000">
              <a:off x="-661805" y="2649713"/>
              <a:ext cx="1129937" cy="1129937"/>
            </a:xfrm>
            <a:custGeom>
              <a:avLst/>
              <a:gdLst>
                <a:gd name="connsiteX0" fmla="*/ 0 w 706658"/>
                <a:gd name="connsiteY0" fmla="*/ 0 h 706658"/>
                <a:gd name="connsiteX1" fmla="*/ 706658 w 706658"/>
                <a:gd name="connsiteY1" fmla="*/ 0 h 706658"/>
                <a:gd name="connsiteX2" fmla="*/ 706658 w 706658"/>
                <a:gd name="connsiteY2" fmla="*/ 706659 h 706658"/>
                <a:gd name="connsiteX3" fmla="*/ 0 w 706658"/>
                <a:gd name="connsiteY3" fmla="*/ 706659 h 7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658" h="706658">
                  <a:moveTo>
                    <a:pt x="0" y="0"/>
                  </a:moveTo>
                  <a:lnTo>
                    <a:pt x="706658" y="0"/>
                  </a:lnTo>
                  <a:lnTo>
                    <a:pt x="706658" y="706659"/>
                  </a:lnTo>
                  <a:lnTo>
                    <a:pt x="0" y="70665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/>
          </p:nvSpPr>
          <p:spPr>
            <a:xfrm rot="18900000">
              <a:off x="-218547" y="6560937"/>
              <a:ext cx="476281" cy="476281"/>
            </a:xfrm>
            <a:custGeom>
              <a:avLst/>
              <a:gdLst>
                <a:gd name="connsiteX0" fmla="*/ 0 w 297864"/>
                <a:gd name="connsiteY0" fmla="*/ 0 h 297864"/>
                <a:gd name="connsiteX1" fmla="*/ 297865 w 297864"/>
                <a:gd name="connsiteY1" fmla="*/ 0 h 297864"/>
                <a:gd name="connsiteX2" fmla="*/ 297865 w 297864"/>
                <a:gd name="connsiteY2" fmla="*/ 297865 h 297864"/>
                <a:gd name="connsiteX3" fmla="*/ 0 w 297864"/>
                <a:gd name="connsiteY3" fmla="*/ 297865 h 29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64" h="297864">
                  <a:moveTo>
                    <a:pt x="0" y="0"/>
                  </a:moveTo>
                  <a:lnTo>
                    <a:pt x="297865" y="0"/>
                  </a:lnTo>
                  <a:lnTo>
                    <a:pt x="297865" y="297865"/>
                  </a:lnTo>
                  <a:lnTo>
                    <a:pt x="0" y="297865"/>
                  </a:lnTo>
                  <a:close/>
                </a:path>
              </a:pathLst>
            </a:custGeom>
            <a:solidFill>
              <a:srgbClr val="687379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/>
          </p:nvSpPr>
          <p:spPr>
            <a:xfrm rot="18900000">
              <a:off x="1298986" y="6491456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/>
          </p:nvSpPr>
          <p:spPr>
            <a:xfrm>
              <a:off x="1390119" y="6583824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 rot="18900000">
              <a:off x="916245" y="3057626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8609" y="2224867"/>
            <a:ext cx="34663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>
                <a:latin typeface="+mj-ea"/>
                <a:ea typeface="+mj-ea"/>
              </a:rPr>
              <a:t>01.</a:t>
            </a:r>
            <a:r>
              <a:rPr lang="zh-CN" altLang="en-US" sz="2800" b="1" spc="300">
                <a:latin typeface="+mj-ea"/>
                <a:ea typeface="+mj-ea"/>
              </a:rPr>
              <a:t>课题背景</a:t>
            </a:r>
            <a:endParaRPr lang="zh-CN" altLang="en-US" sz="2800" b="1" spc="300"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8609" y="3809558"/>
            <a:ext cx="34663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>
                <a:latin typeface="+mj-ea"/>
                <a:ea typeface="+mj-ea"/>
              </a:rPr>
              <a:t>02.</a:t>
            </a:r>
            <a:r>
              <a:rPr lang="zh-CN" altLang="en-US" sz="2800" b="1" spc="300">
                <a:latin typeface="+mj-ea"/>
                <a:ea typeface="+mj-ea"/>
              </a:rPr>
              <a:t>工作实践内容</a:t>
            </a:r>
            <a:endParaRPr lang="zh-CN" altLang="en-US" sz="2800" b="1" spc="300"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8609" y="607346"/>
            <a:ext cx="1692772" cy="10156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66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66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89788" y="1263192"/>
            <a:ext cx="20116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en-US" altLang="zh-CN" b="0" i="0" spc="300">
                <a:effectLst/>
                <a:ea typeface="+mj-ea"/>
              </a:rPr>
              <a:t>CONTENT</a:t>
            </a:r>
            <a:endParaRPr lang="zh-CN" altLang="en-US" b="0" i="0" spc="300">
              <a:effectLst/>
              <a:ea typeface="+mj-ea"/>
            </a:endParaRPr>
          </a:p>
        </p:txBody>
      </p:sp>
      <p:sp>
        <p:nvSpPr>
          <p:cNvPr id="543" name="任意多边形: 形状 542"/>
          <p:cNvSpPr/>
          <p:nvPr/>
        </p:nvSpPr>
        <p:spPr>
          <a:xfrm flipH="1" flipV="1">
            <a:off x="6714233" y="5744285"/>
            <a:ext cx="1333202" cy="1333202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939931" y="2201398"/>
            <a:ext cx="1579677" cy="1579677"/>
            <a:chOff x="11458454" y="5735432"/>
            <a:chExt cx="1389441" cy="1389441"/>
          </a:xfrm>
        </p:grpSpPr>
        <p:sp>
          <p:nvSpPr>
            <p:cNvPr id="549" name="任意多边形: 形状 548"/>
            <p:cNvSpPr/>
            <p:nvPr/>
          </p:nvSpPr>
          <p:spPr>
            <a:xfrm flipH="1" flipV="1">
              <a:off x="11549331" y="5825216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/>
            <p:cNvSpPr/>
            <p:nvPr/>
          </p:nvSpPr>
          <p:spPr>
            <a:xfrm flipH="1" flipV="1">
              <a:off x="11458454" y="5735432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78738" y="1073581"/>
            <a:ext cx="2770972" cy="2770972"/>
            <a:chOff x="10728149" y="1682070"/>
            <a:chExt cx="2437272" cy="2437272"/>
          </a:xfrm>
        </p:grpSpPr>
        <p:sp>
          <p:nvSpPr>
            <p:cNvPr id="551" name="任意多边形: 形状 550"/>
            <p:cNvSpPr/>
            <p:nvPr/>
          </p:nvSpPr>
          <p:spPr>
            <a:xfrm rot="18900000" flipH="1" flipV="1">
              <a:off x="11013798" y="1969314"/>
              <a:ext cx="1863520" cy="1863520"/>
            </a:xfrm>
            <a:custGeom>
              <a:avLst/>
              <a:gdLst>
                <a:gd name="connsiteX0" fmla="*/ 0 w 1165438"/>
                <a:gd name="connsiteY0" fmla="*/ 0 h 1165438"/>
                <a:gd name="connsiteX1" fmla="*/ 1165439 w 1165438"/>
                <a:gd name="connsiteY1" fmla="*/ 0 h 1165438"/>
                <a:gd name="connsiteX2" fmla="*/ 1165439 w 1165438"/>
                <a:gd name="connsiteY2" fmla="*/ 1165439 h 1165438"/>
                <a:gd name="connsiteX3" fmla="*/ 0 w 1165438"/>
                <a:gd name="connsiteY3" fmla="*/ 1165439 h 116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38" h="1165438">
                  <a:moveTo>
                    <a:pt x="0" y="0"/>
                  </a:moveTo>
                  <a:lnTo>
                    <a:pt x="1165439" y="0"/>
                  </a:lnTo>
                  <a:lnTo>
                    <a:pt x="1165439" y="1165439"/>
                  </a:lnTo>
                  <a:lnTo>
                    <a:pt x="0" y="1165439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/>
            <p:cNvSpPr/>
            <p:nvPr/>
          </p:nvSpPr>
          <p:spPr>
            <a:xfrm flipH="1" flipV="1">
              <a:off x="11312831" y="2267848"/>
              <a:ext cx="1266812" cy="1266812"/>
            </a:xfrm>
            <a:custGeom>
              <a:avLst/>
              <a:gdLst>
                <a:gd name="connsiteX0" fmla="*/ 0 w 792259"/>
                <a:gd name="connsiteY0" fmla="*/ 396472 h 792259"/>
                <a:gd name="connsiteX1" fmla="*/ 396472 w 792259"/>
                <a:gd name="connsiteY1" fmla="*/ 0 h 792259"/>
                <a:gd name="connsiteX2" fmla="*/ 792259 w 792259"/>
                <a:gd name="connsiteY2" fmla="*/ 396472 h 792259"/>
                <a:gd name="connsiteX3" fmla="*/ 396472 w 792259"/>
                <a:gd name="connsiteY3" fmla="*/ 792260 h 7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259" h="792259">
                  <a:moveTo>
                    <a:pt x="0" y="396472"/>
                  </a:moveTo>
                  <a:lnTo>
                    <a:pt x="396472" y="0"/>
                  </a:lnTo>
                  <a:lnTo>
                    <a:pt x="792259" y="396472"/>
                  </a:lnTo>
                  <a:lnTo>
                    <a:pt x="396472" y="79226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/>
            <p:cNvSpPr/>
            <p:nvPr/>
          </p:nvSpPr>
          <p:spPr>
            <a:xfrm flipH="1" flipV="1">
              <a:off x="10728149" y="1682070"/>
              <a:ext cx="2437272" cy="2437272"/>
            </a:xfrm>
            <a:custGeom>
              <a:avLst/>
              <a:gdLst>
                <a:gd name="connsiteX0" fmla="*/ 762815 w 1524260"/>
                <a:gd name="connsiteY0" fmla="*/ 1524261 h 1524260"/>
                <a:gd name="connsiteX1" fmla="*/ 0 w 1524260"/>
                <a:gd name="connsiteY1" fmla="*/ 762130 h 1524260"/>
                <a:gd name="connsiteX2" fmla="*/ 762130 w 1524260"/>
                <a:gd name="connsiteY2" fmla="*/ 0 h 1524260"/>
                <a:gd name="connsiteX3" fmla="*/ 1524261 w 1524260"/>
                <a:gd name="connsiteY3" fmla="*/ 762130 h 1524260"/>
                <a:gd name="connsiteX4" fmla="*/ 762815 w 1524260"/>
                <a:gd name="connsiteY4" fmla="*/ 1524261 h 1524260"/>
                <a:gd name="connsiteX5" fmla="*/ 15065 w 1524260"/>
                <a:gd name="connsiteY5" fmla="*/ 762130 h 1524260"/>
                <a:gd name="connsiteX6" fmla="*/ 762815 w 1524260"/>
                <a:gd name="connsiteY6" fmla="*/ 1509881 h 1524260"/>
                <a:gd name="connsiteX7" fmla="*/ 1510566 w 1524260"/>
                <a:gd name="connsiteY7" fmla="*/ 762130 h 1524260"/>
                <a:gd name="connsiteX8" fmla="*/ 762815 w 1524260"/>
                <a:gd name="connsiteY8" fmla="*/ 14380 h 1524260"/>
                <a:gd name="connsiteX9" fmla="*/ 15065 w 1524260"/>
                <a:gd name="connsiteY9" fmla="*/ 762130 h 15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260" h="1524260">
                  <a:moveTo>
                    <a:pt x="762815" y="1524261"/>
                  </a:moveTo>
                  <a:lnTo>
                    <a:pt x="0" y="762130"/>
                  </a:lnTo>
                  <a:lnTo>
                    <a:pt x="762130" y="0"/>
                  </a:lnTo>
                  <a:lnTo>
                    <a:pt x="1524261" y="762130"/>
                  </a:lnTo>
                  <a:lnTo>
                    <a:pt x="762815" y="1524261"/>
                  </a:lnTo>
                  <a:close/>
                  <a:moveTo>
                    <a:pt x="15065" y="762130"/>
                  </a:moveTo>
                  <a:lnTo>
                    <a:pt x="762815" y="1509881"/>
                  </a:lnTo>
                  <a:lnTo>
                    <a:pt x="1510566" y="762130"/>
                  </a:lnTo>
                  <a:lnTo>
                    <a:pt x="762815" y="14380"/>
                  </a:lnTo>
                  <a:lnTo>
                    <a:pt x="15065" y="762130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54" name="任意多边形: 形状 553"/>
          <p:cNvSpPr/>
          <p:nvPr/>
        </p:nvSpPr>
        <p:spPr>
          <a:xfrm rot="18900000" flipH="1" flipV="1">
            <a:off x="7056368" y="5618761"/>
            <a:ext cx="648932" cy="648932"/>
          </a:xfrm>
          <a:custGeom>
            <a:avLst/>
            <a:gdLst>
              <a:gd name="connsiteX0" fmla="*/ 0 w 706658"/>
              <a:gd name="connsiteY0" fmla="*/ 0 h 706658"/>
              <a:gd name="connsiteX1" fmla="*/ 706658 w 706658"/>
              <a:gd name="connsiteY1" fmla="*/ 0 h 706658"/>
              <a:gd name="connsiteX2" fmla="*/ 706658 w 706658"/>
              <a:gd name="connsiteY2" fmla="*/ 706659 h 706658"/>
              <a:gd name="connsiteX3" fmla="*/ 0 w 706658"/>
              <a:gd name="connsiteY3" fmla="*/ 706659 h 7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58" h="706658">
                <a:moveTo>
                  <a:pt x="0" y="0"/>
                </a:moveTo>
                <a:lnTo>
                  <a:pt x="706658" y="0"/>
                </a:lnTo>
                <a:lnTo>
                  <a:pt x="706658" y="706659"/>
                </a:lnTo>
                <a:lnTo>
                  <a:pt x="0" y="706659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632396" y="3600471"/>
            <a:ext cx="6027430" cy="2770972"/>
            <a:chOff x="10735612" y="3904654"/>
            <a:chExt cx="2878494" cy="1323321"/>
          </a:xfrm>
        </p:grpSpPr>
        <p:sp>
          <p:nvSpPr>
            <p:cNvPr id="545" name="矩形 544"/>
            <p:cNvSpPr/>
            <p:nvPr/>
          </p:nvSpPr>
          <p:spPr>
            <a:xfrm rot="18900000" flipH="1" flipV="1">
              <a:off x="10735612" y="3904654"/>
              <a:ext cx="2878494" cy="1316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 rot="18900000" flipH="1" flipV="1">
              <a:off x="11230069" y="4965871"/>
              <a:ext cx="262104" cy="2621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55441" y="3329285"/>
            <a:ext cx="1858048" cy="1858048"/>
            <a:chOff x="10748115" y="1432828"/>
            <a:chExt cx="361317" cy="361317"/>
          </a:xfrm>
        </p:grpSpPr>
        <p:sp>
          <p:nvSpPr>
            <p:cNvPr id="556" name="任意多边形: 形状 555"/>
            <p:cNvSpPr/>
            <p:nvPr/>
          </p:nvSpPr>
          <p:spPr>
            <a:xfrm rot="18900000" flipH="1" flipV="1">
              <a:off x="10748115" y="1432828"/>
              <a:ext cx="361317" cy="361317"/>
            </a:xfrm>
            <a:custGeom>
              <a:avLst/>
              <a:gdLst>
                <a:gd name="connsiteX0" fmla="*/ 0 w 225966"/>
                <a:gd name="connsiteY0" fmla="*/ 0 h 225966"/>
                <a:gd name="connsiteX1" fmla="*/ 225966 w 225966"/>
                <a:gd name="connsiteY1" fmla="*/ 0 h 225966"/>
                <a:gd name="connsiteX2" fmla="*/ 225966 w 225966"/>
                <a:gd name="connsiteY2" fmla="*/ 225967 h 225966"/>
                <a:gd name="connsiteX3" fmla="*/ 0 w 225966"/>
                <a:gd name="connsiteY3" fmla="*/ 225967 h 22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66" h="225966">
                  <a:moveTo>
                    <a:pt x="0" y="0"/>
                  </a:moveTo>
                  <a:lnTo>
                    <a:pt x="225966" y="0"/>
                  </a:lnTo>
                  <a:lnTo>
                    <a:pt x="225966" y="225967"/>
                  </a:lnTo>
                  <a:lnTo>
                    <a:pt x="0" y="225967"/>
                  </a:lnTo>
                  <a:close/>
                </a:path>
              </a:pathLst>
            </a:custGeom>
            <a:solidFill>
              <a:schemeClr val="accent2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/>
          </p:nvSpPr>
          <p:spPr>
            <a:xfrm flipH="1" flipV="1">
              <a:off x="10839830" y="1523308"/>
              <a:ext cx="178469" cy="178469"/>
            </a:xfrm>
            <a:custGeom>
              <a:avLst/>
              <a:gdLst>
                <a:gd name="connsiteX0" fmla="*/ 0 w 111614"/>
                <a:gd name="connsiteY0" fmla="*/ 55465 h 111614"/>
                <a:gd name="connsiteX1" fmla="*/ 55465 w 111614"/>
                <a:gd name="connsiteY1" fmla="*/ 0 h 111614"/>
                <a:gd name="connsiteX2" fmla="*/ 111615 w 111614"/>
                <a:gd name="connsiteY2" fmla="*/ 55465 h 111614"/>
                <a:gd name="connsiteX3" fmla="*/ 55465 w 111614"/>
                <a:gd name="connsiteY3" fmla="*/ 111615 h 1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14" h="111614">
                  <a:moveTo>
                    <a:pt x="0" y="55465"/>
                  </a:moveTo>
                  <a:lnTo>
                    <a:pt x="55465" y="0"/>
                  </a:lnTo>
                  <a:lnTo>
                    <a:pt x="111615" y="55465"/>
                  </a:lnTo>
                  <a:lnTo>
                    <a:pt x="55465" y="111615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7" name="任意多边形: 形状 66"/>
          <p:cNvSpPr/>
          <p:nvPr/>
        </p:nvSpPr>
        <p:spPr>
          <a:xfrm flipH="1" flipV="1">
            <a:off x="9486737" y="5098127"/>
            <a:ext cx="2606661" cy="2609023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flipH="1" flipV="1">
            <a:off x="9290767" y="4904514"/>
            <a:ext cx="2996243" cy="2996243"/>
          </a:xfrm>
          <a:custGeom>
            <a:avLst/>
            <a:gdLst>
              <a:gd name="connsiteX0" fmla="*/ 434133 w 868951"/>
              <a:gd name="connsiteY0" fmla="*/ 868952 h 868951"/>
              <a:gd name="connsiteX1" fmla="*/ 0 w 868951"/>
              <a:gd name="connsiteY1" fmla="*/ 434818 h 868951"/>
              <a:gd name="connsiteX2" fmla="*/ 434133 w 868951"/>
              <a:gd name="connsiteY2" fmla="*/ 0 h 868951"/>
              <a:gd name="connsiteX3" fmla="*/ 868952 w 868951"/>
              <a:gd name="connsiteY3" fmla="*/ 434818 h 868951"/>
              <a:gd name="connsiteX4" fmla="*/ 434133 w 868951"/>
              <a:gd name="connsiteY4" fmla="*/ 868952 h 868951"/>
              <a:gd name="connsiteX5" fmla="*/ 14380 w 868951"/>
              <a:gd name="connsiteY5" fmla="*/ 434818 h 868951"/>
              <a:gd name="connsiteX6" fmla="*/ 434133 w 868951"/>
              <a:gd name="connsiteY6" fmla="*/ 854572 h 868951"/>
              <a:gd name="connsiteX7" fmla="*/ 853887 w 868951"/>
              <a:gd name="connsiteY7" fmla="*/ 434818 h 868951"/>
              <a:gd name="connsiteX8" fmla="*/ 434133 w 868951"/>
              <a:gd name="connsiteY8" fmla="*/ 14380 h 868951"/>
              <a:gd name="connsiteX9" fmla="*/ 14380 w 868951"/>
              <a:gd name="connsiteY9" fmla="*/ 434818 h 86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951" h="868951">
                <a:moveTo>
                  <a:pt x="434133" y="868952"/>
                </a:moveTo>
                <a:lnTo>
                  <a:pt x="0" y="434818"/>
                </a:lnTo>
                <a:lnTo>
                  <a:pt x="434133" y="0"/>
                </a:lnTo>
                <a:lnTo>
                  <a:pt x="868952" y="434818"/>
                </a:lnTo>
                <a:lnTo>
                  <a:pt x="434133" y="868952"/>
                </a:lnTo>
                <a:close/>
                <a:moveTo>
                  <a:pt x="14380" y="434818"/>
                </a:moveTo>
                <a:lnTo>
                  <a:pt x="434133" y="854572"/>
                </a:lnTo>
                <a:lnTo>
                  <a:pt x="853887" y="434818"/>
                </a:lnTo>
                <a:lnTo>
                  <a:pt x="434133" y="14380"/>
                </a:lnTo>
                <a:lnTo>
                  <a:pt x="14380" y="434818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862646" y="2981050"/>
            <a:ext cx="1852056" cy="1852056"/>
            <a:chOff x="11458454" y="5735432"/>
            <a:chExt cx="1389441" cy="1389441"/>
          </a:xfrm>
          <a:solidFill>
            <a:schemeClr val="accent1"/>
          </a:solidFill>
        </p:grpSpPr>
        <p:sp>
          <p:nvSpPr>
            <p:cNvPr id="73" name="任意多边形: 形状 72"/>
            <p:cNvSpPr/>
            <p:nvPr/>
          </p:nvSpPr>
          <p:spPr>
            <a:xfrm flipH="1" flipV="1">
              <a:off x="11549331" y="5825216"/>
              <a:ext cx="1208781" cy="1209876"/>
            </a:xfrm>
            <a:custGeom>
              <a:avLst/>
              <a:gdLst>
                <a:gd name="connsiteX0" fmla="*/ 0 w 755967"/>
                <a:gd name="connsiteY0" fmla="*/ 378669 h 756652"/>
                <a:gd name="connsiteX1" fmla="*/ 377984 w 755967"/>
                <a:gd name="connsiteY1" fmla="*/ 0 h 756652"/>
                <a:gd name="connsiteX2" fmla="*/ 755967 w 755967"/>
                <a:gd name="connsiteY2" fmla="*/ 378669 h 756652"/>
                <a:gd name="connsiteX3" fmla="*/ 377984 w 755967"/>
                <a:gd name="connsiteY3" fmla="*/ 756652 h 75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" h="756652">
                  <a:moveTo>
                    <a:pt x="0" y="378669"/>
                  </a:moveTo>
                  <a:lnTo>
                    <a:pt x="377984" y="0"/>
                  </a:lnTo>
                  <a:lnTo>
                    <a:pt x="755967" y="378669"/>
                  </a:lnTo>
                  <a:lnTo>
                    <a:pt x="377984" y="756652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 flipH="1" flipV="1">
              <a:off x="11458454" y="5735432"/>
              <a:ext cx="1389441" cy="1389441"/>
            </a:xfrm>
            <a:custGeom>
              <a:avLst/>
              <a:gdLst>
                <a:gd name="connsiteX0" fmla="*/ 434133 w 868951"/>
                <a:gd name="connsiteY0" fmla="*/ 868952 h 868951"/>
                <a:gd name="connsiteX1" fmla="*/ 0 w 868951"/>
                <a:gd name="connsiteY1" fmla="*/ 434818 h 868951"/>
                <a:gd name="connsiteX2" fmla="*/ 434133 w 868951"/>
                <a:gd name="connsiteY2" fmla="*/ 0 h 868951"/>
                <a:gd name="connsiteX3" fmla="*/ 868952 w 868951"/>
                <a:gd name="connsiteY3" fmla="*/ 434818 h 868951"/>
                <a:gd name="connsiteX4" fmla="*/ 434133 w 868951"/>
                <a:gd name="connsiteY4" fmla="*/ 868952 h 868951"/>
                <a:gd name="connsiteX5" fmla="*/ 14380 w 868951"/>
                <a:gd name="connsiteY5" fmla="*/ 434818 h 868951"/>
                <a:gd name="connsiteX6" fmla="*/ 434133 w 868951"/>
                <a:gd name="connsiteY6" fmla="*/ 854572 h 868951"/>
                <a:gd name="connsiteX7" fmla="*/ 853887 w 868951"/>
                <a:gd name="connsiteY7" fmla="*/ 434818 h 868951"/>
                <a:gd name="connsiteX8" fmla="*/ 434133 w 868951"/>
                <a:gd name="connsiteY8" fmla="*/ 14380 h 868951"/>
                <a:gd name="connsiteX9" fmla="*/ 14380 w 868951"/>
                <a:gd name="connsiteY9" fmla="*/ 434818 h 86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8951" h="868951">
                  <a:moveTo>
                    <a:pt x="434133" y="868952"/>
                  </a:moveTo>
                  <a:lnTo>
                    <a:pt x="0" y="434818"/>
                  </a:lnTo>
                  <a:lnTo>
                    <a:pt x="434133" y="0"/>
                  </a:lnTo>
                  <a:lnTo>
                    <a:pt x="868952" y="434818"/>
                  </a:lnTo>
                  <a:lnTo>
                    <a:pt x="434133" y="868952"/>
                  </a:lnTo>
                  <a:close/>
                  <a:moveTo>
                    <a:pt x="14380" y="434818"/>
                  </a:moveTo>
                  <a:lnTo>
                    <a:pt x="434133" y="854572"/>
                  </a:lnTo>
                  <a:lnTo>
                    <a:pt x="853887" y="434818"/>
                  </a:lnTo>
                  <a:lnTo>
                    <a:pt x="434133" y="14380"/>
                  </a:lnTo>
                  <a:lnTo>
                    <a:pt x="14380" y="434818"/>
                  </a:lnTo>
                  <a:close/>
                </a:path>
              </a:pathLst>
            </a:custGeom>
            <a:grpFill/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5" name="任意多边形: 形状 74"/>
          <p:cNvSpPr/>
          <p:nvPr/>
        </p:nvSpPr>
        <p:spPr>
          <a:xfrm flipH="1" flipV="1">
            <a:off x="10331074" y="5943229"/>
            <a:ext cx="917986" cy="918818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/>
          <p:cNvSpPr/>
          <p:nvPr/>
        </p:nvSpPr>
        <p:spPr>
          <a:xfrm flipH="1" flipV="1">
            <a:off x="7879069" y="3911765"/>
            <a:ext cx="693084" cy="693086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noFill/>
          <a:ln w="684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flipH="1" flipV="1">
            <a:off x="7823968" y="2555963"/>
            <a:ext cx="899966" cy="899970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/>
          <p:cNvSpPr>
            <a:spLocks noChangeAspect="1"/>
          </p:cNvSpPr>
          <p:nvPr/>
        </p:nvSpPr>
        <p:spPr>
          <a:xfrm flipH="1" flipV="1">
            <a:off x="7662629" y="1758858"/>
            <a:ext cx="332092" cy="332093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noFill/>
          <a:ln w="684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/>
          <p:cNvSpPr>
            <a:spLocks noChangeAspect="1"/>
          </p:cNvSpPr>
          <p:nvPr/>
        </p:nvSpPr>
        <p:spPr>
          <a:xfrm flipH="1" flipV="1">
            <a:off x="7379273" y="2640967"/>
            <a:ext cx="288775" cy="288776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/>
          <p:cNvSpPr>
            <a:spLocks noChangeAspect="1"/>
          </p:cNvSpPr>
          <p:nvPr/>
        </p:nvSpPr>
        <p:spPr>
          <a:xfrm flipH="1" flipV="1">
            <a:off x="8823155" y="1027943"/>
            <a:ext cx="775572" cy="775572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/>
          <p:cNvSpPr>
            <a:spLocks noChangeAspect="1"/>
          </p:cNvSpPr>
          <p:nvPr/>
        </p:nvSpPr>
        <p:spPr>
          <a:xfrm flipH="1" flipV="1">
            <a:off x="7263763" y="4546891"/>
            <a:ext cx="317653" cy="317654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/>
          <p:cNvSpPr>
            <a:spLocks noChangeAspect="1"/>
          </p:cNvSpPr>
          <p:nvPr/>
        </p:nvSpPr>
        <p:spPr>
          <a:xfrm flipH="1" flipV="1">
            <a:off x="8577695" y="4272554"/>
            <a:ext cx="144388" cy="144388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/>
          <p:cNvSpPr>
            <a:spLocks noChangeAspect="1"/>
          </p:cNvSpPr>
          <p:nvPr/>
        </p:nvSpPr>
        <p:spPr>
          <a:xfrm flipH="1" flipV="1">
            <a:off x="8115653" y="4749035"/>
            <a:ext cx="317653" cy="317654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/>
          <p:cNvSpPr>
            <a:spLocks noChangeAspect="1"/>
          </p:cNvSpPr>
          <p:nvPr/>
        </p:nvSpPr>
        <p:spPr>
          <a:xfrm flipH="1" flipV="1">
            <a:off x="7879069" y="558703"/>
            <a:ext cx="1144088" cy="1144088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/>
          <p:cNvSpPr>
            <a:spLocks noChangeAspect="1"/>
          </p:cNvSpPr>
          <p:nvPr/>
        </p:nvSpPr>
        <p:spPr>
          <a:xfrm flipH="1" flipV="1">
            <a:off x="6414627" y="4805777"/>
            <a:ext cx="317654" cy="317654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/>
          <p:cNvSpPr>
            <a:spLocks noChangeAspect="1"/>
          </p:cNvSpPr>
          <p:nvPr/>
        </p:nvSpPr>
        <p:spPr>
          <a:xfrm flipH="1" flipV="1">
            <a:off x="7465906" y="3218519"/>
            <a:ext cx="360969" cy="360971"/>
          </a:xfrm>
          <a:custGeom>
            <a:avLst/>
            <a:gdLst>
              <a:gd name="connsiteX0" fmla="*/ 0 w 733370"/>
              <a:gd name="connsiteY0" fmla="*/ 367028 h 733370"/>
              <a:gd name="connsiteX1" fmla="*/ 366343 w 733370"/>
              <a:gd name="connsiteY1" fmla="*/ 0 h 733370"/>
              <a:gd name="connsiteX2" fmla="*/ 733371 w 733370"/>
              <a:gd name="connsiteY2" fmla="*/ 367028 h 733370"/>
              <a:gd name="connsiteX3" fmla="*/ 366343 w 733370"/>
              <a:gd name="connsiteY3" fmla="*/ 733371 h 7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70" h="733370">
                <a:moveTo>
                  <a:pt x="0" y="367028"/>
                </a:moveTo>
                <a:lnTo>
                  <a:pt x="366343" y="0"/>
                </a:lnTo>
                <a:lnTo>
                  <a:pt x="733371" y="367028"/>
                </a:lnTo>
                <a:lnTo>
                  <a:pt x="366343" y="733371"/>
                </a:lnTo>
                <a:close/>
              </a:path>
            </a:pathLst>
          </a:custGeom>
          <a:solidFill>
            <a:schemeClr val="accent2"/>
          </a:solidFill>
          <a:ln w="68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838609" y="5393614"/>
            <a:ext cx="43809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>
                <a:latin typeface="+mj-ea"/>
                <a:ea typeface="+mj-ea"/>
              </a:rPr>
              <a:t>03.</a:t>
            </a:r>
            <a:r>
              <a:rPr lang="zh-CN" altLang="en-US" sz="2800" b="1" spc="300">
                <a:latin typeface="+mj-ea"/>
                <a:ea typeface="+mj-ea"/>
              </a:rPr>
              <a:t>总结</a:t>
            </a:r>
            <a:endParaRPr lang="zh-CN" altLang="en-US" sz="2800" b="1" spc="300"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8609" y="2686687"/>
            <a:ext cx="531996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PROJECT BACKGROUND</a:t>
            </a:r>
            <a:endParaRPr lang="en-US" altLang="zh-CN" sz="1400" spc="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38608" y="4271378"/>
            <a:ext cx="525739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CONTENT OF W</a:t>
            </a:r>
            <a:r>
              <a:rPr lang="en-US" altLang="zh-CN" sz="1400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ORK  AND PRACTICE</a:t>
            </a:r>
            <a:endParaRPr lang="en-US" altLang="zh-CN" sz="1400" spc="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38609" y="5855434"/>
            <a:ext cx="418731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CONCLUSION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72659" y="-568288"/>
            <a:ext cx="2014542" cy="2014540"/>
            <a:chOff x="11051114" y="-1573440"/>
            <a:chExt cx="2966006" cy="2966006"/>
          </a:xfrm>
        </p:grpSpPr>
        <p:sp>
          <p:nvSpPr>
            <p:cNvPr id="58" name="任意多边形: 形状 57"/>
            <p:cNvSpPr/>
            <p:nvPr/>
          </p:nvSpPr>
          <p:spPr>
            <a:xfrm flipH="1" flipV="1">
              <a:off x="11051114" y="-1573440"/>
              <a:ext cx="2966006" cy="2966006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solidFill>
              <a:schemeClr val="accent1"/>
            </a:solidFill>
            <a:ln w="68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 flipV="1">
              <a:off x="11177719" y="-1446835"/>
              <a:ext cx="2712796" cy="2712796"/>
            </a:xfrm>
            <a:custGeom>
              <a:avLst/>
              <a:gdLst>
                <a:gd name="connsiteX0" fmla="*/ 0 w 733370"/>
                <a:gd name="connsiteY0" fmla="*/ 367028 h 733370"/>
                <a:gd name="connsiteX1" fmla="*/ 366343 w 733370"/>
                <a:gd name="connsiteY1" fmla="*/ 0 h 733370"/>
                <a:gd name="connsiteX2" fmla="*/ 733371 w 733370"/>
                <a:gd name="connsiteY2" fmla="*/ 367028 h 733370"/>
                <a:gd name="connsiteX3" fmla="*/ 366343 w 733370"/>
                <a:gd name="connsiteY3" fmla="*/ 733371 h 73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370" h="733370">
                  <a:moveTo>
                    <a:pt x="0" y="367028"/>
                  </a:moveTo>
                  <a:lnTo>
                    <a:pt x="366343" y="0"/>
                  </a:lnTo>
                  <a:lnTo>
                    <a:pt x="733371" y="367028"/>
                  </a:lnTo>
                  <a:lnTo>
                    <a:pt x="366343" y="733371"/>
                  </a:lnTo>
                  <a:close/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838608" y="3032994"/>
            <a:ext cx="455635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838608" y="4616021"/>
            <a:ext cx="455635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838608" y="6198413"/>
            <a:ext cx="455635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164453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课题背景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PROJECT BACKGROUND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>
                <a:latin typeface="+mj-ea"/>
              </a:rPr>
              <a:t>发展现状</a:t>
            </a:r>
            <a:endParaRPr lang="zh-CN">
              <a:latin typeface="+mj-ea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5168044" y="1501139"/>
            <a:ext cx="6419976" cy="44831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663557" y="1667079"/>
            <a:ext cx="0" cy="40587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605750" y="1918981"/>
            <a:ext cx="5589769" cy="3897247"/>
            <a:chOff x="5605750" y="1918981"/>
            <a:chExt cx="5589769" cy="3897247"/>
          </a:xfrm>
        </p:grpSpPr>
        <p:grpSp>
          <p:nvGrpSpPr>
            <p:cNvPr id="32" name="组合 31"/>
            <p:cNvGrpSpPr/>
            <p:nvPr/>
          </p:nvGrpSpPr>
          <p:grpSpPr>
            <a:xfrm>
              <a:off x="5605750" y="1918981"/>
              <a:ext cx="5589769" cy="1770363"/>
              <a:chOff x="5635625" y="1757513"/>
              <a:chExt cx="5219228" cy="165300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635625" y="1866102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818505" y="1757513"/>
                <a:ext cx="5036348" cy="16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zh-CN" altLang="en-US">
                    <a:latin typeface="+mn-ea"/>
                  </a:rPr>
                  <a:t>传感器设备获取信息，建立相应手势模型来进行手势识别。</a:t>
                </a:r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605750" y="2974646"/>
              <a:ext cx="5589769" cy="1770363"/>
              <a:chOff x="5635625" y="1732610"/>
              <a:chExt cx="5219228" cy="1653006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635625" y="1866102"/>
                <a:ext cx="107950" cy="107950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18505" y="1732610"/>
                <a:ext cx="5036348" cy="16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>
                    <a:latin typeface="+mn-ea"/>
                  </a:rPr>
                  <a:t>基于视频的手势识别，根据视频数据提取手势特征完成手势识别。</a:t>
                </a:r>
                <a:endParaRPr lang="en-US" altLang="zh-CN">
                  <a:latin typeface="+mn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605750" y="3923634"/>
              <a:ext cx="5589769" cy="1009659"/>
              <a:chOff x="5635625" y="1608100"/>
              <a:chExt cx="5219228" cy="94272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635625" y="1866102"/>
                <a:ext cx="107950" cy="107950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818505" y="1608100"/>
                <a:ext cx="5036348" cy="942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>
                    <a:latin typeface="+mn-ea"/>
                  </a:rPr>
                  <a:t>基于无线射频的手势识别，在特定设备上获取手势动作的信号，对数据进行预处理后对手势进行分类。</a:t>
                </a:r>
                <a:endParaRPr lang="en-US" altLang="zh-CN">
                  <a:latin typeface="+mn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605750" y="5005968"/>
              <a:ext cx="5589769" cy="810260"/>
              <a:chOff x="5635625" y="1608100"/>
              <a:chExt cx="5219228" cy="75654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635625" y="1866102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818505" y="1608100"/>
                <a:ext cx="5036348" cy="756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  <a:buSzTx/>
                  <a:buFontTx/>
                </a:pPr>
                <a:r>
                  <a:rPr lang="en-US" altLang="zh-CN">
                    <a:latin typeface="+mn-ea"/>
                  </a:rPr>
                  <a:t>无线感知技术发展，</a:t>
                </a:r>
                <a:r>
                  <a:rPr lang="zh-CN" altLang="en-US">
                    <a:latin typeface="+mn-ea"/>
                  </a:rPr>
                  <a:t>利用</a:t>
                </a:r>
                <a:r>
                  <a:rPr lang="en-US" altLang="zh-CN">
                    <a:latin typeface="+mn-ea"/>
                  </a:rPr>
                  <a:t>WIFI信号在空间传播的过程中多径传播的叠加效应，识别出用户的手势动作。</a:t>
                </a:r>
                <a:endParaRPr lang="en-US" altLang="zh-CN">
                  <a:latin typeface="+mn-ea"/>
                </a:endParaRPr>
              </a:p>
            </p:txBody>
          </p:sp>
        </p:grpSp>
      </p:grpSp>
      <p:pic>
        <p:nvPicPr>
          <p:cNvPr id="2" name="图片 1" descr="ges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501140"/>
            <a:ext cx="5086350" cy="4483100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3437255" y="915670"/>
            <a:ext cx="4451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手势识别是人机交互的一种方式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+mj-ea"/>
              </a:rPr>
              <a:t>Widar3.0</a:t>
            </a:r>
            <a:endParaRPr lang="zh-CN" altLang="en-US">
              <a:latin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11844" y="1534281"/>
            <a:ext cx="4630207" cy="3882261"/>
            <a:chOff x="6411844" y="1534281"/>
            <a:chExt cx="4630207" cy="3882261"/>
          </a:xfrm>
        </p:grpSpPr>
        <p:grpSp>
          <p:nvGrpSpPr>
            <p:cNvPr id="5" name="组合 4"/>
            <p:cNvGrpSpPr/>
            <p:nvPr/>
          </p:nvGrpSpPr>
          <p:grpSpPr>
            <a:xfrm>
              <a:off x="6411844" y="1534281"/>
              <a:ext cx="4629572" cy="2766414"/>
              <a:chOff x="6509082" y="1885969"/>
              <a:chExt cx="4553372" cy="2766414"/>
            </a:xfrm>
          </p:grpSpPr>
          <p:sp>
            <p:nvSpPr>
              <p:cNvPr id="6" name="文本框 7"/>
              <p:cNvSpPr txBox="1"/>
              <p:nvPr/>
            </p:nvSpPr>
            <p:spPr>
              <a:xfrm>
                <a:off x="6509707" y="1885969"/>
                <a:ext cx="308453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</a:t>
                </a:r>
                <a:endPara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509082" y="4002143"/>
                <a:ext cx="4553372" cy="650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包含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信道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状态信息(CSI)、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身体坐标速度分布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(BVP)和多普勒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频移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(DFS)，用于使用WiFi进行人体手势识别。</a:t>
                </a:r>
                <a:endParaRPr lang="en-US" altLang="zh-CN" sz="1400">
                  <a:solidFill>
                    <a:schemeClr val="accent1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6640011" y="2405089"/>
                <a:ext cx="53822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6411845" y="2182728"/>
              <a:ext cx="4629572" cy="1325216"/>
              <a:chOff x="6509083" y="1079873"/>
              <a:chExt cx="4553372" cy="1325216"/>
            </a:xfrm>
          </p:grpSpPr>
          <p:sp>
            <p:nvSpPr>
              <p:cNvPr id="11" name="文本框 7"/>
              <p:cNvSpPr txBox="1"/>
              <p:nvPr/>
            </p:nvSpPr>
            <p:spPr>
              <a:xfrm>
                <a:off x="6509707" y="1885969"/>
                <a:ext cx="308453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/>
                    </a:solidFill>
                    <a:latin typeface="+mj-ea"/>
                    <a:ea typeface="+mj-ea"/>
                  </a:rPr>
                  <a:t>结构</a:t>
                </a:r>
                <a:endPara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509083" y="1079873"/>
                <a:ext cx="4553372" cy="650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个典型空间、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75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个域、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11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个志愿者、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143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小时的实验、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25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万种手势形成的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325GB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的数据集</a:t>
                </a:r>
                <a:endPara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640011" y="2405089"/>
                <a:ext cx="53822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412479" y="4443368"/>
              <a:ext cx="4629572" cy="973174"/>
              <a:chOff x="6509707" y="1885969"/>
              <a:chExt cx="4553372" cy="973174"/>
            </a:xfrm>
          </p:grpSpPr>
          <p:sp>
            <p:nvSpPr>
              <p:cNvPr id="16" name="文本框 7"/>
              <p:cNvSpPr txBox="1"/>
              <p:nvPr/>
            </p:nvSpPr>
            <p:spPr>
              <a:xfrm>
                <a:off x="6509707" y="1885969"/>
                <a:ext cx="308453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3"/>
                    </a:solidFill>
                    <a:latin typeface="+mj-ea"/>
                    <a:ea typeface="+mj-ea"/>
                  </a:rPr>
                  <a:t>算法</a:t>
                </a:r>
                <a:endParaRPr lang="zh-CN" altLang="en-US" sz="2000" b="1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09707" y="2488303"/>
                <a:ext cx="4553372" cy="37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CSI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中提取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DFS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BVP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算法、</a:t>
                </a:r>
                <a:r>
                  <a:rPr lang="en-US" altLang="zh-CN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DNN</a:t>
                </a:r>
                <a:r>
                  <a:rPr lang="zh-CN" altLang="en-US" sz="1400">
                    <a:solidFill>
                      <a:schemeClr val="accent1">
                        <a:lumMod val="50000"/>
                      </a:schemeClr>
                    </a:solidFill>
                    <a:latin typeface="+mn-ea"/>
                  </a:rPr>
                  <a:t>（深度神经网络）模型</a:t>
                </a:r>
                <a:endPara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640011" y="2405089"/>
                <a:ext cx="53822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 descr="Widar3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932940"/>
            <a:ext cx="5296535" cy="3296920"/>
          </a:xfrm>
          <a:prstGeom prst="rect">
            <a:avLst/>
          </a:prstGeom>
        </p:spPr>
      </p:pic>
      <p:sp>
        <p:nvSpPr>
          <p:cNvPr id="2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21" name="图片 20" descr="Roo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797560"/>
            <a:ext cx="2783205" cy="3420110"/>
          </a:xfrm>
          <a:prstGeom prst="rect">
            <a:avLst/>
          </a:prstGeom>
        </p:spPr>
      </p:pic>
      <p:pic>
        <p:nvPicPr>
          <p:cNvPr id="22" name="图片 21" descr="Room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10" y="2738755"/>
            <a:ext cx="3287395" cy="2993390"/>
          </a:xfrm>
          <a:prstGeom prst="rect">
            <a:avLst/>
          </a:prstGeom>
        </p:spPr>
      </p:pic>
      <p:pic>
        <p:nvPicPr>
          <p:cNvPr id="23" name="图片 22" descr="Room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25" y="921385"/>
            <a:ext cx="3443605" cy="16243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164453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工作实践内容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spc="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CONTENT OF WORK  AND PRACTICE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latin typeface="+mj-ea"/>
              </a:rPr>
              <a:t>Emacs</a:t>
            </a:r>
            <a:r>
              <a:rPr lang="zh-CN" altLang="en-US">
                <a:latin typeface="+mj-ea"/>
              </a:rPr>
              <a:t>使用情况</a:t>
            </a:r>
            <a:endParaRPr lang="zh-CN" altLang="en-US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2078" y="1150570"/>
            <a:ext cx="2681449" cy="244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14478" y="1150570"/>
            <a:ext cx="2681449" cy="2443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11" y="3694900"/>
            <a:ext cx="2681449" cy="2443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414551" y="3695535"/>
            <a:ext cx="2681449" cy="244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2102" y="1522316"/>
            <a:ext cx="2528947" cy="1323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>
                <a:latin typeface="+mn-ea"/>
              </a:rPr>
              <a:t>版本：</a:t>
            </a:r>
            <a:r>
              <a:rPr lang="en-US" altLang="zh-CN">
                <a:latin typeface="+mn-ea"/>
              </a:rPr>
              <a:t>GNU Emacs 28.1</a:t>
            </a:r>
            <a:endParaRPr lang="en-US" altLang="zh-CN"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>
                <a:latin typeface="+mn-ea"/>
              </a:rPr>
              <a:t>Windows</a:t>
            </a:r>
            <a:r>
              <a:rPr lang="zh-CN" altLang="en-US">
                <a:latin typeface="+mn-ea"/>
              </a:rPr>
              <a:t>平台</a:t>
            </a:r>
            <a:endParaRPr lang="zh-CN" altLang="en-US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64502" y="1522316"/>
            <a:ext cx="2551181" cy="168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>
                <a:latin typeface="+mn-ea"/>
              </a:rPr>
              <a:t>配置文件</a:t>
            </a:r>
            <a:r>
              <a:rPr lang="en-US" altLang="zh-CN">
                <a:latin typeface="+mn-ea"/>
              </a:rPr>
              <a:t>.emacs.d/init.el</a:t>
            </a:r>
            <a:r>
              <a:rPr lang="zh-CN" altLang="en-US">
                <a:latin typeface="+mn-ea"/>
              </a:rPr>
              <a:t>编写</a:t>
            </a:r>
            <a:r>
              <a:rPr lang="en-US" altLang="zh-CN">
                <a:latin typeface="+mn-ea"/>
              </a:rPr>
              <a:t> </a:t>
            </a:r>
            <a:endParaRPr lang="en-US" altLang="zh-CN"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>
                <a:latin typeface="+mn-ea"/>
              </a:rPr>
              <a:t>掌握了一些必备的快捷键操作</a:t>
            </a:r>
            <a:endParaRPr lang="zh-CN" altLang="en-US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647" y="4085697"/>
            <a:ext cx="2551181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代码编写、调试</a:t>
            </a:r>
            <a:endParaRPr lang="zh-CN" altLang="en-US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79412" y="4086332"/>
            <a:ext cx="2551181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>
                <a:latin typeface="+mn-ea"/>
              </a:rPr>
              <a:t>LaTeX</a:t>
            </a:r>
            <a:r>
              <a:rPr lang="zh-CN" altLang="en-US">
                <a:latin typeface="+mn-ea"/>
              </a:rPr>
              <a:t>文档采用</a:t>
            </a:r>
            <a:r>
              <a:rPr lang="en-US" altLang="zh-CN">
                <a:latin typeface="+mn-ea"/>
              </a:rPr>
              <a:t>Emacs</a:t>
            </a:r>
            <a:r>
              <a:rPr lang="zh-CN" altLang="en-US">
                <a:latin typeface="+mn-ea"/>
              </a:rPr>
              <a:t>排版，编译、预览</a:t>
            </a:r>
            <a:endParaRPr lang="zh-CN" altLang="en-US">
              <a:latin typeface="+mn-ea"/>
            </a:endParaRPr>
          </a:p>
        </p:txBody>
      </p:sp>
      <p:sp>
        <p:nvSpPr>
          <p:cNvPr id="8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2" name="图片 1" descr="Emacs Lat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155" y="2152015"/>
            <a:ext cx="3735070" cy="3651250"/>
          </a:xfrm>
          <a:prstGeom prst="rect">
            <a:avLst/>
          </a:prstGeom>
        </p:spPr>
      </p:pic>
      <p:pic>
        <p:nvPicPr>
          <p:cNvPr id="3" name="图片 2" descr="Emacs 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5" y="2037715"/>
            <a:ext cx="3851910" cy="3765550"/>
          </a:xfrm>
          <a:prstGeom prst="rect">
            <a:avLst/>
          </a:prstGeom>
        </p:spPr>
      </p:pic>
      <p:pic>
        <p:nvPicPr>
          <p:cNvPr id="5" name="图片 4" descr="work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5" y="379095"/>
            <a:ext cx="4175125" cy="2948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latin typeface="+mj-ea"/>
              </a:rPr>
              <a:t>LaTeX</a:t>
            </a:r>
            <a:r>
              <a:rPr lang="zh-CN" altLang="en-US">
                <a:latin typeface="+mj-ea"/>
              </a:rPr>
              <a:t>使用情况</a:t>
            </a:r>
            <a:endParaRPr lang="zh-CN" altLang="en-US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2078" y="1150570"/>
            <a:ext cx="2681449" cy="244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14478" y="1150570"/>
            <a:ext cx="2681449" cy="2443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11" y="3694900"/>
            <a:ext cx="2681449" cy="2443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414551" y="3695535"/>
            <a:ext cx="2681449" cy="244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2102" y="1314036"/>
            <a:ext cx="2528947" cy="231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版本：</a:t>
            </a:r>
            <a:r>
              <a:rPr lang="en-US" altLang="zh-CN" sz="2400">
                <a:latin typeface="+mn-ea"/>
              </a:rPr>
              <a:t>Texlive 2022</a:t>
            </a:r>
            <a:endParaRPr lang="en-US" altLang="zh-CN" sz="2400"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 sz="2400">
                <a:latin typeface="+mn-ea"/>
              </a:rPr>
              <a:t>xelatex</a:t>
            </a:r>
            <a:r>
              <a:rPr lang="zh-CN" altLang="en-US" sz="2400">
                <a:latin typeface="+mn-ea"/>
              </a:rPr>
              <a:t>编译</a:t>
            </a:r>
            <a:endParaRPr lang="en-US" altLang="zh-CN" sz="2400"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 sz="2400">
                <a:latin typeface="+mn-ea"/>
              </a:rPr>
              <a:t>Windows</a:t>
            </a:r>
            <a:r>
              <a:rPr lang="zh-CN" altLang="en-US" sz="2400">
                <a:latin typeface="+mn-ea"/>
              </a:rPr>
              <a:t>平台</a:t>
            </a:r>
            <a:endParaRPr lang="zh-CN" altLang="en-US" sz="240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64502" y="1522316"/>
            <a:ext cx="2551181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在</a:t>
            </a:r>
            <a:r>
              <a:rPr lang="en-US" altLang="zh-CN" sz="2400">
                <a:latin typeface="+mn-ea"/>
              </a:rPr>
              <a:t>Emacs</a:t>
            </a:r>
            <a:r>
              <a:rPr lang="zh-CN" altLang="en-US" sz="2400">
                <a:latin typeface="+mn-ea"/>
              </a:rPr>
              <a:t>上构造</a:t>
            </a:r>
            <a:r>
              <a:rPr lang="en-US" altLang="zh-CN" sz="2400">
                <a:latin typeface="+mn-ea"/>
              </a:rPr>
              <a:t>LaTeX</a:t>
            </a:r>
            <a:r>
              <a:rPr lang="zh-CN" altLang="en-US" sz="2400">
                <a:latin typeface="+mn-ea"/>
              </a:rPr>
              <a:t>环境</a:t>
            </a:r>
            <a:endParaRPr lang="zh-CN" altLang="en-US" sz="240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647" y="4085697"/>
            <a:ext cx="2551181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选择语法高亮插件，便于快速上手</a:t>
            </a:r>
            <a:endParaRPr lang="zh-CN" altLang="en-US" sz="240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79412" y="4086332"/>
            <a:ext cx="2551181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 sz="2400">
                <a:latin typeface="+mn-ea"/>
              </a:rPr>
              <a:t>LaTeX</a:t>
            </a:r>
            <a:r>
              <a:rPr lang="zh-CN" altLang="en-US" sz="2400">
                <a:latin typeface="+mn-ea"/>
              </a:rPr>
              <a:t>文档采用</a:t>
            </a:r>
            <a:r>
              <a:rPr lang="en-US" altLang="zh-CN" sz="2400">
                <a:latin typeface="+mn-ea"/>
              </a:rPr>
              <a:t>Emacs</a:t>
            </a:r>
            <a:r>
              <a:rPr lang="zh-CN" altLang="en-US" sz="2400">
                <a:latin typeface="+mn-ea"/>
              </a:rPr>
              <a:t>排版，编译、预览</a:t>
            </a:r>
            <a:endParaRPr lang="zh-CN" altLang="en-US" sz="2400">
              <a:latin typeface="+mn-ea"/>
            </a:endParaRPr>
          </a:p>
        </p:txBody>
      </p:sp>
      <p:sp>
        <p:nvSpPr>
          <p:cNvPr id="8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6" name="图片 5" descr="texwor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55" y="1889760"/>
            <a:ext cx="5784850" cy="30778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5775" y="4967605"/>
            <a:ext cx="4366260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 sz="2400">
                <a:latin typeface="+mn-ea"/>
              </a:rPr>
              <a:t>Texlive</a:t>
            </a:r>
            <a:r>
              <a:rPr lang="zh-CN" altLang="en-US" sz="2400">
                <a:latin typeface="+mn-ea"/>
              </a:rPr>
              <a:t>自带编辑器和</a:t>
            </a:r>
            <a:r>
              <a:rPr lang="zh-CN" altLang="en-US" sz="2400">
                <a:latin typeface="+mn-ea"/>
              </a:rPr>
              <a:t>预览界面</a:t>
            </a:r>
            <a:endParaRPr lang="zh-CN" altLang="en-US" sz="240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代码</a:t>
            </a:r>
            <a:r>
              <a:rPr lang="zh-CN" altLang="en-US">
                <a:latin typeface="+mj-ea"/>
              </a:rPr>
              <a:t>实现</a:t>
            </a:r>
            <a:endParaRPr lang="zh-CN" altLang="en-US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96000" y="1313706"/>
            <a:ext cx="5843451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该</a:t>
            </a:r>
            <a:r>
              <a:rPr lang="en-US" altLang="zh-CN" sz="2400">
                <a:latin typeface="+mn-ea"/>
              </a:rPr>
              <a:t>DNN</a:t>
            </a:r>
            <a:r>
              <a:rPr lang="zh-CN" altLang="en-US" sz="2400">
                <a:latin typeface="+mn-ea"/>
              </a:rPr>
              <a:t>混合了卷积神经网络（CNN）和递归神经网络（RNN）</a:t>
            </a:r>
            <a:endParaRPr lang="zh-CN" altLang="en-US" sz="240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6000" y="3773829"/>
            <a:ext cx="5843451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调整引入的</a:t>
            </a:r>
            <a:r>
              <a:rPr lang="en-US" altLang="zh-CN" sz="2400">
                <a:latin typeface="+mn-ea"/>
              </a:rPr>
              <a:t>python</a:t>
            </a:r>
            <a:r>
              <a:rPr lang="zh-CN" altLang="en-US" sz="2400">
                <a:latin typeface="+mn-ea"/>
              </a:rPr>
              <a:t>的过时库，增添了一些新的</a:t>
            </a:r>
            <a:r>
              <a:rPr lang="zh-CN" altLang="en-US" sz="2400">
                <a:latin typeface="+mn-ea"/>
              </a:rPr>
              <a:t>库</a:t>
            </a:r>
            <a:endParaRPr lang="zh-CN" altLang="en-US" sz="240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6000" y="5003957"/>
            <a:ext cx="5843451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调整导入的数据、</a:t>
            </a:r>
            <a:r>
              <a:rPr lang="en-US" altLang="zh-CN" sz="2400">
                <a:latin typeface="+mn-ea"/>
              </a:rPr>
              <a:t>Batch size</a:t>
            </a:r>
            <a:r>
              <a:rPr lang="zh-CN" altLang="en-US" sz="2400">
                <a:latin typeface="+mn-ea"/>
              </a:rPr>
              <a:t>、训练集测试集比例、</a:t>
            </a:r>
            <a:r>
              <a:rPr lang="en-US" altLang="zh-CN" sz="2400">
                <a:latin typeface="+mn-ea"/>
              </a:rPr>
              <a:t>GPU</a:t>
            </a:r>
            <a:r>
              <a:rPr lang="zh-CN" altLang="en-US" sz="2400">
                <a:latin typeface="+mn-ea"/>
              </a:rPr>
              <a:t>显存利用</a:t>
            </a:r>
            <a:r>
              <a:rPr lang="zh-CN" altLang="en-US" sz="2400">
                <a:latin typeface="+mn-ea"/>
              </a:rPr>
              <a:t>限制</a:t>
            </a:r>
            <a:endParaRPr lang="zh-CN" altLang="en-US" sz="2400"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2544100"/>
            <a:ext cx="5843451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zh-CN" altLang="en-US" sz="2400">
                <a:latin typeface="+mn-ea"/>
              </a:rPr>
              <a:t>配置</a:t>
            </a:r>
            <a:r>
              <a:rPr lang="en-US" altLang="zh-CN" sz="2400">
                <a:latin typeface="+mn-ea"/>
              </a:rPr>
              <a:t>tensorflow keras</a:t>
            </a:r>
            <a:r>
              <a:rPr lang="zh-CN" altLang="en-US" sz="2400">
                <a:latin typeface="+mn-ea"/>
              </a:rPr>
              <a:t>框架环境、筛选出版本关系</a:t>
            </a:r>
            <a:r>
              <a:rPr lang="zh-CN" altLang="en-US" sz="2400">
                <a:latin typeface="+mn-ea"/>
              </a:rPr>
              <a:t>组合</a:t>
            </a:r>
            <a:endParaRPr lang="zh-CN" altLang="en-US" sz="2400">
              <a:latin typeface="+mn-ea"/>
            </a:endParaRPr>
          </a:p>
        </p:txBody>
      </p:sp>
      <p:sp>
        <p:nvSpPr>
          <p:cNvPr id="80" name="任意多边形: 形状 79"/>
          <p:cNvSpPr/>
          <p:nvPr/>
        </p:nvSpPr>
        <p:spPr>
          <a:xfrm>
            <a:off x="10554335" y="-193675"/>
            <a:ext cx="1443990" cy="1507490"/>
          </a:xfrm>
          <a:custGeom>
            <a:avLst/>
            <a:gdLst>
              <a:gd name="connsiteX0" fmla="*/ 0 w 755967"/>
              <a:gd name="connsiteY0" fmla="*/ 378669 h 756652"/>
              <a:gd name="connsiteX1" fmla="*/ 377984 w 755967"/>
              <a:gd name="connsiteY1" fmla="*/ 0 h 756652"/>
              <a:gd name="connsiteX2" fmla="*/ 755967 w 755967"/>
              <a:gd name="connsiteY2" fmla="*/ 378669 h 756652"/>
              <a:gd name="connsiteX3" fmla="*/ 377984 w 755967"/>
              <a:gd name="connsiteY3" fmla="*/ 756652 h 7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967" h="756652">
                <a:moveTo>
                  <a:pt x="0" y="378669"/>
                </a:moveTo>
                <a:lnTo>
                  <a:pt x="377984" y="0"/>
                </a:lnTo>
                <a:lnTo>
                  <a:pt x="755967" y="378669"/>
                </a:lnTo>
                <a:lnTo>
                  <a:pt x="377984" y="756652"/>
                </a:lnTo>
                <a:close/>
              </a:path>
            </a:pathLst>
          </a:custGeom>
          <a:solidFill>
            <a:schemeClr val="accent1"/>
          </a:solidFill>
          <a:ln w="6842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26" name="图片 25" descr="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1025525"/>
            <a:ext cx="4854575" cy="2785110"/>
          </a:xfrm>
          <a:prstGeom prst="rect">
            <a:avLst/>
          </a:prstGeom>
        </p:spPr>
      </p:pic>
      <p:pic>
        <p:nvPicPr>
          <p:cNvPr id="27" name="图片 26" descr="训练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3810635"/>
            <a:ext cx="5688330" cy="2970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403561;#391331;#391328;#391392;"/>
</p:tagLst>
</file>

<file path=ppt/tags/tag2.xml><?xml version="1.0" encoding="utf-8"?>
<p:tagLst xmlns:p="http://schemas.openxmlformats.org/presentationml/2006/main">
  <p:tag name="ISLIDE.ICON" val="#403278;#403324;#403374;"/>
</p:tagLst>
</file>

<file path=ppt/tags/tag3.xml><?xml version="1.0" encoding="utf-8"?>
<p:tagLst xmlns:p="http://schemas.openxmlformats.org/presentationml/2006/main">
  <p:tag name="ISLIDE.ICON" val="#403278;#403324;#403374;"/>
</p:tagLst>
</file>

<file path=ppt/tags/tag4.xml><?xml version="1.0" encoding="utf-8"?>
<p:tagLst xmlns:p="http://schemas.openxmlformats.org/presentationml/2006/main">
  <p:tag name="ISLIDE.ICON" val="#403278;#403324;#403374;"/>
</p:tagLst>
</file>

<file path=ppt/tags/tag5.xml><?xml version="1.0" encoding="utf-8"?>
<p:tagLst xmlns:p="http://schemas.openxmlformats.org/presentationml/2006/main">
  <p:tag name="ISLIDE.ICON" val="#403386;#403551;#407182;#406994;#407178;"/>
</p:tagLst>
</file>

<file path=ppt/tags/tag6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jb3VudCI6MTYsImhkaWQiOiI4ZjcyMjJmZTBkMjM2ZjAwNmEyYzc2YjlkNDhjZGY1ZiIsInVzZXJDb3VudCI6MTZ9"/>
</p:tagLst>
</file>

<file path=ppt/theme/theme1.xml><?xml version="1.0" encoding="utf-8"?>
<a:theme xmlns:a="http://schemas.openxmlformats.org/drawingml/2006/main" name="Office Theme">
  <a:themeElements>
    <a:clrScheme name="自定义 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6F63"/>
      </a:accent1>
      <a:accent2>
        <a:srgbClr val="49738F"/>
      </a:accent2>
      <a:accent3>
        <a:srgbClr val="85A9C1"/>
      </a:accent3>
      <a:accent4>
        <a:srgbClr val="828282"/>
      </a:accent4>
      <a:accent5>
        <a:srgbClr val="A5A5A5"/>
      </a:accent5>
      <a:accent6>
        <a:srgbClr val="C9C9C9"/>
      </a:accent6>
      <a:hlink>
        <a:srgbClr val="49738F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6F63"/>
      </a:accent1>
      <a:accent2>
        <a:srgbClr val="49738F"/>
      </a:accent2>
      <a:accent3>
        <a:srgbClr val="85A9C1"/>
      </a:accent3>
      <a:accent4>
        <a:srgbClr val="828282"/>
      </a:accent4>
      <a:accent5>
        <a:srgbClr val="A5A5A5"/>
      </a:accent5>
      <a:accent6>
        <a:srgbClr val="C9C9C9"/>
      </a:accent6>
      <a:hlink>
        <a:srgbClr val="49738F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自定义 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6F63"/>
      </a:accent1>
      <a:accent2>
        <a:srgbClr val="49738F"/>
      </a:accent2>
      <a:accent3>
        <a:srgbClr val="85A9C1"/>
      </a:accent3>
      <a:accent4>
        <a:srgbClr val="828282"/>
      </a:accent4>
      <a:accent5>
        <a:srgbClr val="A5A5A5"/>
      </a:accent5>
      <a:accent6>
        <a:srgbClr val="C9C9C9"/>
      </a:accent6>
      <a:hlink>
        <a:srgbClr val="49738F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Arial Black</vt:lpstr>
      <vt:lpstr>Wingdings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发展现状</vt:lpstr>
      <vt:lpstr>Widar3.0</vt:lpstr>
      <vt:lpstr>PowerPoint 演示文稿</vt:lpstr>
      <vt:lpstr>Emacs使用情况</vt:lpstr>
      <vt:lpstr>LaTeX使用情况</vt:lpstr>
      <vt:lpstr>代码实现</vt:lpstr>
      <vt:lpstr>PowerPoint 演示文稿</vt:lpstr>
      <vt:lpstr>收获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pretond丿丶冧别</cp:lastModifiedBy>
  <cp:revision>28</cp:revision>
  <dcterms:created xsi:type="dcterms:W3CDTF">2019-11-26T03:41:00Z</dcterms:created>
  <dcterms:modified xsi:type="dcterms:W3CDTF">2022-09-07T02:59:21Z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5DE20867910D443BBE64C7F26F22015B</vt:lpwstr>
  </property>
  <property fmtid="{D5CDD505-2E9C-101B-9397-08002B2CF9AE}" pid="3" name="KSOProductBuildVer">
    <vt:lpwstr>2052-11.1.0.12313</vt:lpwstr>
  </property>
  <property fmtid="{D5CDD505-2E9C-101B-9397-08002B2CF9AE}" pid="4" name="KSOTemplateUUID">
    <vt:lpwstr>v1.0_mb_moJSUytcQtIekW8wQa4h7A==</vt:lpwstr>
  </property>
</Properties>
</file>