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5761038" cy="323691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197" d="100"/>
          <a:sy n="197" d="100"/>
        </p:scale>
        <p:origin x="752" y="184"/>
      </p:cViewPr>
      <p:guideLst>
        <p:guide orient="horz" pos="1020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80" y="1005542"/>
            <a:ext cx="4896883" cy="69383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8" y="1834251"/>
            <a:ext cx="4032727" cy="8272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53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1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454624" y="129628"/>
            <a:ext cx="1072193" cy="276186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38043" y="129628"/>
            <a:ext cx="3120562" cy="276186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9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4" y="2080018"/>
            <a:ext cx="4896883" cy="642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4" y="1371941"/>
            <a:ext cx="4896883" cy="708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3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8043" y="755282"/>
            <a:ext cx="2096378" cy="213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430438" y="755282"/>
            <a:ext cx="2096378" cy="213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53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3" y="129626"/>
            <a:ext cx="5184934" cy="53948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4" y="724560"/>
            <a:ext cx="2545459" cy="30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4" y="1026521"/>
            <a:ext cx="2545459" cy="1864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30" y="724560"/>
            <a:ext cx="2546459" cy="30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30" y="1026521"/>
            <a:ext cx="2546459" cy="1864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25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23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04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8878"/>
            <a:ext cx="1895342" cy="54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06" y="128878"/>
            <a:ext cx="3220580" cy="27626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2" y="677355"/>
            <a:ext cx="1895342" cy="2214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7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6" y="2265839"/>
            <a:ext cx="3456623" cy="2674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6" y="289225"/>
            <a:ext cx="3456623" cy="1942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6" y="2533334"/>
            <a:ext cx="3456623" cy="379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2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3" y="129626"/>
            <a:ext cx="5184934" cy="53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3" y="755282"/>
            <a:ext cx="5184934" cy="213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3" y="3000141"/>
            <a:ext cx="1344242" cy="172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6347-88B5-1340-8A5F-59B1337AD8E2}" type="datetimeFigureOut">
              <a:rPr kumimoji="1" lang="zh-CN" altLang="en-US" smtClean="0"/>
              <a:t>17/10/24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7" y="3000141"/>
            <a:ext cx="1824329" cy="172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5" y="3000141"/>
            <a:ext cx="1344242" cy="172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74A8-AB9B-5A41-B9E0-7FD757DF8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15079" y="25040"/>
            <a:ext cx="5044339" cy="3134942"/>
            <a:chOff x="215079" y="25040"/>
            <a:chExt cx="5044339" cy="3134942"/>
          </a:xfrm>
        </p:grpSpPr>
        <p:sp>
          <p:nvSpPr>
            <p:cNvPr id="4" name="椭圆 9"/>
            <p:cNvSpPr/>
            <p:nvPr/>
          </p:nvSpPr>
          <p:spPr>
            <a:xfrm>
              <a:off x="1198782" y="506047"/>
              <a:ext cx="1147711" cy="343503"/>
            </a:xfrm>
            <a:prstGeom prst="ellipse">
              <a:avLst/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c</a:t>
              </a:r>
              <a:r>
                <a:rPr kumimoji="1" lang="en-US" altLang="zh-CN" sz="1100" dirty="0" smtClean="0"/>
                <a:t>ontent</a:t>
              </a:r>
              <a:endParaRPr kumimoji="1" lang="zh-CN" altLang="en-US" sz="1100" dirty="0"/>
            </a:p>
          </p:txBody>
        </p:sp>
        <p:sp>
          <p:nvSpPr>
            <p:cNvPr id="6" name="文本框 4"/>
            <p:cNvSpPr txBox="1">
              <a:spLocks/>
            </p:cNvSpPr>
            <p:nvPr/>
          </p:nvSpPr>
          <p:spPr>
            <a:xfrm>
              <a:off x="1108586" y="1104744"/>
              <a:ext cx="1328102" cy="261610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100" dirty="0" smtClean="0"/>
                <a:t>2 </a:t>
              </a:r>
              <a:r>
                <a:rPr kumimoji="1" lang="en-US" altLang="zh-CN" sz="1100" dirty="0" err="1" smtClean="0"/>
                <a:t>ReLu</a:t>
              </a:r>
              <a:r>
                <a:rPr kumimoji="1" lang="en-US" altLang="zh-CN" sz="1100" dirty="0" smtClean="0"/>
                <a:t> layers</a:t>
              </a:r>
              <a:endParaRPr kumimoji="1" lang="zh-CN" altLang="en-US" sz="1100" dirty="0"/>
            </a:p>
          </p:txBody>
        </p:sp>
        <p:sp>
          <p:nvSpPr>
            <p:cNvPr id="7" name="椭圆 9"/>
            <p:cNvSpPr/>
            <p:nvPr/>
          </p:nvSpPr>
          <p:spPr>
            <a:xfrm>
              <a:off x="3118374" y="506047"/>
              <a:ext cx="1147711" cy="343503"/>
            </a:xfrm>
            <a:prstGeom prst="ellipse">
              <a:avLst/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style</a:t>
              </a:r>
              <a:endParaRPr kumimoji="1" lang="zh-CN" altLang="en-US" sz="1100" dirty="0"/>
            </a:p>
          </p:txBody>
        </p:sp>
        <p:sp>
          <p:nvSpPr>
            <p:cNvPr id="8" name="文本框 4"/>
            <p:cNvSpPr txBox="1">
              <a:spLocks/>
            </p:cNvSpPr>
            <p:nvPr/>
          </p:nvSpPr>
          <p:spPr>
            <a:xfrm>
              <a:off x="3028178" y="1104744"/>
              <a:ext cx="1328102" cy="261610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100" dirty="0" smtClean="0"/>
                <a:t>5 </a:t>
              </a:r>
              <a:r>
                <a:rPr kumimoji="1" lang="en-US" altLang="zh-CN" sz="1100" dirty="0" err="1" smtClean="0"/>
                <a:t>ReLu</a:t>
              </a:r>
              <a:r>
                <a:rPr kumimoji="1" lang="en-US" altLang="zh-CN" sz="1100" dirty="0" smtClean="0"/>
                <a:t> layers</a:t>
              </a:r>
              <a:endParaRPr kumimoji="1" lang="zh-CN" altLang="en-US" sz="1100" dirty="0"/>
            </a:p>
          </p:txBody>
        </p:sp>
        <p:sp>
          <p:nvSpPr>
            <p:cNvPr id="10" name="圆角矩形 39"/>
            <p:cNvSpPr/>
            <p:nvPr/>
          </p:nvSpPr>
          <p:spPr>
            <a:xfrm>
              <a:off x="907883" y="100520"/>
              <a:ext cx="1729508" cy="1498059"/>
            </a:xfrm>
            <a:prstGeom prst="roundRect">
              <a:avLst/>
            </a:prstGeom>
            <a:noFill/>
            <a:ln w="9525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smtClean="0"/>
                <a:t>Content representation</a:t>
              </a:r>
              <a:endParaRPr kumimoji="1" lang="zh-CN" altLang="en-US" sz="1100" dirty="0"/>
            </a:p>
          </p:txBody>
        </p:sp>
        <p:sp>
          <p:nvSpPr>
            <p:cNvPr id="12" name="圆角矩形 39"/>
            <p:cNvSpPr/>
            <p:nvPr/>
          </p:nvSpPr>
          <p:spPr>
            <a:xfrm>
              <a:off x="2827475" y="100519"/>
              <a:ext cx="1729508" cy="1498059"/>
            </a:xfrm>
            <a:prstGeom prst="roundRect">
              <a:avLst/>
            </a:prstGeom>
            <a:noFill/>
            <a:ln w="9525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100" dirty="0" smtClean="0"/>
                <a:t>Style representation</a:t>
              </a:r>
              <a:endParaRPr kumimoji="1" lang="zh-CN" altLang="en-US" sz="1100" dirty="0"/>
            </a:p>
          </p:txBody>
        </p:sp>
        <p:cxnSp>
          <p:nvCxnSpPr>
            <p:cNvPr id="18" name="肘形连接符 36"/>
            <p:cNvCxnSpPr>
              <a:stCxn id="54" idx="0"/>
              <a:endCxn id="6" idx="2"/>
            </p:cNvCxnSpPr>
            <p:nvPr/>
          </p:nvCxnSpPr>
          <p:spPr>
            <a:xfrm rot="16200000" flipV="1">
              <a:off x="1830204" y="1308787"/>
              <a:ext cx="838786" cy="953920"/>
            </a:xfrm>
            <a:prstGeom prst="bentConnector3">
              <a:avLst>
                <a:gd name="adj1" fmla="val 50000"/>
              </a:avLst>
            </a:prstGeom>
            <a:ln w="12700" cmpd="sng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肘形连接符 36"/>
            <p:cNvCxnSpPr>
              <a:stCxn id="54" idx="0"/>
              <a:endCxn id="8" idx="2"/>
            </p:cNvCxnSpPr>
            <p:nvPr/>
          </p:nvCxnSpPr>
          <p:spPr>
            <a:xfrm rot="5400000" flipH="1" flipV="1">
              <a:off x="2790000" y="1302911"/>
              <a:ext cx="838786" cy="965672"/>
            </a:xfrm>
            <a:prstGeom prst="bentConnector3">
              <a:avLst>
                <a:gd name="adj1" fmla="val 50000"/>
              </a:avLst>
            </a:prstGeom>
            <a:ln w="12700" cmpd="sng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箭头连接符 27"/>
            <p:cNvCxnSpPr>
              <a:stCxn id="4" idx="4"/>
              <a:endCxn id="6" idx="0"/>
            </p:cNvCxnSpPr>
            <p:nvPr/>
          </p:nvCxnSpPr>
          <p:spPr>
            <a:xfrm flipH="1">
              <a:off x="1772637" y="849550"/>
              <a:ext cx="1" cy="25519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7"/>
            <p:cNvCxnSpPr>
              <a:stCxn id="7" idx="4"/>
              <a:endCxn id="8" idx="0"/>
            </p:cNvCxnSpPr>
            <p:nvPr/>
          </p:nvCxnSpPr>
          <p:spPr>
            <a:xfrm flipH="1">
              <a:off x="3692229" y="849550"/>
              <a:ext cx="1" cy="25519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4"/>
            <p:cNvSpPr txBox="1">
              <a:spLocks/>
            </p:cNvSpPr>
            <p:nvPr/>
          </p:nvSpPr>
          <p:spPr>
            <a:xfrm>
              <a:off x="1944588" y="2784971"/>
              <a:ext cx="1563938" cy="261610"/>
            </a:xfrm>
            <a:prstGeom prst="rect">
              <a:avLst/>
            </a:prstGeom>
            <a:noFill/>
            <a:ln w="9525" cmpd="sng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100" dirty="0"/>
                <a:t>g</a:t>
              </a:r>
              <a:r>
                <a:rPr kumimoji="1" lang="en-US" altLang="zh-CN" sz="1100" dirty="0" smtClean="0"/>
                <a:t>radient descent</a:t>
              </a:r>
              <a:endParaRPr kumimoji="1" lang="zh-CN" altLang="en-US" sz="1100" dirty="0"/>
            </a:p>
          </p:txBody>
        </p:sp>
        <p:sp>
          <p:nvSpPr>
            <p:cNvPr id="34" name="椭圆 9"/>
            <p:cNvSpPr/>
            <p:nvPr/>
          </p:nvSpPr>
          <p:spPr>
            <a:xfrm>
              <a:off x="4028525" y="2745145"/>
              <a:ext cx="1147711" cy="343503"/>
            </a:xfrm>
            <a:prstGeom prst="ellipse">
              <a:avLst/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output</a:t>
              </a:r>
              <a:endParaRPr kumimoji="1" lang="zh-CN" altLang="en-US" sz="1100" dirty="0"/>
            </a:p>
          </p:txBody>
        </p:sp>
        <p:cxnSp>
          <p:nvCxnSpPr>
            <p:cNvPr id="35" name="直线箭头连接符 27"/>
            <p:cNvCxnSpPr>
              <a:stCxn id="30" idx="3"/>
              <a:endCxn id="34" idx="2"/>
            </p:cNvCxnSpPr>
            <p:nvPr/>
          </p:nvCxnSpPr>
          <p:spPr>
            <a:xfrm>
              <a:off x="3508526" y="2915776"/>
              <a:ext cx="519999" cy="112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9"/>
            <p:cNvSpPr/>
            <p:nvPr/>
          </p:nvSpPr>
          <p:spPr>
            <a:xfrm>
              <a:off x="250453" y="2205140"/>
              <a:ext cx="1421266" cy="376810"/>
            </a:xfrm>
            <a:prstGeom prst="ellipse">
              <a:avLst/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w</a:t>
              </a:r>
              <a:r>
                <a:rPr kumimoji="1" lang="en-US" altLang="zh-CN" sz="1100" dirty="0" smtClean="0"/>
                <a:t>hite noise</a:t>
              </a:r>
              <a:endParaRPr kumimoji="1" lang="zh-CN" altLang="en-US" sz="1100" dirty="0"/>
            </a:p>
          </p:txBody>
        </p:sp>
        <p:cxnSp>
          <p:nvCxnSpPr>
            <p:cNvPr id="46" name="直线箭头连接符 27"/>
            <p:cNvCxnSpPr>
              <a:stCxn id="43" idx="6"/>
              <a:endCxn id="54" idx="2"/>
            </p:cNvCxnSpPr>
            <p:nvPr/>
          </p:nvCxnSpPr>
          <p:spPr>
            <a:xfrm>
              <a:off x="1671719" y="2393545"/>
              <a:ext cx="344205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9"/>
            <p:cNvSpPr/>
            <p:nvPr/>
          </p:nvSpPr>
          <p:spPr>
            <a:xfrm>
              <a:off x="2015924" y="2205140"/>
              <a:ext cx="1421266" cy="376810"/>
            </a:xfrm>
            <a:prstGeom prst="ellipse">
              <a:avLst/>
            </a:prstGeom>
            <a:ln w="952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/>
                <a:t>L2 loss</a:t>
              </a:r>
              <a:endParaRPr kumimoji="1" lang="zh-CN" altLang="en-US" sz="1100" dirty="0"/>
            </a:p>
          </p:txBody>
        </p:sp>
        <p:cxnSp>
          <p:nvCxnSpPr>
            <p:cNvPr id="69" name="直线箭头连接符 27"/>
            <p:cNvCxnSpPr>
              <a:stCxn id="54" idx="4"/>
              <a:endCxn id="30" idx="0"/>
            </p:cNvCxnSpPr>
            <p:nvPr/>
          </p:nvCxnSpPr>
          <p:spPr>
            <a:xfrm>
              <a:off x="2726557" y="2581950"/>
              <a:ext cx="0" cy="20302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圆角矩形 39"/>
            <p:cNvSpPr/>
            <p:nvPr/>
          </p:nvSpPr>
          <p:spPr>
            <a:xfrm>
              <a:off x="616106" y="25040"/>
              <a:ext cx="4643312" cy="1918490"/>
            </a:xfrm>
            <a:prstGeom prst="roundRect">
              <a:avLst/>
            </a:prstGeom>
            <a:noFill/>
            <a:ln w="9525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100" dirty="0" smtClean="0"/>
                <a:t>f</a:t>
              </a:r>
              <a:r>
                <a:rPr kumimoji="1" lang="en-US" altLang="zh-CN" sz="1100" dirty="0" smtClean="0"/>
                <a:t>eature extraction</a:t>
              </a:r>
              <a:endParaRPr kumimoji="1" lang="zh-CN" altLang="en-US" sz="1100" dirty="0"/>
            </a:p>
          </p:txBody>
        </p:sp>
        <p:sp>
          <p:nvSpPr>
            <p:cNvPr id="74" name="圆角矩形 39"/>
            <p:cNvSpPr/>
            <p:nvPr/>
          </p:nvSpPr>
          <p:spPr>
            <a:xfrm>
              <a:off x="215079" y="2093579"/>
              <a:ext cx="3477149" cy="1066403"/>
            </a:xfrm>
            <a:prstGeom prst="roundRect">
              <a:avLst/>
            </a:prstGeom>
            <a:noFill/>
            <a:ln w="9525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kumimoji="1" lang="en-US" altLang="zh-CN" sz="1100" dirty="0"/>
                <a:t>m</a:t>
              </a:r>
              <a:r>
                <a:rPr kumimoji="1" lang="en-US" altLang="zh-CN" sz="1100" dirty="0" smtClean="0"/>
                <a:t>odel training</a:t>
              </a:r>
              <a:endParaRPr kumimoji="1"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294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天</dc:creator>
  <cp:lastModifiedBy>高天</cp:lastModifiedBy>
  <cp:revision>21</cp:revision>
  <dcterms:created xsi:type="dcterms:W3CDTF">2016-04-30T01:55:05Z</dcterms:created>
  <dcterms:modified xsi:type="dcterms:W3CDTF">2017-10-24T19:30:16Z</dcterms:modified>
</cp:coreProperties>
</file>