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0"/>
    <p:restoredTop sz="94682"/>
  </p:normalViewPr>
  <p:slideViewPr>
    <p:cSldViewPr snapToGrid="0" snapToObjects="1">
      <p:cViewPr varScale="1">
        <p:scale>
          <a:sx n="110" d="100"/>
          <a:sy n="110" d="100"/>
        </p:scale>
        <p:origin x="19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678B-CD9A-934F-8C6A-BCE1FB970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55279-C7BA-1640-B698-7793BFEF2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6E64D-59CD-B14C-8F84-FEA4CCC61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F1DC-4E7F-C64B-8ACE-E02756D0A973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15277-5C4D-DA4B-8520-543F344C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3DB27-B648-9244-B048-A5868803E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69DF-CABA-8746-B904-7A1C8C1FE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8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D88B-ED4C-614F-B377-63C21A36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6AE61-6F86-DE4C-80B1-79865F517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2BF52-402E-0A49-8594-96804B77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F1DC-4E7F-C64B-8ACE-E02756D0A973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096D2-C5BB-1D48-B029-B04D32CF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C600A-BBE0-604D-9710-7821B71B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69DF-CABA-8746-B904-7A1C8C1FE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7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C8139-0266-1E4A-9E93-18EF1DDD2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0F178-CECC-3647-A7A6-29506D0EC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907CD-AD62-3249-9F20-A49F28171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F1DC-4E7F-C64B-8ACE-E02756D0A973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30977-9678-9E46-B364-AD5ADDCF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4EA84-4DDC-EE46-AD00-540699AF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69DF-CABA-8746-B904-7A1C8C1FE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4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A2F07-E37D-4F47-988D-B411FE64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E910B-1069-494F-878D-3A353CA03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E3B87-1775-DE46-9616-1EDA11DEF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F1DC-4E7F-C64B-8ACE-E02756D0A973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439A9-804A-B647-9558-22F651C6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FB800-2394-9E47-A984-C09E2F1C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69DF-CABA-8746-B904-7A1C8C1FE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6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19D2-DFBF-F84C-8C0E-2831EA317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5FAF0-55F4-DB4A-B791-79B8B4879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23369-7ABB-6F44-B253-0214A2B21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F1DC-4E7F-C64B-8ACE-E02756D0A973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3EC5E-279C-3947-8B1E-66514757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0C5DB-E7E9-1243-9864-29236745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69DF-CABA-8746-B904-7A1C8C1FE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EB57-9645-AB4B-ACBA-C3EF699E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79BB5-5ED6-2447-9940-9C7A8BD21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4979E-9AA6-364E-B16D-C9B845D2D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B49C5-AB39-1345-8916-D95903C8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F1DC-4E7F-C64B-8ACE-E02756D0A973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8E2DD-EF01-0849-8C49-2DBA9433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EF40B-3A0B-8E4E-BDF3-2B04263CF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69DF-CABA-8746-B904-7A1C8C1FE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8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4E4B-8680-5740-A0B6-3497FF7A4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605F7-5BE9-9749-85FE-DC2D828EB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6C66-6A7D-2341-8E2F-44F4DBDD6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0B89AD-6CAC-F346-989B-A5D0246AB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BC27B-B637-1E4F-A7A2-EC872DE7D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BF597-61F2-9C4D-AB41-6D9BB0F8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F1DC-4E7F-C64B-8ACE-E02756D0A973}" type="datetimeFigureOut">
              <a:rPr lang="en-US" smtClean="0"/>
              <a:t>6/6/19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E329E-3674-7F42-9E37-57774A20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0CAEB-ACA4-7348-8C35-8E043182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69DF-CABA-8746-B904-7A1C8C1FE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1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F7FB-E447-664B-AC8F-07101BEB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C8174-C6AE-F642-918F-61670720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F1DC-4E7F-C64B-8ACE-E02756D0A973}" type="datetimeFigureOut">
              <a:rPr lang="en-US" smtClean="0"/>
              <a:t>6/6/19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E9DBD-F115-4A45-99C0-F6214376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45F5A-CD6C-C847-B69E-684C8414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69DF-CABA-8746-B904-7A1C8C1FE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4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723A5-81E8-8A44-A090-E20ADCA6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F1DC-4E7F-C64B-8ACE-E02756D0A973}" type="datetimeFigureOut">
              <a:rPr lang="en-US" smtClean="0"/>
              <a:t>6/6/19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950F1-5781-E44E-9ABE-B769F588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32561-D1B9-A94E-8CA9-393B3DD2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69DF-CABA-8746-B904-7A1C8C1FE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2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0F593-69C0-1148-9ECB-96D8576C7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51F58-878F-094A-A788-A901BE806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78833-2B4C-0B46-81A8-41A8C0E07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F276F-E9D3-EF41-81A1-12FD9BA5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F1DC-4E7F-C64B-8ACE-E02756D0A973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CAC76-E2B1-0845-A1C6-99F5F4DF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2C240-A7ED-B54C-8C91-DBA8D89B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69DF-CABA-8746-B904-7A1C8C1FE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0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FAB8-51C0-C245-9480-76533F32E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A59210-6C7D-B143-85B3-9B0DAFFA1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A8226-FE8E-C643-8087-F5563C1BA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59991-C61C-F741-BCA6-8D4005B24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F1DC-4E7F-C64B-8ACE-E02756D0A973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3C9FF-5503-0444-A7AB-06E1EA3E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1D1DA-C314-6B42-978C-D036DCF2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69DF-CABA-8746-B904-7A1C8C1FE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4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CD3741-B393-C748-83BE-B6428312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BBAF2-2F39-8048-8BCE-DA5132D5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28C58-E86B-3A4E-A7CD-CD902A374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1F1DC-4E7F-C64B-8ACE-E02756D0A973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A18F4-6ABA-0C4B-AF50-BD722F346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C5BAC-9D70-8E49-A7E7-79784804E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A69DF-CABA-8746-B904-7A1C8C1FE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1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AA10-B96C-7A4B-AEE7-AB7B6BCC4C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Autism/RHT Mooney face experiment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4C75F-6326-194A-B75C-6FA9DF0638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Experiment design</a:t>
            </a:r>
          </a:p>
          <a:p>
            <a:r>
              <a:rPr lang="en-US" dirty="0"/>
              <a:t>Aaron </a:t>
            </a:r>
            <a:r>
              <a:rPr lang="en-US" dirty="0" err="1"/>
              <a:t>Schurger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75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77932E8-B50B-8B4D-9CE2-F7C41D25AA41}"/>
              </a:ext>
            </a:extLst>
          </p:cNvPr>
          <p:cNvSpPr/>
          <p:nvPr/>
        </p:nvSpPr>
        <p:spPr>
          <a:xfrm>
            <a:off x="605927" y="683045"/>
            <a:ext cx="2357610" cy="161947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02C71A9-8FE5-8E4E-8CEA-0BF855902FC4}"/>
              </a:ext>
            </a:extLst>
          </p:cNvPr>
          <p:cNvSpPr/>
          <p:nvPr/>
        </p:nvSpPr>
        <p:spPr>
          <a:xfrm>
            <a:off x="2344756" y="1672727"/>
            <a:ext cx="2357610" cy="161947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7CDE6BC-CDAD-884A-AA4D-861FF7DDB4DB}"/>
              </a:ext>
            </a:extLst>
          </p:cNvPr>
          <p:cNvSpPr/>
          <p:nvPr/>
        </p:nvSpPr>
        <p:spPr>
          <a:xfrm>
            <a:off x="4015647" y="2741363"/>
            <a:ext cx="2357610" cy="161947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F777601-6DE3-374E-9A78-FA02185E45AA}"/>
              </a:ext>
            </a:extLst>
          </p:cNvPr>
          <p:cNvSpPr/>
          <p:nvPr/>
        </p:nvSpPr>
        <p:spPr>
          <a:xfrm>
            <a:off x="5686538" y="3809999"/>
            <a:ext cx="2357610" cy="161947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08F7A7-5730-0742-B3E0-96B5E05E9A38}"/>
              </a:ext>
            </a:extLst>
          </p:cNvPr>
          <p:cNvSpPr txBox="1"/>
          <p:nvPr/>
        </p:nvSpPr>
        <p:spPr>
          <a:xfrm>
            <a:off x="605927" y="2302524"/>
            <a:ext cx="15578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Pre-stim interval</a:t>
            </a:r>
          </a:p>
          <a:p>
            <a:r>
              <a:rPr lang="en-US" sz="1600" dirty="0"/>
              <a:t>1.0 – 1.5 sec</a:t>
            </a:r>
          </a:p>
          <a:p>
            <a:r>
              <a:rPr lang="en-US" sz="1600" dirty="0"/>
              <a:t>uniform random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A31AB0-CAC5-0B43-8606-02BB2BDC8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170" y="2037717"/>
            <a:ext cx="618781" cy="8894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D92D73-DCCE-5D42-8FEA-6B7B9C69D4DA}"/>
              </a:ext>
            </a:extLst>
          </p:cNvPr>
          <p:cNvSpPr txBox="1"/>
          <p:nvPr/>
        </p:nvSpPr>
        <p:spPr>
          <a:xfrm>
            <a:off x="2275089" y="3292205"/>
            <a:ext cx="1557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Mooney face</a:t>
            </a:r>
          </a:p>
          <a:p>
            <a:r>
              <a:rPr lang="en-US" sz="1600" dirty="0"/>
              <a:t>250 </a:t>
            </a:r>
            <a:r>
              <a:rPr lang="en-US" sz="1600" dirty="0" err="1"/>
              <a:t>ms</a:t>
            </a:r>
            <a:endParaRPr lang="en-US" sz="1600" dirty="0"/>
          </a:p>
          <a:p>
            <a:r>
              <a:rPr lang="en-US" sz="1600" dirty="0"/>
              <a:t>Random size:</a:t>
            </a:r>
          </a:p>
          <a:p>
            <a:r>
              <a:rPr lang="en-US" sz="1600" dirty="0"/>
              <a:t>1.5°, 3°, 6°, 12°, 24° in height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9DEE12-0FF8-6841-85C9-D299CD2B8CCB}"/>
              </a:ext>
            </a:extLst>
          </p:cNvPr>
          <p:cNvSpPr txBox="1"/>
          <p:nvPr/>
        </p:nvSpPr>
        <p:spPr>
          <a:xfrm>
            <a:off x="4061278" y="4360842"/>
            <a:ext cx="1607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Await response…</a:t>
            </a:r>
          </a:p>
          <a:p>
            <a:r>
              <a:rPr lang="en-US" sz="1600" dirty="0"/>
              <a:t>max 2 sec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6736068-8948-AC49-B636-BBE1EE0FB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197" y="4945616"/>
            <a:ext cx="435355" cy="7028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35C0F1-8CC9-A940-8C41-893A2DCE4FD7}"/>
              </a:ext>
            </a:extLst>
          </p:cNvPr>
          <p:cNvSpPr txBox="1"/>
          <p:nvPr/>
        </p:nvSpPr>
        <p:spPr>
          <a:xfrm>
            <a:off x="4722874" y="947442"/>
            <a:ext cx="6237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Press &lt;J&gt; key with right index finger = “perceived a face”</a:t>
            </a:r>
          </a:p>
          <a:p>
            <a:r>
              <a:rPr lang="en-US" dirty="0"/>
              <a:t>Press &lt;K&gt; key with right middle finger = “did not perceive a face”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41C487-4465-194C-8DA8-A793AE3EAA28}"/>
              </a:ext>
            </a:extLst>
          </p:cNvPr>
          <p:cNvCxnSpPr/>
          <p:nvPr/>
        </p:nvCxnSpPr>
        <p:spPr>
          <a:xfrm>
            <a:off x="5373339" y="1672727"/>
            <a:ext cx="0" cy="9896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7A9F7FA-81F6-FB42-AD5A-DD97801DA8B4}"/>
              </a:ext>
            </a:extLst>
          </p:cNvPr>
          <p:cNvSpPr txBox="1"/>
          <p:nvPr/>
        </p:nvSpPr>
        <p:spPr>
          <a:xfrm>
            <a:off x="2579132" y="5721865"/>
            <a:ext cx="2794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If no response before 2 sec, then screen turns red for 4 sec.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62CF51-3EDD-EA42-BDD3-F3B8CF0CFBEB}"/>
              </a:ext>
            </a:extLst>
          </p:cNvPr>
          <p:cNvSpPr txBox="1"/>
          <p:nvPr/>
        </p:nvSpPr>
        <p:spPr>
          <a:xfrm>
            <a:off x="5669219" y="5429478"/>
            <a:ext cx="1647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Inter-trial interval</a:t>
            </a:r>
          </a:p>
          <a:p>
            <a:r>
              <a:rPr lang="en-US" sz="1600" dirty="0"/>
              <a:t>2 sec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30CD13-211A-B745-B692-E0AE71C16C41}"/>
              </a:ext>
            </a:extLst>
          </p:cNvPr>
          <p:cNvSpPr txBox="1"/>
          <p:nvPr/>
        </p:nvSpPr>
        <p:spPr>
          <a:xfrm rot="2565869">
            <a:off x="8100879" y="544704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14DA6-954A-3843-985B-52E5D2623E66}"/>
              </a:ext>
            </a:extLst>
          </p:cNvPr>
          <p:cNvCxnSpPr/>
          <p:nvPr/>
        </p:nvCxnSpPr>
        <p:spPr>
          <a:xfrm>
            <a:off x="833377" y="3437681"/>
            <a:ext cx="1088020" cy="923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DC3D2E6-F07E-8B42-B1F2-3D53FE566E2B}"/>
              </a:ext>
            </a:extLst>
          </p:cNvPr>
          <p:cNvSpPr txBox="1"/>
          <p:nvPr/>
        </p:nvSpPr>
        <p:spPr>
          <a:xfrm rot="2351546">
            <a:off x="865270" y="372418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01236E-E77C-D442-B836-52AC4F74334A}"/>
              </a:ext>
            </a:extLst>
          </p:cNvPr>
          <p:cNvSpPr txBox="1"/>
          <p:nvPr/>
        </p:nvSpPr>
        <p:spPr>
          <a:xfrm>
            <a:off x="7044230" y="1798353"/>
            <a:ext cx="47919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can use a button box instead of the keyboard, that is better. But still use index and middle finger of right hand for responses. Go ahead and counter-balance (across subjects) which finger goes with which response.</a:t>
            </a:r>
          </a:p>
        </p:txBody>
      </p:sp>
    </p:spTree>
    <p:extLst>
      <p:ext uri="{BB962C8B-B14F-4D97-AF65-F5344CB8AC3E}">
        <p14:creationId xmlns:p14="http://schemas.microsoft.com/office/powerpoint/2010/main" val="925733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E806-E6BE-7C46-BA4A-BC2E2E4B5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941"/>
          </a:xfrm>
        </p:spPr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29757-6813-CC42-A710-7A2B3CE5A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089"/>
            <a:ext cx="10515600" cy="4845874"/>
          </a:xfrm>
        </p:spPr>
        <p:txBody>
          <a:bodyPr/>
          <a:lstStyle/>
          <a:p>
            <a:r>
              <a:rPr lang="en-US" dirty="0"/>
              <a:t>Total duration of the experiment should be about 40 minutes max.</a:t>
            </a:r>
          </a:p>
          <a:p>
            <a:r>
              <a:rPr lang="en-US" dirty="0" err="1"/>
              <a:t>LouAnne</a:t>
            </a:r>
            <a:r>
              <a:rPr lang="en-US" dirty="0"/>
              <a:t> and Deanna will help decide how many blocks and how long each block. </a:t>
            </a:r>
          </a:p>
          <a:p>
            <a:r>
              <a:rPr lang="en-US" dirty="0"/>
              <a:t>To start with, I would suggest 6 x 5-minute blocks with a 2-minute break in between each, with 50 trials per block.</a:t>
            </a:r>
          </a:p>
          <a:p>
            <a:r>
              <a:rPr lang="en-US" dirty="0"/>
              <a:t>Each block should have an equal number of trials per condition, fully randomized. Since there are 5 different conditions (i.e. sizes), then you should have 10 trials per condition per block. </a:t>
            </a:r>
          </a:p>
          <a:p>
            <a:r>
              <a:rPr lang="en-US" dirty="0"/>
              <a:t>Be sure to fully randomize the trial order within each block, even if sometimes you get 3 or more in a row of the same condition.</a:t>
            </a:r>
          </a:p>
        </p:txBody>
      </p:sp>
    </p:spTree>
    <p:extLst>
      <p:ext uri="{BB962C8B-B14F-4D97-AF65-F5344CB8AC3E}">
        <p14:creationId xmlns:p14="http://schemas.microsoft.com/office/powerpoint/2010/main" val="90644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AFF3-6276-A641-84EE-108FE0D7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20D46-76ED-F94F-B31F-A85B4D42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sure that data can be exported to </a:t>
            </a:r>
            <a:r>
              <a:rPr lang="en-US" dirty="0" err="1"/>
              <a:t>Matlab</a:t>
            </a:r>
            <a:r>
              <a:rPr lang="en-US" dirty="0"/>
              <a:t> somehow.</a:t>
            </a:r>
          </a:p>
          <a:p>
            <a:r>
              <a:rPr lang="en-US" dirty="0"/>
              <a:t>For each session we want to record the subject’s age, gender, and handedness, as well as the time of day the session was run.</a:t>
            </a:r>
          </a:p>
          <a:p>
            <a:r>
              <a:rPr lang="en-US" dirty="0"/>
              <a:t>For each trial we want to record the condition (image size), the response (“I perceived a face” or “I did not perceive a face”), and the response time (in </a:t>
            </a:r>
            <a:r>
              <a:rPr lang="en-US" dirty="0" err="1"/>
              <a:t>ms</a:t>
            </a:r>
            <a:r>
              <a:rPr lang="en-US" dirty="0"/>
              <a:t>). The response can be coded with a 1 or 0.</a:t>
            </a:r>
          </a:p>
          <a:p>
            <a:r>
              <a:rPr lang="en-US" dirty="0"/>
              <a:t>Did you figure out how to measure the number of pixels per degree for a given viewing distance, screen size, and screen resolution? If not then let me know. I can explain.</a:t>
            </a:r>
          </a:p>
        </p:txBody>
      </p:sp>
    </p:spTree>
    <p:extLst>
      <p:ext uri="{BB962C8B-B14F-4D97-AF65-F5344CB8AC3E}">
        <p14:creationId xmlns:p14="http://schemas.microsoft.com/office/powerpoint/2010/main" val="162120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393</Words>
  <Application>Microsoft Macintosh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Autism/RHT Mooney face experiment</vt:lpstr>
      <vt:lpstr>PowerPoint Presentation</vt:lpstr>
      <vt:lpstr>details</vt:lpstr>
      <vt:lpstr>More details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Schurger, Aaron</dc:creator>
  <cp:lastModifiedBy>Schurger, Aaron</cp:lastModifiedBy>
  <cp:revision>13</cp:revision>
  <dcterms:created xsi:type="dcterms:W3CDTF">2019-06-06T09:03:51Z</dcterms:created>
  <dcterms:modified xsi:type="dcterms:W3CDTF">2019-06-06T10:26:40Z</dcterms:modified>
</cp:coreProperties>
</file>