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6" r:id="rId2"/>
    <p:sldId id="417" r:id="rId3"/>
    <p:sldId id="418" r:id="rId4"/>
    <p:sldId id="419" r:id="rId5"/>
    <p:sldId id="420" r:id="rId6"/>
    <p:sldId id="423" r:id="rId7"/>
    <p:sldId id="421" r:id="rId8"/>
    <p:sldId id="422" r:id="rId9"/>
    <p:sldId id="45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96" d="100"/>
          <a:sy n="196" d="100"/>
        </p:scale>
        <p:origin x="-104" y="-1240"/>
      </p:cViewPr>
      <p:guideLst>
        <p:guide orient="horz" pos="1620"/>
        <p:guide orient="horz" pos="1847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宋体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5539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539552" y="839375"/>
            <a:ext cx="53378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6394679" y="4473686"/>
            <a:ext cx="157094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进程地址空间</a:t>
            </a:r>
            <a:endParaRPr 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200725" y="964882"/>
            <a:ext cx="1968500" cy="3263052"/>
          </a:xfrm>
          <a:prstGeom prst="rect">
            <a:avLst/>
          </a:prstGeom>
          <a:noFill/>
          <a:ln w="28575" cmpd="sng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6203900" y="3612381"/>
            <a:ext cx="1968500" cy="613172"/>
          </a:xfrm>
          <a:prstGeom prst="rect">
            <a:avLst/>
          </a:prstGeom>
          <a:gradFill>
            <a:gsLst>
              <a:gs pos="100000">
                <a:srgbClr val="9966CC"/>
              </a:gs>
              <a:gs pos="0">
                <a:srgbClr val="CC99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6915640" y="3764758"/>
            <a:ext cx="54502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代码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6203900" y="2987303"/>
            <a:ext cx="1968500" cy="61555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46335" y="3140871"/>
            <a:ext cx="108363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初始化数据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6203900" y="2570585"/>
            <a:ext cx="1968500" cy="411956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endParaRPr lang="zh-CN" altLang="en-US"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7005408" y="2622354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堆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199137" y="1341859"/>
            <a:ext cx="1968500" cy="3905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>
            <a:off x="7000645" y="1359719"/>
            <a:ext cx="36548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栈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6199137" y="956097"/>
            <a:ext cx="1968500" cy="39052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Monotype Sorts" charset="0"/>
              <a:buNone/>
            </a:pPr>
            <a:endParaRPr lang="zh-CN" altLang="en-US">
              <a:ea typeface="SimSun" charset="0"/>
              <a:cs typeface="SimSun" charset="0"/>
            </a:endParaRP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6821109" y="1002532"/>
            <a:ext cx="72455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共享库</a:t>
            </a:r>
            <a:endParaRPr lang="en-US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6970661" y="1750477"/>
            <a:ext cx="428628" cy="285752"/>
          </a:xfrm>
          <a:prstGeom prst="down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970661" y="2273403"/>
            <a:ext cx="428628" cy="285752"/>
          </a:xfrm>
          <a:prstGeom prst="down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5618732" y="2666425"/>
            <a:ext cx="528243" cy="714380"/>
          </a:xfrm>
          <a:prstGeom prst="right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561986" y="28685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82007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4521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479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242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951340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5082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500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375</Words>
  <Application>Microsoft Macintosh PowerPoint</Application>
  <PresentationFormat>全屏显示(16:9)</PresentationFormat>
  <Paragraphs>127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进程和线程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749</cp:revision>
  <dcterms:created xsi:type="dcterms:W3CDTF">2015-01-11T06:38:50Z</dcterms:created>
  <dcterms:modified xsi:type="dcterms:W3CDTF">2018-04-02T02:02:59Z</dcterms:modified>
</cp:coreProperties>
</file>