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3" r:id="rId2"/>
    <p:sldId id="424" r:id="rId3"/>
    <p:sldId id="425" r:id="rId4"/>
    <p:sldId id="426" r:id="rId5"/>
    <p:sldId id="427" r:id="rId6"/>
    <p:sldId id="428" r:id="rId7"/>
    <p:sldId id="455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FF"/>
    <a:srgbClr val="11576A"/>
    <a:srgbClr val="CCFFFF"/>
    <a:srgbClr val="0EB1C8"/>
    <a:srgbClr val="0093DD"/>
    <a:srgbClr val="005072"/>
    <a:srgbClr val="FFCCFF"/>
    <a:srgbClr val="FF99CC"/>
    <a:srgbClr val="FDD000"/>
    <a:srgbClr val="00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196" d="100"/>
          <a:sy n="196" d="100"/>
        </p:scale>
        <p:origin x="-104" y="-1240"/>
      </p:cViewPr>
      <p:guideLst>
        <p:guide orient="horz" pos="1620"/>
        <p:guide orient="horz" pos="1847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6" y="209535"/>
            <a:ext cx="8086725" cy="64770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进程和线程</a:t>
            </a:r>
            <a:endParaRPr 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85805" y="1041784"/>
            <a:ext cx="600034" cy="3571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lvl="1" indent="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</a:t>
            </a:r>
            <a:endParaRPr lang="en-US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9507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1470708"/>
            <a:ext cx="151066" cy="148997"/>
          </a:xfrm>
          <a:prstGeom prst="rect">
            <a:avLst/>
          </a:prstGeom>
          <a:effectLst/>
        </p:spPr>
      </p:pic>
      <p:pic>
        <p:nvPicPr>
          <p:cNvPr id="7" name="图片 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1773515"/>
            <a:ext cx="151066" cy="148997"/>
          </a:xfrm>
          <a:prstGeom prst="rect">
            <a:avLst/>
          </a:prstGeom>
          <a:effectLst/>
        </p:spPr>
      </p:pic>
      <p:sp>
        <p:nvSpPr>
          <p:cNvPr id="18" name="矩形 17"/>
          <p:cNvSpPr/>
          <p:nvPr/>
        </p:nvSpPr>
        <p:spPr>
          <a:xfrm>
            <a:off x="1564780" y="1362297"/>
            <a:ext cx="20717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457200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64780" y="1674331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进程控制块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0" name="图片 2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086307"/>
            <a:ext cx="151066" cy="148997"/>
          </a:xfrm>
          <a:prstGeom prst="rect">
            <a:avLst/>
          </a:prstGeom>
          <a:effectLst/>
        </p:spPr>
      </p:pic>
      <p:sp>
        <p:nvSpPr>
          <p:cNvPr id="31" name="矩形 30"/>
          <p:cNvSpPr/>
          <p:nvPr/>
        </p:nvSpPr>
        <p:spPr>
          <a:xfrm>
            <a:off x="1564780" y="1987123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进程状态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2" name="图片 3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402809"/>
            <a:ext cx="151066" cy="148997"/>
          </a:xfrm>
          <a:prstGeom prst="rect">
            <a:avLst/>
          </a:prstGeom>
          <a:effectLst/>
        </p:spPr>
      </p:pic>
      <p:sp>
        <p:nvSpPr>
          <p:cNvPr id="33" name="矩形 32"/>
          <p:cNvSpPr/>
          <p:nvPr/>
        </p:nvSpPr>
        <p:spPr>
          <a:xfrm>
            <a:off x="1564780" y="230362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三状态进程模型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2715601"/>
            <a:ext cx="151066" cy="148997"/>
          </a:xfrm>
          <a:prstGeom prst="rect">
            <a:avLst/>
          </a:prstGeom>
          <a:effectLst/>
        </p:spPr>
      </p:pic>
      <p:sp>
        <p:nvSpPr>
          <p:cNvPr id="35" name="矩形 34"/>
          <p:cNvSpPr/>
          <p:nvPr/>
        </p:nvSpPr>
        <p:spPr>
          <a:xfrm>
            <a:off x="1564780" y="261641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挂起进程模型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6" name="图片 3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367429"/>
            <a:ext cx="151066" cy="148997"/>
          </a:xfrm>
          <a:prstGeom prst="rect">
            <a:avLst/>
          </a:prstGeom>
          <a:effectLst/>
        </p:spPr>
      </p:pic>
      <p:sp>
        <p:nvSpPr>
          <p:cNvPr id="37" name="矩形 36"/>
          <p:cNvSpPr/>
          <p:nvPr/>
        </p:nvSpPr>
        <p:spPr>
          <a:xfrm>
            <a:off x="1564780" y="3268245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为什么引入线程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683931"/>
            <a:ext cx="151066" cy="148997"/>
          </a:xfrm>
          <a:prstGeom prst="rect">
            <a:avLst/>
          </a:prstGeom>
          <a:effectLst/>
        </p:spPr>
      </p:pic>
      <p:sp>
        <p:nvSpPr>
          <p:cNvPr id="39" name="矩形 38"/>
          <p:cNvSpPr/>
          <p:nvPr/>
        </p:nvSpPr>
        <p:spPr>
          <a:xfrm>
            <a:off x="1564780" y="3584747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线程的概念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3996723"/>
            <a:ext cx="151066" cy="148997"/>
          </a:xfrm>
          <a:prstGeom prst="rect">
            <a:avLst/>
          </a:prstGeom>
          <a:effectLst/>
        </p:spPr>
      </p:pic>
      <p:sp>
        <p:nvSpPr>
          <p:cNvPr id="41" name="矩形 40"/>
          <p:cNvSpPr/>
          <p:nvPr/>
        </p:nvSpPr>
        <p:spPr>
          <a:xfrm>
            <a:off x="1564780" y="3897539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用户线程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904" y="4310006"/>
            <a:ext cx="151066" cy="148997"/>
          </a:xfrm>
          <a:prstGeom prst="rect">
            <a:avLst/>
          </a:prstGeom>
          <a:effectLst/>
        </p:spPr>
      </p:pic>
      <p:sp>
        <p:nvSpPr>
          <p:cNvPr id="43" name="矩形 42"/>
          <p:cNvSpPr/>
          <p:nvPr/>
        </p:nvSpPr>
        <p:spPr>
          <a:xfrm>
            <a:off x="1564780" y="4210822"/>
            <a:ext cx="2143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内核线程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85380" y="2942400"/>
            <a:ext cx="85725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buClr>
                <a:srgbClr val="009999"/>
              </a:buClr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线程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9507" y="296780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449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71738" y="1069892"/>
            <a:ext cx="5577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操作系统管理控制进程运行所用的信息集合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813467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（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PCB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，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Process Control Block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）</a:t>
            </a:r>
            <a:endParaRPr lang="zh-CN" altLang="zh-CN" sz="2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4646" y="1727876"/>
            <a:ext cx="5951932" cy="707886"/>
            <a:chOff x="834646" y="1727876"/>
            <a:chExt cx="5951932" cy="707886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55" y="1727876"/>
              <a:ext cx="563402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操作系统用PCB来描述进程的基本情况以及运行变化的过程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46" y="177533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34646" y="2476722"/>
            <a:ext cx="5880494" cy="780890"/>
            <a:chOff x="834646" y="2476722"/>
            <a:chExt cx="5880494" cy="78089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2555" y="2476722"/>
              <a:ext cx="42052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PCB是进程存在的唯一标志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46" y="25019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589" y="2994257"/>
              <a:ext cx="152577" cy="14899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413082" y="2857502"/>
              <a:ext cx="5302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每个进程都在操作系统中有一个对应的PC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进程控制块的使用</a:t>
            </a:r>
            <a:endParaRPr lang="zh-CN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4619" y="3527965"/>
            <a:ext cx="27302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进程的状态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转换……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9845" y="3115300"/>
            <a:ext cx="4548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PCB具体包含什么信息？如何组织的？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34646" y="1021012"/>
            <a:ext cx="5895246" cy="663122"/>
            <a:chOff x="834646" y="1021012"/>
            <a:chExt cx="5895246" cy="66312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152528" y="1145525"/>
              <a:ext cx="5577364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进程创建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生成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该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4646" y="1021012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21744"/>
              <a:ext cx="152577" cy="148997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39755" y="1674566"/>
            <a:ext cx="5946796" cy="653554"/>
            <a:chOff x="839755" y="1674566"/>
            <a:chExt cx="5946796" cy="65355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152528" y="1789511"/>
              <a:ext cx="5634023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回收它的PCB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755" y="167456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074676"/>
              <a:ext cx="152577" cy="148997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34619" y="2320987"/>
            <a:ext cx="5837118" cy="665134"/>
            <a:chOff x="834619" y="2320987"/>
            <a:chExt cx="5837118" cy="66513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151076" y="2447512"/>
              <a:ext cx="5520661" cy="5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进程的组织管理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200"/>
                </a:lnSpc>
                <a:spcBef>
                  <a:spcPct val="50000"/>
                </a:spcBef>
                <a:buClr>
                  <a:srgbClr val="FFFFFF"/>
                </a:buClr>
                <a:buSzPct val="8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通过对PCB的组织管理来实现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619" y="2320987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20667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进程控制块</a:t>
            </a:r>
            <a:endParaRPr lang="zh-CN" altLang="zh-CN" sz="300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572961" y="1466346"/>
            <a:ext cx="1973263" cy="3641811"/>
            <a:chOff x="572961" y="1466346"/>
            <a:chExt cx="1973263" cy="3641811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748985" y="4738183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74549" y="1491629"/>
              <a:ext cx="1968500" cy="3246553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577724" y="4122630"/>
              <a:ext cx="1968500" cy="613172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1289464" y="4275007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577724" y="3497552"/>
              <a:ext cx="1968500" cy="61555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020159" y="3651120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577724" y="3080834"/>
              <a:ext cx="1968500" cy="411956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1379232" y="3132603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572961" y="1852108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1374469" y="1869968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572961" y="1466346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Monotype Sorts" charset="0"/>
                <a:buNone/>
              </a:pPr>
              <a:endParaRPr lang="zh-CN" altLang="en-US"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194933" y="1512781"/>
              <a:ext cx="72455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共享库</a:t>
              </a:r>
              <a:endParaRPr lang="en-US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1344485" y="2260726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1344485" y="2783652"/>
              <a:ext cx="428628" cy="285752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46223" y="1530573"/>
            <a:ext cx="4401825" cy="2898644"/>
            <a:chOff x="-2029229" y="1142990"/>
            <a:chExt cx="4401825" cy="2898644"/>
          </a:xfrm>
        </p:grpSpPr>
        <p:grpSp>
          <p:nvGrpSpPr>
            <p:cNvPr id="42" name="组合 41"/>
            <p:cNvGrpSpPr/>
            <p:nvPr/>
          </p:nvGrpSpPr>
          <p:grpSpPr>
            <a:xfrm>
              <a:off x="428596" y="1142990"/>
              <a:ext cx="1944000" cy="2664000"/>
              <a:chOff x="1785918" y="2071684"/>
              <a:chExt cx="1944000" cy="26640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785918" y="2071684"/>
                <a:ext cx="1944000" cy="266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66643" y="2071684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PC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66643" y="2386464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SP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73645" y="270124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其他寄存器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34531" y="3016024"/>
                <a:ext cx="59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34531" y="3330804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UID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73645" y="364558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调度优先级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72047" y="3960364"/>
                <a:ext cx="1569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打开文件列表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23579" y="4275144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…</a:t>
                </a:r>
                <a:endPara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408" y="1327740"/>
              <a:ext cx="1152000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67521" y="1331821"/>
              <a:ext cx="13706" cy="270000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 flipH="1" flipV="1">
              <a:off x="-2026053" y="4031822"/>
              <a:ext cx="2107280" cy="9812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7"/>
            <p:cNvSpPr>
              <a:spLocks noChangeShapeType="1"/>
            </p:cNvSpPr>
            <p:nvPr/>
          </p:nvSpPr>
          <p:spPr bwMode="auto">
            <a:xfrm flipH="1" flipV="1">
              <a:off x="-2029229" y="1623428"/>
              <a:ext cx="3195485" cy="0"/>
            </a:xfrm>
            <a:prstGeom prst="line">
              <a:avLst/>
            </a:prstGeom>
            <a:noFill/>
            <a:ln w="28575" cmpd="sng">
              <a:solidFill>
                <a:srgbClr val="11576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63246" y="889141"/>
            <a:ext cx="2094447" cy="1012462"/>
            <a:chOff x="2763246" y="702126"/>
            <a:chExt cx="2094447" cy="1012462"/>
          </a:xfrm>
        </p:grpSpPr>
        <p:sp>
          <p:nvSpPr>
            <p:cNvPr id="32" name="文本框 1"/>
            <p:cNvSpPr txBox="1"/>
            <p:nvPr/>
          </p:nvSpPr>
          <p:spPr>
            <a:xfrm>
              <a:off x="3057200" y="7122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进程标识信息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7" name="文本框 1"/>
            <p:cNvSpPr txBox="1"/>
            <p:nvPr/>
          </p:nvSpPr>
          <p:spPr>
            <a:xfrm>
              <a:off x="3057200" y="102329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处理机现场保存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8" name="文本框 1"/>
            <p:cNvSpPr txBox="1"/>
            <p:nvPr/>
          </p:nvSpPr>
          <p:spPr>
            <a:xfrm>
              <a:off x="3057200" y="132463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控制信息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63246" y="702126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3246" y="99990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63246" y="1314478"/>
              <a:ext cx="3895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 algn="ctr"/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2069" y="978560"/>
            <a:ext cx="3557834" cy="761458"/>
            <a:chOff x="852069" y="978560"/>
            <a:chExt cx="3557834" cy="76145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1165161" y="978560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调度和状态信息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2069" y="1021012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86318" y="1370686"/>
              <a:ext cx="3023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调度进程和处理机使用情况 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63948"/>
              <a:ext cx="152577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52069" y="1643056"/>
            <a:ext cx="3488904" cy="723800"/>
            <a:chOff x="852069" y="1643056"/>
            <a:chExt cx="3488904" cy="723800"/>
          </a:xfrm>
        </p:grpSpPr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1165161" y="1643056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2069" y="1685508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86318" y="1997524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进程间通信相关的各种标识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875" y="2103820"/>
              <a:ext cx="152577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52069" y="2269894"/>
            <a:ext cx="3950569" cy="740362"/>
            <a:chOff x="852069" y="2269894"/>
            <a:chExt cx="3950569" cy="740362"/>
          </a:xfrm>
        </p:grpSpPr>
        <p:sp>
          <p:nvSpPr>
            <p:cNvPr id="24" name="Rectangle 3"/>
            <p:cNvSpPr txBox="1">
              <a:spLocks noChangeArrowheads="1"/>
            </p:cNvSpPr>
            <p:nvPr/>
          </p:nvSpPr>
          <p:spPr>
            <a:xfrm>
              <a:off x="1165161" y="226989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存储管理信息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069" y="231234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86318" y="264092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指向进程映像存储空间数据结构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734717"/>
              <a:ext cx="152577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52069" y="2929614"/>
            <a:ext cx="4412234" cy="740362"/>
            <a:chOff x="852069" y="2929614"/>
            <a:chExt cx="4412234" cy="740362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>
            <a:xfrm>
              <a:off x="1165161" y="2929614"/>
              <a:ext cx="2406707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进程所用资源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2069" y="2972066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86318" y="330064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进程使用的系统资源，如打开文件等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39037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52069" y="3600868"/>
            <a:ext cx="3934245" cy="697536"/>
            <a:chOff x="852069" y="3600868"/>
            <a:chExt cx="3934245" cy="697536"/>
          </a:xfrm>
        </p:grpSpPr>
        <p:sp>
          <p:nvSpPr>
            <p:cNvPr id="32" name="Rectangle 3"/>
            <p:cNvSpPr txBox="1">
              <a:spLocks noChangeArrowheads="1"/>
            </p:cNvSpPr>
            <p:nvPr/>
          </p:nvSpPr>
          <p:spPr>
            <a:xfrm>
              <a:off x="1165161" y="3600868"/>
              <a:ext cx="3621153" cy="429544"/>
            </a:xfrm>
            <a:prstGeom prst="rect">
              <a:avLst/>
            </a:prstGeom>
          </p:spPr>
          <p:txBody>
            <a:bodyPr/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有关数据结构连接信息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2069" y="364332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386318" y="3929072"/>
              <a:ext cx="249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/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PCB</a:t>
              </a:r>
              <a:r>
                <a:rPr lang="zh-CN" altLang="en-US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相关的进程队列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4030412"/>
              <a:ext cx="152577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28728" y="3410994"/>
            <a:ext cx="1620957" cy="1398700"/>
            <a:chOff x="1428728" y="3410994"/>
            <a:chExt cx="1620957" cy="1398700"/>
          </a:xfrm>
        </p:grpSpPr>
        <p:sp>
          <p:nvSpPr>
            <p:cNvPr id="88" name="矩形 87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90476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的组织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552" y="751933"/>
            <a:ext cx="1440161" cy="481188"/>
            <a:chOff x="539552" y="751933"/>
            <a:chExt cx="1440161" cy="481188"/>
          </a:xfrm>
        </p:grpSpPr>
        <p:sp>
          <p:nvSpPr>
            <p:cNvPr id="2" name="Rectangle 3"/>
            <p:cNvSpPr txBox="1">
              <a:spLocks noChangeArrowheads="1"/>
            </p:cNvSpPr>
            <p:nvPr/>
          </p:nvSpPr>
          <p:spPr>
            <a:xfrm>
              <a:off x="852645" y="751933"/>
              <a:ext cx="1127068" cy="48118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链表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9552" y="767490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551" y="1878457"/>
            <a:ext cx="1440162" cy="400110"/>
            <a:chOff x="539552" y="1793694"/>
            <a:chExt cx="1440162" cy="400110"/>
          </a:xfrm>
        </p:grpSpPr>
        <p:sp>
          <p:nvSpPr>
            <p:cNvPr id="38" name="Rectangle 3"/>
            <p:cNvSpPr txBox="1">
              <a:spLocks noChangeArrowheads="1"/>
            </p:cNvSpPr>
            <p:nvPr/>
          </p:nvSpPr>
          <p:spPr>
            <a:xfrm>
              <a:off x="852644" y="1797995"/>
              <a:ext cx="1127070" cy="379662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52" y="1793694"/>
              <a:ext cx="35750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0678" y="3641189"/>
            <a:ext cx="2157075" cy="1131045"/>
            <a:chOff x="740678" y="3554597"/>
            <a:chExt cx="2157075" cy="1131045"/>
          </a:xfrm>
        </p:grpSpPr>
        <p:sp>
          <p:nvSpPr>
            <p:cNvPr id="50" name="TextBox 49"/>
            <p:cNvSpPr txBox="1"/>
            <p:nvPr/>
          </p:nvSpPr>
          <p:spPr>
            <a:xfrm>
              <a:off x="746640" y="355459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0678" y="413243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1304902" y="4270867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1304902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任意多边形 55"/>
            <p:cNvSpPr/>
            <p:nvPr/>
          </p:nvSpPr>
          <p:spPr>
            <a:xfrm>
              <a:off x="2358006" y="3686313"/>
              <a:ext cx="491448" cy="392388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2358006" y="4109079"/>
              <a:ext cx="467639" cy="382739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2363879" y="3882507"/>
              <a:ext cx="533874" cy="803135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flipV="1">
              <a:off x="2358006" y="3954490"/>
              <a:ext cx="354021" cy="304440"/>
            </a:xfrm>
            <a:custGeom>
              <a:avLst/>
              <a:gdLst>
                <a:gd name="connsiteX0" fmla="*/ 4763 w 243682"/>
                <a:gd name="connsiteY0" fmla="*/ 0 h 288132"/>
                <a:gd name="connsiteX1" fmla="*/ 242888 w 243682"/>
                <a:gd name="connsiteY1" fmla="*/ 142875 h 288132"/>
                <a:gd name="connsiteX2" fmla="*/ 0 w 243682"/>
                <a:gd name="connsiteY2" fmla="*/ 288132 h 28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682" h="288132">
                  <a:moveTo>
                    <a:pt x="4763" y="0"/>
                  </a:moveTo>
                  <a:cubicBezTo>
                    <a:pt x="124222" y="47426"/>
                    <a:pt x="243682" y="94853"/>
                    <a:pt x="242888" y="142875"/>
                  </a:cubicBezTo>
                  <a:cubicBezTo>
                    <a:pt x="242094" y="190897"/>
                    <a:pt x="121047" y="239514"/>
                    <a:pt x="0" y="288132"/>
                  </a:cubicBezTo>
                </a:path>
              </a:pathLst>
            </a:cu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54173" y="3363838"/>
            <a:ext cx="2147413" cy="1585448"/>
            <a:chOff x="3354173" y="3277246"/>
            <a:chExt cx="2147413" cy="1585448"/>
          </a:xfrm>
        </p:grpSpPr>
        <p:grpSp>
          <p:nvGrpSpPr>
            <p:cNvPr id="65" name="组合 64"/>
            <p:cNvGrpSpPr/>
            <p:nvPr/>
          </p:nvGrpSpPr>
          <p:grpSpPr>
            <a:xfrm>
              <a:off x="4296303" y="3590705"/>
              <a:ext cx="360000" cy="546155"/>
              <a:chOff x="3643306" y="3705793"/>
              <a:chExt cx="648000" cy="546155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296303" y="4316539"/>
              <a:ext cx="360000" cy="546155"/>
              <a:chOff x="3643306" y="3705793"/>
              <a:chExt cx="648000" cy="54615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643306" y="3705793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643306" y="3889384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643306" y="4071948"/>
                <a:ext cx="648000" cy="180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FF00"/>
                  </a:gs>
                </a:gsLst>
                <a:lin ang="16200000" scaled="1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356002" y="357556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就绪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54173" y="422229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 flipV="1">
              <a:off x="3891600" y="4382479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3891600" y="3738736"/>
              <a:ext cx="36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071072" y="327724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索引表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4" name="直接箭头连接符 83"/>
            <p:cNvCxnSpPr>
              <a:stCxn id="62" idx="3"/>
              <a:endCxn id="99" idx="1"/>
            </p:cNvCxnSpPr>
            <p:nvPr/>
          </p:nvCxnSpPr>
          <p:spPr>
            <a:xfrm>
              <a:off x="4656303" y="3680705"/>
              <a:ext cx="845283" cy="725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endCxn id="101" idx="1"/>
            </p:cNvCxnSpPr>
            <p:nvPr/>
          </p:nvCxnSpPr>
          <p:spPr>
            <a:xfrm>
              <a:off x="4656303" y="3875262"/>
              <a:ext cx="845283" cy="23567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103" idx="1"/>
            </p:cNvCxnSpPr>
            <p:nvPr/>
          </p:nvCxnSpPr>
          <p:spPr>
            <a:xfrm>
              <a:off x="4656303" y="4043538"/>
              <a:ext cx="845283" cy="4236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69" idx="3"/>
              <a:endCxn id="104" idx="1"/>
            </p:cNvCxnSpPr>
            <p:nvPr/>
          </p:nvCxnSpPr>
          <p:spPr>
            <a:xfrm flipV="1">
              <a:off x="4656303" y="4652888"/>
              <a:ext cx="845283" cy="119806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endCxn id="102" idx="1"/>
            </p:cNvCxnSpPr>
            <p:nvPr/>
          </p:nvCxnSpPr>
          <p:spPr>
            <a:xfrm flipV="1">
              <a:off x="4656303" y="4287152"/>
              <a:ext cx="845283" cy="292012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100" idx="1"/>
            </p:cNvCxnSpPr>
            <p:nvPr/>
          </p:nvCxnSpPr>
          <p:spPr>
            <a:xfrm flipV="1">
              <a:off x="4656303" y="3939010"/>
              <a:ext cx="845283" cy="484578"/>
            </a:xfrm>
            <a:prstGeom prst="straightConnector1">
              <a:avLst/>
            </a:prstGeom>
            <a:ln w="28575">
              <a:solidFill>
                <a:srgbClr val="11576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867909" y="1041453"/>
            <a:ext cx="6095621" cy="39234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同一状态的进程其PCB成一链表，多个状态对应多个不同的链表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78655" y="1645447"/>
            <a:ext cx="5736485" cy="441235"/>
            <a:chOff x="954534" y="1417362"/>
            <a:chExt cx="5736485" cy="441235"/>
          </a:xfrm>
        </p:grpSpPr>
        <p:sp>
          <p:nvSpPr>
            <p:cNvPr id="37" name="Rectangle 3"/>
            <p:cNvSpPr txBox="1">
              <a:spLocks noChangeArrowheads="1"/>
            </p:cNvSpPr>
            <p:nvPr/>
          </p:nvSpPr>
          <p:spPr>
            <a:xfrm>
              <a:off x="1092180" y="1417362"/>
              <a:ext cx="5598839" cy="441235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各状态的进程形成不同的链表：就绪链表、阻塞链表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534" y="1526503"/>
              <a:ext cx="152577" cy="148997"/>
            </a:xfrm>
            <a:prstGeom prst="rect">
              <a:avLst/>
            </a:prstGeom>
          </p:spPr>
        </p:pic>
      </p:grp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867909" y="2226785"/>
            <a:ext cx="6167629" cy="73593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同一状态的进程归入一个索引表（由索引指向PCB），多个状态对应多个不同的索引表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64453" y="2851131"/>
            <a:ext cx="6513571" cy="423062"/>
            <a:chOff x="964453" y="2851131"/>
            <a:chExt cx="6513571" cy="423062"/>
          </a:xfrm>
        </p:grpSpPr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1114582" y="2851131"/>
              <a:ext cx="6363442" cy="423062"/>
            </a:xfrm>
            <a:prstGeom prst="rect">
              <a:avLst/>
            </a:prstGeom>
          </p:spPr>
          <p:txBody>
            <a:bodyPr/>
            <a:lstStyle/>
            <a:p>
              <a:pPr marL="0" lvl="1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各状态的进行形成不同的索引表：就绪索引表、阻塞索引表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7" name="图片 8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453" y="2958246"/>
              <a:ext cx="152577" cy="148997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>
            <a:off x="5215834" y="3430780"/>
            <a:ext cx="1620957" cy="1398700"/>
            <a:chOff x="1428728" y="3410994"/>
            <a:chExt cx="1620957" cy="1398700"/>
          </a:xfrm>
        </p:grpSpPr>
        <p:sp>
          <p:nvSpPr>
            <p:cNvPr id="99" name="矩形 98"/>
            <p:cNvSpPr/>
            <p:nvPr/>
          </p:nvSpPr>
          <p:spPr>
            <a:xfrm>
              <a:off x="1714480" y="3730080"/>
              <a:ext cx="648000" cy="1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714480" y="3915816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714480" y="4087741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714480" y="426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714480" y="4443958"/>
              <a:ext cx="648000" cy="18000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B0F0"/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714480" y="4629694"/>
              <a:ext cx="648000" cy="180000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48"/>
            <p:cNvSpPr txBox="1"/>
            <p:nvPr/>
          </p:nvSpPr>
          <p:spPr>
            <a:xfrm>
              <a:off x="1428728" y="34109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进程控制块列表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60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229</Words>
  <Application>Microsoft Macintosh PowerPoint</Application>
  <PresentationFormat>全屏显示(16:9)</PresentationFormat>
  <Paragraphs>86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进程和线程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728</cp:revision>
  <dcterms:created xsi:type="dcterms:W3CDTF">2015-01-11T06:38:50Z</dcterms:created>
  <dcterms:modified xsi:type="dcterms:W3CDTF">2018-04-02T02:20:55Z</dcterms:modified>
</cp:coreProperties>
</file>