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6" r:id="rId2"/>
    <p:sldId id="430" r:id="rId3"/>
    <p:sldId id="431" r:id="rId4"/>
    <p:sldId id="437" r:id="rId5"/>
    <p:sldId id="438" r:id="rId6"/>
    <p:sldId id="440" r:id="rId7"/>
    <p:sldId id="394" r:id="rId8"/>
    <p:sldId id="429" r:id="rId9"/>
    <p:sldId id="442" r:id="rId10"/>
    <p:sldId id="443" r:id="rId11"/>
    <p:sldId id="4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92" d="100"/>
          <a:sy n="192" d="100"/>
        </p:scale>
        <p:origin x="-120" y="-1152"/>
      </p:cViewPr>
      <p:guideLst>
        <p:guide orient="horz" pos="1620"/>
        <p:guide orient="horz" pos="1847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1" dirty="0"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Decompress( ) { …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播放出来的声音能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/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491630"/>
            <a:ext cx="1973263" cy="3672408"/>
            <a:chOff x="6010572" y="1464742"/>
            <a:chExt cx="1973263" cy="3672408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464742"/>
              <a:ext cx="1968500" cy="3302434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64743"/>
              <a:ext cx="1968500" cy="421122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345</Words>
  <Application>Microsoft Macintosh PowerPoint</Application>
  <PresentationFormat>全屏显示(16:9)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742</cp:revision>
  <dcterms:created xsi:type="dcterms:W3CDTF">2015-01-11T06:38:50Z</dcterms:created>
  <dcterms:modified xsi:type="dcterms:W3CDTF">2018-04-02T02:39:50Z</dcterms:modified>
</cp:coreProperties>
</file>