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83" r:id="rId3"/>
    <p:sldId id="261" r:id="rId4"/>
    <p:sldId id="262" r:id="rId5"/>
    <p:sldId id="282" r:id="rId6"/>
    <p:sldId id="270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20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www.intel.com/content/www/us/en/processors/architectures-software-developer-manual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://en.wikipedia.org/wiki/Disk-drive_performance_characterist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1077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812622" y="4223650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316346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237</Words>
  <Application>Microsoft Macintosh PowerPoint</Application>
  <PresentationFormat>全屏显示(16:9)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269</cp:revision>
  <dcterms:created xsi:type="dcterms:W3CDTF">2015-01-11T06:38:50Z</dcterms:created>
  <dcterms:modified xsi:type="dcterms:W3CDTF">2018-04-24T09:19:03Z</dcterms:modified>
</cp:coreProperties>
</file>