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85" r:id="rId3"/>
    <p:sldId id="286" r:id="rId4"/>
    <p:sldId id="287" r:id="rId5"/>
    <p:sldId id="290" r:id="rId6"/>
    <p:sldId id="289" r:id="rId7"/>
    <p:sldId id="270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4" d="100"/>
          <a:sy n="214" d="100"/>
        </p:scale>
        <p:origin x="-120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61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4321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2566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animBg="1"/>
      <p:bldP spid="31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1467068" cy="387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链接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重新编译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和链接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1467068" cy="387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程序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程序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1467068" cy="387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代码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过程中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代码可移动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93754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6316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5" grpId="0" animBg="1"/>
      <p:bldP spid="35" grpId="2" animBg="1"/>
      <p:bldP spid="35" grpId="3" animBg="1"/>
      <p:bldP spid="35" grpId="4" animBg="1"/>
      <p:bldP spid="35" grpId="5" animBg="1"/>
      <p:bldP spid="59" grpId="0" animBg="1"/>
      <p:bldP spid="5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4521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416</Words>
  <Application>Microsoft Macintosh PowerPoint</Application>
  <PresentationFormat>全屏显示(16:9)</PresentationFormat>
  <Paragraphs>166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290</cp:revision>
  <dcterms:created xsi:type="dcterms:W3CDTF">2015-01-11T06:38:50Z</dcterms:created>
  <dcterms:modified xsi:type="dcterms:W3CDTF">2018-04-24T09:21:12Z</dcterms:modified>
</cp:coreProperties>
</file>