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84" r:id="rId2"/>
    <p:sldId id="498" r:id="rId3"/>
    <p:sldId id="499" r:id="rId4"/>
    <p:sldId id="901" r:id="rId5"/>
    <p:sldId id="886" r:id="rId6"/>
    <p:sldId id="908" r:id="rId7"/>
    <p:sldId id="899" r:id="rId8"/>
    <p:sldId id="898" r:id="rId9"/>
    <p:sldId id="906" r:id="rId10"/>
    <p:sldId id="909" r:id="rId11"/>
    <p:sldId id="905" r:id="rId12"/>
    <p:sldId id="903" r:id="rId13"/>
    <p:sldId id="904" r:id="rId14"/>
    <p:sldId id="910" r:id="rId15"/>
    <p:sldId id="911" r:id="rId16"/>
    <p:sldId id="902" r:id="rId17"/>
    <p:sldId id="893" r:id="rId18"/>
    <p:sldId id="897" r:id="rId19"/>
    <p:sldId id="895" r:id="rId20"/>
    <p:sldId id="887" r:id="rId21"/>
    <p:sldId id="888" r:id="rId22"/>
    <p:sldId id="913" r:id="rId23"/>
    <p:sldId id="890" r:id="rId24"/>
    <p:sldId id="912" r:id="rId25"/>
    <p:sldId id="504" r:id="rId26"/>
    <p:sldId id="505" r:id="rId27"/>
    <p:sldId id="522" r:id="rId28"/>
    <p:sldId id="512" r:id="rId29"/>
    <p:sldId id="900" r:id="rId30"/>
    <p:sldId id="892" r:id="rId31"/>
    <p:sldId id="507" r:id="rId32"/>
    <p:sldId id="880" r:id="rId33"/>
    <p:sldId id="881" r:id="rId34"/>
    <p:sldId id="882" r:id="rId35"/>
    <p:sldId id="883" r:id="rId36"/>
    <p:sldId id="884" r:id="rId37"/>
  </p:sldIdLst>
  <p:sldSz cx="12192000" cy="6858000"/>
  <p:notesSz cx="6807200" cy="9939338"/>
  <p:defaultTextStyle>
    <a:defPPr>
      <a:defRPr lang="ja-JP"/>
    </a:defPPr>
    <a:lvl1pPr marL="0" algn="l" defTabSz="987461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1pPr>
    <a:lvl2pPr marL="493730" algn="l" defTabSz="987461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2pPr>
    <a:lvl3pPr marL="987461" algn="l" defTabSz="987461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3pPr>
    <a:lvl4pPr marL="1481191" algn="l" defTabSz="987461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4pPr>
    <a:lvl5pPr marL="1974921" algn="l" defTabSz="987461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5pPr>
    <a:lvl6pPr marL="2468651" algn="l" defTabSz="987461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6pPr>
    <a:lvl7pPr marL="2962382" algn="l" defTabSz="987461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7pPr>
    <a:lvl8pPr marL="3456112" algn="l" defTabSz="987461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8pPr>
    <a:lvl9pPr marL="3949842" algn="l" defTabSz="987461" rtl="0" eaLnBrk="1" latinLnBrk="0" hangingPunct="1">
      <a:defRPr kumimoji="1"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4" autoAdjust="0"/>
    <p:restoredTop sz="93258" autoAdjust="0"/>
  </p:normalViewPr>
  <p:slideViewPr>
    <p:cSldViewPr>
      <p:cViewPr varScale="1">
        <p:scale>
          <a:sx n="98" d="100"/>
          <a:sy n="98" d="100"/>
        </p:scale>
        <p:origin x="2184" y="20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2802" y="-108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197E2-A02F-4C81-A9E8-E7F3A0FA3106}" type="datetimeFigureOut">
              <a:rPr kumimoji="1" lang="ja-JP" altLang="en-US" smtClean="0"/>
              <a:pPr/>
              <a:t>2019/9/3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770AE-C99B-4080-BA42-67E0A84B93A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043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187576" y="0"/>
            <a:ext cx="2068042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fld id="{3A52A93A-4768-49C7-8518-DBE5E48023AB}" type="datetimeFigureOut">
              <a:rPr lang="ja-JP" altLang="en-US" smtClean="0"/>
              <a:pPr/>
              <a:t>2019/9/3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-212725" y="1117600"/>
            <a:ext cx="7232650" cy="4068763"/>
          </a:xfrm>
          <a:prstGeom prst="rect">
            <a:avLst/>
          </a:prstGeom>
          <a:noFill/>
          <a:ln w="3175">
            <a:solidFill>
              <a:srgbClr val="6A6A6A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3043560" y="9643392"/>
            <a:ext cx="3168353" cy="208935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fontAlgn="ctr" hangingPunct="0">
              <a:defRPr sz="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8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883321" y="5545733"/>
            <a:ext cx="5040558" cy="36724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grpSp>
        <p:nvGrpSpPr>
          <p:cNvPr id="11" name="グループ化 10"/>
          <p:cNvGrpSpPr>
            <a:grpSpLocks noChangeAspect="1"/>
          </p:cNvGrpSpPr>
          <p:nvPr/>
        </p:nvGrpSpPr>
        <p:grpSpPr>
          <a:xfrm>
            <a:off x="5460083" y="90942"/>
            <a:ext cx="1255885" cy="391658"/>
            <a:chOff x="3078163" y="-3006725"/>
            <a:chExt cx="7269162" cy="2266949"/>
          </a:xfrm>
          <a:solidFill>
            <a:srgbClr val="00559A"/>
          </a:solidFill>
        </p:grpSpPr>
        <p:sp>
          <p:nvSpPr>
            <p:cNvPr id="12" name="Freeform 31"/>
            <p:cNvSpPr>
              <a:spLocks/>
            </p:cNvSpPr>
            <p:nvPr userDrawn="1"/>
          </p:nvSpPr>
          <p:spPr bwMode="auto">
            <a:xfrm>
              <a:off x="4949825" y="-3006725"/>
              <a:ext cx="735012" cy="1330325"/>
            </a:xfrm>
            <a:custGeom>
              <a:avLst/>
              <a:gdLst/>
              <a:ahLst/>
              <a:cxnLst>
                <a:cxn ang="0">
                  <a:pos x="567" y="1013"/>
                </a:cxn>
                <a:cxn ang="0">
                  <a:pos x="567" y="1017"/>
                </a:cxn>
                <a:cxn ang="0">
                  <a:pos x="559" y="1025"/>
                </a:cxn>
                <a:cxn ang="0">
                  <a:pos x="555" y="1026"/>
                </a:cxn>
                <a:cxn ang="0">
                  <a:pos x="12" y="1026"/>
                </a:cxn>
                <a:cxn ang="0">
                  <a:pos x="8" y="1025"/>
                </a:cxn>
                <a:cxn ang="0">
                  <a:pos x="0" y="1017"/>
                </a:cxn>
                <a:cxn ang="0">
                  <a:pos x="0" y="1013"/>
                </a:cxn>
                <a:cxn ang="0">
                  <a:pos x="0" y="966"/>
                </a:cxn>
                <a:cxn ang="0">
                  <a:pos x="25" y="940"/>
                </a:cxn>
                <a:cxn ang="0">
                  <a:pos x="69" y="934"/>
                </a:cxn>
                <a:cxn ang="0">
                  <a:pos x="139" y="865"/>
                </a:cxn>
                <a:cxn ang="0">
                  <a:pos x="140" y="835"/>
                </a:cxn>
                <a:cxn ang="0">
                  <a:pos x="141" y="795"/>
                </a:cxn>
                <a:cxn ang="0">
                  <a:pos x="141" y="231"/>
                </a:cxn>
                <a:cxn ang="0">
                  <a:pos x="140" y="191"/>
                </a:cxn>
                <a:cxn ang="0">
                  <a:pos x="139" y="161"/>
                </a:cxn>
                <a:cxn ang="0">
                  <a:pos x="69" y="92"/>
                </a:cxn>
                <a:cxn ang="0">
                  <a:pos x="25" y="86"/>
                </a:cxn>
                <a:cxn ang="0">
                  <a:pos x="0" y="60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555" y="0"/>
                </a:cxn>
                <a:cxn ang="0">
                  <a:pos x="559" y="0"/>
                </a:cxn>
                <a:cxn ang="0">
                  <a:pos x="567" y="9"/>
                </a:cxn>
                <a:cxn ang="0">
                  <a:pos x="567" y="13"/>
                </a:cxn>
                <a:cxn ang="0">
                  <a:pos x="567" y="60"/>
                </a:cxn>
                <a:cxn ang="0">
                  <a:pos x="542" y="86"/>
                </a:cxn>
                <a:cxn ang="0">
                  <a:pos x="498" y="92"/>
                </a:cxn>
                <a:cxn ang="0">
                  <a:pos x="428" y="161"/>
                </a:cxn>
                <a:cxn ang="0">
                  <a:pos x="427" y="191"/>
                </a:cxn>
                <a:cxn ang="0">
                  <a:pos x="426" y="231"/>
                </a:cxn>
                <a:cxn ang="0">
                  <a:pos x="426" y="795"/>
                </a:cxn>
                <a:cxn ang="0">
                  <a:pos x="427" y="835"/>
                </a:cxn>
                <a:cxn ang="0">
                  <a:pos x="428" y="865"/>
                </a:cxn>
                <a:cxn ang="0">
                  <a:pos x="498" y="934"/>
                </a:cxn>
                <a:cxn ang="0">
                  <a:pos x="542" y="940"/>
                </a:cxn>
                <a:cxn ang="0">
                  <a:pos x="567" y="966"/>
                </a:cxn>
                <a:cxn ang="0">
                  <a:pos x="567" y="1013"/>
                </a:cxn>
              </a:cxnLst>
              <a:rect l="0" t="0" r="r" b="b"/>
              <a:pathLst>
                <a:path w="567" h="1026">
                  <a:moveTo>
                    <a:pt x="567" y="1013"/>
                  </a:moveTo>
                  <a:cubicBezTo>
                    <a:pt x="567" y="1014"/>
                    <a:pt x="567" y="1017"/>
                    <a:pt x="567" y="1017"/>
                  </a:cubicBezTo>
                  <a:cubicBezTo>
                    <a:pt x="567" y="1022"/>
                    <a:pt x="563" y="1025"/>
                    <a:pt x="559" y="1025"/>
                  </a:cubicBezTo>
                  <a:cubicBezTo>
                    <a:pt x="559" y="1025"/>
                    <a:pt x="556" y="1026"/>
                    <a:pt x="555" y="1026"/>
                  </a:cubicBezTo>
                  <a:cubicBezTo>
                    <a:pt x="555" y="1026"/>
                    <a:pt x="14" y="1026"/>
                    <a:pt x="12" y="1026"/>
                  </a:cubicBezTo>
                  <a:cubicBezTo>
                    <a:pt x="11" y="1026"/>
                    <a:pt x="8" y="1025"/>
                    <a:pt x="8" y="1025"/>
                  </a:cubicBezTo>
                  <a:cubicBezTo>
                    <a:pt x="4" y="1025"/>
                    <a:pt x="0" y="1022"/>
                    <a:pt x="0" y="1017"/>
                  </a:cubicBezTo>
                  <a:cubicBezTo>
                    <a:pt x="0" y="1017"/>
                    <a:pt x="0" y="1014"/>
                    <a:pt x="0" y="1013"/>
                  </a:cubicBezTo>
                  <a:cubicBezTo>
                    <a:pt x="0" y="966"/>
                    <a:pt x="0" y="966"/>
                    <a:pt x="0" y="966"/>
                  </a:cubicBezTo>
                  <a:cubicBezTo>
                    <a:pt x="0" y="952"/>
                    <a:pt x="9" y="941"/>
                    <a:pt x="25" y="940"/>
                  </a:cubicBezTo>
                  <a:cubicBezTo>
                    <a:pt x="37" y="938"/>
                    <a:pt x="56" y="936"/>
                    <a:pt x="69" y="934"/>
                  </a:cubicBezTo>
                  <a:cubicBezTo>
                    <a:pt x="111" y="927"/>
                    <a:pt x="134" y="911"/>
                    <a:pt x="139" y="865"/>
                  </a:cubicBezTo>
                  <a:cubicBezTo>
                    <a:pt x="139" y="857"/>
                    <a:pt x="140" y="835"/>
                    <a:pt x="140" y="835"/>
                  </a:cubicBezTo>
                  <a:cubicBezTo>
                    <a:pt x="141" y="795"/>
                    <a:pt x="141" y="795"/>
                    <a:pt x="141" y="795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0" y="191"/>
                    <a:pt x="140" y="191"/>
                    <a:pt x="140" y="191"/>
                  </a:cubicBezTo>
                  <a:cubicBezTo>
                    <a:pt x="140" y="191"/>
                    <a:pt x="139" y="169"/>
                    <a:pt x="139" y="161"/>
                  </a:cubicBezTo>
                  <a:cubicBezTo>
                    <a:pt x="134" y="115"/>
                    <a:pt x="111" y="99"/>
                    <a:pt x="69" y="92"/>
                  </a:cubicBezTo>
                  <a:cubicBezTo>
                    <a:pt x="56" y="90"/>
                    <a:pt x="37" y="88"/>
                    <a:pt x="25" y="86"/>
                  </a:cubicBezTo>
                  <a:cubicBezTo>
                    <a:pt x="9" y="84"/>
                    <a:pt x="0" y="74"/>
                    <a:pt x="0" y="60"/>
                  </a:cubicBezTo>
                  <a:cubicBezTo>
                    <a:pt x="0" y="60"/>
                    <a:pt x="0" y="14"/>
                    <a:pt x="0" y="13"/>
                  </a:cubicBezTo>
                  <a:cubicBezTo>
                    <a:pt x="0" y="12"/>
                    <a:pt x="0" y="9"/>
                    <a:pt x="0" y="9"/>
                  </a:cubicBezTo>
                  <a:cubicBezTo>
                    <a:pt x="0" y="4"/>
                    <a:pt x="4" y="1"/>
                    <a:pt x="8" y="0"/>
                  </a:cubicBezTo>
                  <a:cubicBezTo>
                    <a:pt x="8" y="0"/>
                    <a:pt x="11" y="0"/>
                    <a:pt x="12" y="0"/>
                  </a:cubicBezTo>
                  <a:cubicBezTo>
                    <a:pt x="14" y="0"/>
                    <a:pt x="555" y="0"/>
                    <a:pt x="555" y="0"/>
                  </a:cubicBezTo>
                  <a:cubicBezTo>
                    <a:pt x="556" y="0"/>
                    <a:pt x="559" y="0"/>
                    <a:pt x="559" y="0"/>
                  </a:cubicBezTo>
                  <a:cubicBezTo>
                    <a:pt x="563" y="1"/>
                    <a:pt x="567" y="4"/>
                    <a:pt x="567" y="9"/>
                  </a:cubicBezTo>
                  <a:cubicBezTo>
                    <a:pt x="567" y="9"/>
                    <a:pt x="567" y="12"/>
                    <a:pt x="567" y="13"/>
                  </a:cubicBezTo>
                  <a:cubicBezTo>
                    <a:pt x="567" y="60"/>
                    <a:pt x="567" y="60"/>
                    <a:pt x="567" y="60"/>
                  </a:cubicBezTo>
                  <a:cubicBezTo>
                    <a:pt x="567" y="74"/>
                    <a:pt x="558" y="84"/>
                    <a:pt x="542" y="86"/>
                  </a:cubicBezTo>
                  <a:cubicBezTo>
                    <a:pt x="530" y="88"/>
                    <a:pt x="510" y="90"/>
                    <a:pt x="498" y="92"/>
                  </a:cubicBezTo>
                  <a:cubicBezTo>
                    <a:pt x="456" y="99"/>
                    <a:pt x="433" y="115"/>
                    <a:pt x="428" y="161"/>
                  </a:cubicBezTo>
                  <a:cubicBezTo>
                    <a:pt x="428" y="169"/>
                    <a:pt x="427" y="191"/>
                    <a:pt x="427" y="191"/>
                  </a:cubicBezTo>
                  <a:cubicBezTo>
                    <a:pt x="426" y="231"/>
                    <a:pt x="426" y="231"/>
                    <a:pt x="426" y="231"/>
                  </a:cubicBezTo>
                  <a:cubicBezTo>
                    <a:pt x="426" y="795"/>
                    <a:pt x="426" y="795"/>
                    <a:pt x="426" y="795"/>
                  </a:cubicBezTo>
                  <a:cubicBezTo>
                    <a:pt x="427" y="835"/>
                    <a:pt x="427" y="835"/>
                    <a:pt x="427" y="835"/>
                  </a:cubicBezTo>
                  <a:cubicBezTo>
                    <a:pt x="427" y="835"/>
                    <a:pt x="428" y="857"/>
                    <a:pt x="428" y="865"/>
                  </a:cubicBezTo>
                  <a:cubicBezTo>
                    <a:pt x="433" y="911"/>
                    <a:pt x="456" y="927"/>
                    <a:pt x="498" y="934"/>
                  </a:cubicBezTo>
                  <a:cubicBezTo>
                    <a:pt x="510" y="936"/>
                    <a:pt x="530" y="938"/>
                    <a:pt x="542" y="940"/>
                  </a:cubicBezTo>
                  <a:cubicBezTo>
                    <a:pt x="558" y="941"/>
                    <a:pt x="567" y="952"/>
                    <a:pt x="567" y="966"/>
                  </a:cubicBezTo>
                  <a:lnTo>
                    <a:pt x="567" y="10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Freeform 32"/>
            <p:cNvSpPr>
              <a:spLocks/>
            </p:cNvSpPr>
            <p:nvPr userDrawn="1"/>
          </p:nvSpPr>
          <p:spPr bwMode="auto">
            <a:xfrm>
              <a:off x="5886450" y="-3006725"/>
              <a:ext cx="1655762" cy="1330325"/>
            </a:xfrm>
            <a:custGeom>
              <a:avLst/>
              <a:gdLst/>
              <a:ahLst/>
              <a:cxnLst>
                <a:cxn ang="0">
                  <a:pos x="709" y="1017"/>
                </a:cxn>
                <a:cxn ang="0">
                  <a:pos x="722" y="1026"/>
                </a:cxn>
                <a:cxn ang="0">
                  <a:pos x="1268" y="1025"/>
                </a:cxn>
                <a:cxn ang="0">
                  <a:pos x="1277" y="1013"/>
                </a:cxn>
                <a:cxn ang="0">
                  <a:pos x="1251" y="940"/>
                </a:cxn>
                <a:cxn ang="0">
                  <a:pos x="1138" y="865"/>
                </a:cxn>
                <a:cxn ang="0">
                  <a:pos x="1136" y="795"/>
                </a:cxn>
                <a:cxn ang="0">
                  <a:pos x="1136" y="191"/>
                </a:cxn>
                <a:cxn ang="0">
                  <a:pos x="1207" y="92"/>
                </a:cxn>
                <a:cxn ang="0">
                  <a:pos x="1277" y="60"/>
                </a:cxn>
                <a:cxn ang="0">
                  <a:pos x="1277" y="9"/>
                </a:cxn>
                <a:cxn ang="0">
                  <a:pos x="1264" y="0"/>
                </a:cxn>
                <a:cxn ang="0">
                  <a:pos x="718" y="0"/>
                </a:cxn>
                <a:cxn ang="0">
                  <a:pos x="709" y="13"/>
                </a:cxn>
                <a:cxn ang="0">
                  <a:pos x="734" y="86"/>
                </a:cxn>
                <a:cxn ang="0">
                  <a:pos x="848" y="161"/>
                </a:cxn>
                <a:cxn ang="0">
                  <a:pos x="850" y="231"/>
                </a:cxn>
                <a:cxn ang="0">
                  <a:pos x="427" y="426"/>
                </a:cxn>
                <a:cxn ang="0">
                  <a:pos x="428" y="191"/>
                </a:cxn>
                <a:cxn ang="0">
                  <a:pos x="498" y="92"/>
                </a:cxn>
                <a:cxn ang="0">
                  <a:pos x="568" y="60"/>
                </a:cxn>
                <a:cxn ang="0">
                  <a:pos x="568" y="9"/>
                </a:cxn>
                <a:cxn ang="0">
                  <a:pos x="555" y="0"/>
                </a:cxn>
                <a:cxn ang="0">
                  <a:pos x="9" y="0"/>
                </a:cxn>
                <a:cxn ang="0">
                  <a:pos x="0" y="13"/>
                </a:cxn>
                <a:cxn ang="0">
                  <a:pos x="26" y="86"/>
                </a:cxn>
                <a:cxn ang="0">
                  <a:pos x="139" y="161"/>
                </a:cxn>
                <a:cxn ang="0">
                  <a:pos x="141" y="231"/>
                </a:cxn>
                <a:cxn ang="0">
                  <a:pos x="141" y="835"/>
                </a:cxn>
                <a:cxn ang="0">
                  <a:pos x="70" y="934"/>
                </a:cxn>
                <a:cxn ang="0">
                  <a:pos x="0" y="966"/>
                </a:cxn>
                <a:cxn ang="0">
                  <a:pos x="1" y="1017"/>
                </a:cxn>
                <a:cxn ang="0">
                  <a:pos x="13" y="1026"/>
                </a:cxn>
                <a:cxn ang="0">
                  <a:pos x="559" y="1025"/>
                </a:cxn>
                <a:cxn ang="0">
                  <a:pos x="568" y="1013"/>
                </a:cxn>
                <a:cxn ang="0">
                  <a:pos x="543" y="940"/>
                </a:cxn>
                <a:cxn ang="0">
                  <a:pos x="429" y="865"/>
                </a:cxn>
                <a:cxn ang="0">
                  <a:pos x="427" y="795"/>
                </a:cxn>
                <a:cxn ang="0">
                  <a:pos x="850" y="579"/>
                </a:cxn>
                <a:cxn ang="0">
                  <a:pos x="849" y="835"/>
                </a:cxn>
                <a:cxn ang="0">
                  <a:pos x="779" y="934"/>
                </a:cxn>
                <a:cxn ang="0">
                  <a:pos x="709" y="966"/>
                </a:cxn>
              </a:cxnLst>
              <a:rect l="0" t="0" r="r" b="b"/>
              <a:pathLst>
                <a:path w="1277" h="1026">
                  <a:moveTo>
                    <a:pt x="709" y="1013"/>
                  </a:moveTo>
                  <a:cubicBezTo>
                    <a:pt x="709" y="1014"/>
                    <a:pt x="709" y="1017"/>
                    <a:pt x="709" y="1017"/>
                  </a:cubicBezTo>
                  <a:cubicBezTo>
                    <a:pt x="709" y="1022"/>
                    <a:pt x="713" y="1025"/>
                    <a:pt x="718" y="1025"/>
                  </a:cubicBezTo>
                  <a:cubicBezTo>
                    <a:pt x="718" y="1025"/>
                    <a:pt x="720" y="1026"/>
                    <a:pt x="722" y="1026"/>
                  </a:cubicBezTo>
                  <a:cubicBezTo>
                    <a:pt x="723" y="1026"/>
                    <a:pt x="1264" y="1026"/>
                    <a:pt x="1264" y="1026"/>
                  </a:cubicBezTo>
                  <a:cubicBezTo>
                    <a:pt x="1265" y="1026"/>
                    <a:pt x="1268" y="1025"/>
                    <a:pt x="1268" y="1025"/>
                  </a:cubicBezTo>
                  <a:cubicBezTo>
                    <a:pt x="1273" y="1025"/>
                    <a:pt x="1277" y="1022"/>
                    <a:pt x="1277" y="1017"/>
                  </a:cubicBezTo>
                  <a:cubicBezTo>
                    <a:pt x="1277" y="1017"/>
                    <a:pt x="1277" y="1014"/>
                    <a:pt x="1277" y="1013"/>
                  </a:cubicBezTo>
                  <a:cubicBezTo>
                    <a:pt x="1277" y="966"/>
                    <a:pt x="1277" y="966"/>
                    <a:pt x="1277" y="966"/>
                  </a:cubicBezTo>
                  <a:cubicBezTo>
                    <a:pt x="1277" y="952"/>
                    <a:pt x="1267" y="941"/>
                    <a:pt x="1251" y="940"/>
                  </a:cubicBezTo>
                  <a:cubicBezTo>
                    <a:pt x="1240" y="938"/>
                    <a:pt x="1220" y="936"/>
                    <a:pt x="1207" y="934"/>
                  </a:cubicBezTo>
                  <a:cubicBezTo>
                    <a:pt x="1166" y="927"/>
                    <a:pt x="1142" y="911"/>
                    <a:pt x="1138" y="865"/>
                  </a:cubicBezTo>
                  <a:cubicBezTo>
                    <a:pt x="1137" y="857"/>
                    <a:pt x="1136" y="835"/>
                    <a:pt x="1136" y="835"/>
                  </a:cubicBezTo>
                  <a:cubicBezTo>
                    <a:pt x="1136" y="795"/>
                    <a:pt x="1136" y="795"/>
                    <a:pt x="1136" y="795"/>
                  </a:cubicBezTo>
                  <a:cubicBezTo>
                    <a:pt x="1136" y="231"/>
                    <a:pt x="1136" y="231"/>
                    <a:pt x="1136" y="231"/>
                  </a:cubicBezTo>
                  <a:cubicBezTo>
                    <a:pt x="1136" y="191"/>
                    <a:pt x="1136" y="191"/>
                    <a:pt x="1136" y="191"/>
                  </a:cubicBezTo>
                  <a:cubicBezTo>
                    <a:pt x="1136" y="191"/>
                    <a:pt x="1137" y="169"/>
                    <a:pt x="1138" y="161"/>
                  </a:cubicBezTo>
                  <a:cubicBezTo>
                    <a:pt x="1142" y="115"/>
                    <a:pt x="1166" y="99"/>
                    <a:pt x="1207" y="92"/>
                  </a:cubicBezTo>
                  <a:cubicBezTo>
                    <a:pt x="1220" y="90"/>
                    <a:pt x="1240" y="88"/>
                    <a:pt x="1251" y="86"/>
                  </a:cubicBezTo>
                  <a:cubicBezTo>
                    <a:pt x="1267" y="84"/>
                    <a:pt x="1277" y="74"/>
                    <a:pt x="1277" y="60"/>
                  </a:cubicBezTo>
                  <a:cubicBezTo>
                    <a:pt x="1277" y="13"/>
                    <a:pt x="1277" y="13"/>
                    <a:pt x="1277" y="13"/>
                  </a:cubicBezTo>
                  <a:cubicBezTo>
                    <a:pt x="1277" y="12"/>
                    <a:pt x="1277" y="9"/>
                    <a:pt x="1277" y="9"/>
                  </a:cubicBezTo>
                  <a:cubicBezTo>
                    <a:pt x="1277" y="4"/>
                    <a:pt x="1273" y="1"/>
                    <a:pt x="1268" y="0"/>
                  </a:cubicBezTo>
                  <a:cubicBezTo>
                    <a:pt x="1268" y="0"/>
                    <a:pt x="1265" y="0"/>
                    <a:pt x="1264" y="0"/>
                  </a:cubicBezTo>
                  <a:cubicBezTo>
                    <a:pt x="1264" y="0"/>
                    <a:pt x="723" y="0"/>
                    <a:pt x="722" y="0"/>
                  </a:cubicBezTo>
                  <a:cubicBezTo>
                    <a:pt x="720" y="0"/>
                    <a:pt x="718" y="0"/>
                    <a:pt x="718" y="0"/>
                  </a:cubicBezTo>
                  <a:cubicBezTo>
                    <a:pt x="713" y="1"/>
                    <a:pt x="709" y="4"/>
                    <a:pt x="709" y="9"/>
                  </a:cubicBezTo>
                  <a:cubicBezTo>
                    <a:pt x="709" y="9"/>
                    <a:pt x="709" y="12"/>
                    <a:pt x="709" y="13"/>
                  </a:cubicBezTo>
                  <a:cubicBezTo>
                    <a:pt x="709" y="14"/>
                    <a:pt x="709" y="60"/>
                    <a:pt x="709" y="60"/>
                  </a:cubicBezTo>
                  <a:cubicBezTo>
                    <a:pt x="709" y="74"/>
                    <a:pt x="719" y="84"/>
                    <a:pt x="734" y="86"/>
                  </a:cubicBezTo>
                  <a:cubicBezTo>
                    <a:pt x="746" y="88"/>
                    <a:pt x="766" y="90"/>
                    <a:pt x="779" y="92"/>
                  </a:cubicBezTo>
                  <a:cubicBezTo>
                    <a:pt x="820" y="99"/>
                    <a:pt x="844" y="115"/>
                    <a:pt x="848" y="161"/>
                  </a:cubicBezTo>
                  <a:cubicBezTo>
                    <a:pt x="849" y="169"/>
                    <a:pt x="849" y="191"/>
                    <a:pt x="849" y="191"/>
                  </a:cubicBezTo>
                  <a:cubicBezTo>
                    <a:pt x="850" y="231"/>
                    <a:pt x="850" y="231"/>
                    <a:pt x="850" y="231"/>
                  </a:cubicBezTo>
                  <a:cubicBezTo>
                    <a:pt x="850" y="426"/>
                    <a:pt x="850" y="426"/>
                    <a:pt x="850" y="426"/>
                  </a:cubicBezTo>
                  <a:cubicBezTo>
                    <a:pt x="427" y="426"/>
                    <a:pt x="427" y="426"/>
                    <a:pt x="427" y="426"/>
                  </a:cubicBezTo>
                  <a:cubicBezTo>
                    <a:pt x="427" y="231"/>
                    <a:pt x="427" y="231"/>
                    <a:pt x="427" y="231"/>
                  </a:cubicBezTo>
                  <a:cubicBezTo>
                    <a:pt x="428" y="191"/>
                    <a:pt x="428" y="191"/>
                    <a:pt x="428" y="191"/>
                  </a:cubicBezTo>
                  <a:cubicBezTo>
                    <a:pt x="428" y="191"/>
                    <a:pt x="428" y="169"/>
                    <a:pt x="429" y="161"/>
                  </a:cubicBezTo>
                  <a:cubicBezTo>
                    <a:pt x="433" y="115"/>
                    <a:pt x="457" y="99"/>
                    <a:pt x="498" y="92"/>
                  </a:cubicBezTo>
                  <a:cubicBezTo>
                    <a:pt x="511" y="90"/>
                    <a:pt x="531" y="88"/>
                    <a:pt x="543" y="86"/>
                  </a:cubicBezTo>
                  <a:cubicBezTo>
                    <a:pt x="558" y="84"/>
                    <a:pt x="568" y="74"/>
                    <a:pt x="568" y="60"/>
                  </a:cubicBezTo>
                  <a:cubicBezTo>
                    <a:pt x="568" y="13"/>
                    <a:pt x="568" y="13"/>
                    <a:pt x="568" y="13"/>
                  </a:cubicBezTo>
                  <a:cubicBezTo>
                    <a:pt x="568" y="12"/>
                    <a:pt x="568" y="9"/>
                    <a:pt x="568" y="9"/>
                  </a:cubicBezTo>
                  <a:cubicBezTo>
                    <a:pt x="568" y="4"/>
                    <a:pt x="564" y="1"/>
                    <a:pt x="559" y="0"/>
                  </a:cubicBezTo>
                  <a:cubicBezTo>
                    <a:pt x="559" y="0"/>
                    <a:pt x="557" y="0"/>
                    <a:pt x="555" y="0"/>
                  </a:cubicBezTo>
                  <a:cubicBezTo>
                    <a:pt x="555" y="0"/>
                    <a:pt x="14" y="0"/>
                    <a:pt x="13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4" y="1"/>
                    <a:pt x="1" y="4"/>
                    <a:pt x="1" y="9"/>
                  </a:cubicBezTo>
                  <a:cubicBezTo>
                    <a:pt x="1" y="9"/>
                    <a:pt x="0" y="12"/>
                    <a:pt x="0" y="13"/>
                  </a:cubicBezTo>
                  <a:cubicBezTo>
                    <a:pt x="0" y="14"/>
                    <a:pt x="0" y="60"/>
                    <a:pt x="0" y="60"/>
                  </a:cubicBezTo>
                  <a:cubicBezTo>
                    <a:pt x="0" y="74"/>
                    <a:pt x="10" y="84"/>
                    <a:pt x="26" y="86"/>
                  </a:cubicBezTo>
                  <a:cubicBezTo>
                    <a:pt x="38" y="88"/>
                    <a:pt x="57" y="90"/>
                    <a:pt x="70" y="92"/>
                  </a:cubicBezTo>
                  <a:cubicBezTo>
                    <a:pt x="112" y="99"/>
                    <a:pt x="135" y="115"/>
                    <a:pt x="139" y="161"/>
                  </a:cubicBezTo>
                  <a:cubicBezTo>
                    <a:pt x="140" y="169"/>
                    <a:pt x="141" y="191"/>
                    <a:pt x="141" y="191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1" y="795"/>
                    <a:pt x="141" y="795"/>
                    <a:pt x="141" y="795"/>
                  </a:cubicBezTo>
                  <a:cubicBezTo>
                    <a:pt x="141" y="835"/>
                    <a:pt x="141" y="835"/>
                    <a:pt x="141" y="835"/>
                  </a:cubicBezTo>
                  <a:cubicBezTo>
                    <a:pt x="141" y="835"/>
                    <a:pt x="140" y="857"/>
                    <a:pt x="139" y="865"/>
                  </a:cubicBezTo>
                  <a:cubicBezTo>
                    <a:pt x="135" y="911"/>
                    <a:pt x="112" y="927"/>
                    <a:pt x="70" y="934"/>
                  </a:cubicBezTo>
                  <a:cubicBezTo>
                    <a:pt x="57" y="936"/>
                    <a:pt x="38" y="938"/>
                    <a:pt x="26" y="940"/>
                  </a:cubicBezTo>
                  <a:cubicBezTo>
                    <a:pt x="10" y="941"/>
                    <a:pt x="0" y="952"/>
                    <a:pt x="0" y="966"/>
                  </a:cubicBezTo>
                  <a:cubicBezTo>
                    <a:pt x="0" y="966"/>
                    <a:pt x="0" y="1012"/>
                    <a:pt x="0" y="1013"/>
                  </a:cubicBezTo>
                  <a:cubicBezTo>
                    <a:pt x="0" y="1014"/>
                    <a:pt x="1" y="1017"/>
                    <a:pt x="1" y="1017"/>
                  </a:cubicBezTo>
                  <a:cubicBezTo>
                    <a:pt x="1" y="1022"/>
                    <a:pt x="4" y="1025"/>
                    <a:pt x="9" y="1025"/>
                  </a:cubicBezTo>
                  <a:cubicBezTo>
                    <a:pt x="9" y="1025"/>
                    <a:pt x="12" y="1026"/>
                    <a:pt x="13" y="1026"/>
                  </a:cubicBezTo>
                  <a:cubicBezTo>
                    <a:pt x="14" y="1026"/>
                    <a:pt x="555" y="1026"/>
                    <a:pt x="555" y="1026"/>
                  </a:cubicBezTo>
                  <a:cubicBezTo>
                    <a:pt x="557" y="1026"/>
                    <a:pt x="559" y="1025"/>
                    <a:pt x="559" y="1025"/>
                  </a:cubicBezTo>
                  <a:cubicBezTo>
                    <a:pt x="564" y="1025"/>
                    <a:pt x="568" y="1022"/>
                    <a:pt x="568" y="1017"/>
                  </a:cubicBezTo>
                  <a:cubicBezTo>
                    <a:pt x="568" y="1017"/>
                    <a:pt x="568" y="1014"/>
                    <a:pt x="568" y="1013"/>
                  </a:cubicBezTo>
                  <a:cubicBezTo>
                    <a:pt x="568" y="966"/>
                    <a:pt x="568" y="966"/>
                    <a:pt x="568" y="966"/>
                  </a:cubicBezTo>
                  <a:cubicBezTo>
                    <a:pt x="568" y="952"/>
                    <a:pt x="558" y="941"/>
                    <a:pt x="543" y="940"/>
                  </a:cubicBezTo>
                  <a:cubicBezTo>
                    <a:pt x="531" y="938"/>
                    <a:pt x="511" y="936"/>
                    <a:pt x="498" y="934"/>
                  </a:cubicBezTo>
                  <a:cubicBezTo>
                    <a:pt x="457" y="927"/>
                    <a:pt x="433" y="911"/>
                    <a:pt x="429" y="865"/>
                  </a:cubicBezTo>
                  <a:cubicBezTo>
                    <a:pt x="428" y="857"/>
                    <a:pt x="428" y="835"/>
                    <a:pt x="428" y="835"/>
                  </a:cubicBezTo>
                  <a:cubicBezTo>
                    <a:pt x="427" y="795"/>
                    <a:pt x="427" y="795"/>
                    <a:pt x="427" y="795"/>
                  </a:cubicBezTo>
                  <a:cubicBezTo>
                    <a:pt x="427" y="579"/>
                    <a:pt x="427" y="579"/>
                    <a:pt x="427" y="579"/>
                  </a:cubicBezTo>
                  <a:cubicBezTo>
                    <a:pt x="850" y="579"/>
                    <a:pt x="850" y="579"/>
                    <a:pt x="850" y="579"/>
                  </a:cubicBezTo>
                  <a:cubicBezTo>
                    <a:pt x="850" y="795"/>
                    <a:pt x="850" y="795"/>
                    <a:pt x="850" y="795"/>
                  </a:cubicBezTo>
                  <a:cubicBezTo>
                    <a:pt x="849" y="835"/>
                    <a:pt x="849" y="835"/>
                    <a:pt x="849" y="835"/>
                  </a:cubicBezTo>
                  <a:cubicBezTo>
                    <a:pt x="849" y="835"/>
                    <a:pt x="849" y="857"/>
                    <a:pt x="848" y="865"/>
                  </a:cubicBezTo>
                  <a:cubicBezTo>
                    <a:pt x="844" y="911"/>
                    <a:pt x="820" y="927"/>
                    <a:pt x="779" y="934"/>
                  </a:cubicBezTo>
                  <a:cubicBezTo>
                    <a:pt x="766" y="936"/>
                    <a:pt x="746" y="938"/>
                    <a:pt x="734" y="940"/>
                  </a:cubicBezTo>
                  <a:cubicBezTo>
                    <a:pt x="719" y="941"/>
                    <a:pt x="709" y="952"/>
                    <a:pt x="709" y="966"/>
                  </a:cubicBezTo>
                  <a:cubicBezTo>
                    <a:pt x="709" y="966"/>
                    <a:pt x="709" y="1012"/>
                    <a:pt x="709" y="10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Freeform 33"/>
            <p:cNvSpPr>
              <a:spLocks/>
            </p:cNvSpPr>
            <p:nvPr userDrawn="1"/>
          </p:nvSpPr>
          <p:spPr bwMode="auto">
            <a:xfrm>
              <a:off x="7742238" y="-3006725"/>
              <a:ext cx="736600" cy="1330325"/>
            </a:xfrm>
            <a:custGeom>
              <a:avLst/>
              <a:gdLst/>
              <a:ahLst/>
              <a:cxnLst>
                <a:cxn ang="0">
                  <a:pos x="0" y="1013"/>
                </a:cxn>
                <a:cxn ang="0">
                  <a:pos x="0" y="1017"/>
                </a:cxn>
                <a:cxn ang="0">
                  <a:pos x="8" y="1025"/>
                </a:cxn>
                <a:cxn ang="0">
                  <a:pos x="13" y="1026"/>
                </a:cxn>
                <a:cxn ang="0">
                  <a:pos x="555" y="1026"/>
                </a:cxn>
                <a:cxn ang="0">
                  <a:pos x="559" y="1025"/>
                </a:cxn>
                <a:cxn ang="0">
                  <a:pos x="567" y="1017"/>
                </a:cxn>
                <a:cxn ang="0">
                  <a:pos x="568" y="1013"/>
                </a:cxn>
                <a:cxn ang="0">
                  <a:pos x="568" y="966"/>
                </a:cxn>
                <a:cxn ang="0">
                  <a:pos x="542" y="940"/>
                </a:cxn>
                <a:cxn ang="0">
                  <a:pos x="498" y="934"/>
                </a:cxn>
                <a:cxn ang="0">
                  <a:pos x="429" y="865"/>
                </a:cxn>
                <a:cxn ang="0">
                  <a:pos x="427" y="835"/>
                </a:cxn>
                <a:cxn ang="0">
                  <a:pos x="427" y="795"/>
                </a:cxn>
                <a:cxn ang="0">
                  <a:pos x="427" y="231"/>
                </a:cxn>
                <a:cxn ang="0">
                  <a:pos x="427" y="191"/>
                </a:cxn>
                <a:cxn ang="0">
                  <a:pos x="429" y="161"/>
                </a:cxn>
                <a:cxn ang="0">
                  <a:pos x="498" y="92"/>
                </a:cxn>
                <a:cxn ang="0">
                  <a:pos x="542" y="86"/>
                </a:cxn>
                <a:cxn ang="0">
                  <a:pos x="568" y="60"/>
                </a:cxn>
                <a:cxn ang="0">
                  <a:pos x="568" y="13"/>
                </a:cxn>
                <a:cxn ang="0">
                  <a:pos x="567" y="9"/>
                </a:cxn>
                <a:cxn ang="0">
                  <a:pos x="559" y="0"/>
                </a:cxn>
                <a:cxn ang="0">
                  <a:pos x="555" y="0"/>
                </a:cxn>
                <a:cxn ang="0">
                  <a:pos x="13" y="0"/>
                </a:cxn>
                <a:cxn ang="0">
                  <a:pos x="8" y="0"/>
                </a:cxn>
                <a:cxn ang="0">
                  <a:pos x="0" y="9"/>
                </a:cxn>
                <a:cxn ang="0">
                  <a:pos x="0" y="13"/>
                </a:cxn>
                <a:cxn ang="0">
                  <a:pos x="0" y="60"/>
                </a:cxn>
                <a:cxn ang="0">
                  <a:pos x="25" y="86"/>
                </a:cxn>
                <a:cxn ang="0">
                  <a:pos x="69" y="92"/>
                </a:cxn>
                <a:cxn ang="0">
                  <a:pos x="139" y="161"/>
                </a:cxn>
                <a:cxn ang="0">
                  <a:pos x="140" y="191"/>
                </a:cxn>
                <a:cxn ang="0">
                  <a:pos x="141" y="231"/>
                </a:cxn>
                <a:cxn ang="0">
                  <a:pos x="141" y="795"/>
                </a:cxn>
                <a:cxn ang="0">
                  <a:pos x="140" y="835"/>
                </a:cxn>
                <a:cxn ang="0">
                  <a:pos x="139" y="865"/>
                </a:cxn>
                <a:cxn ang="0">
                  <a:pos x="69" y="934"/>
                </a:cxn>
                <a:cxn ang="0">
                  <a:pos x="25" y="940"/>
                </a:cxn>
                <a:cxn ang="0">
                  <a:pos x="0" y="966"/>
                </a:cxn>
                <a:cxn ang="0">
                  <a:pos x="0" y="1013"/>
                </a:cxn>
              </a:cxnLst>
              <a:rect l="0" t="0" r="r" b="b"/>
              <a:pathLst>
                <a:path w="568" h="1026">
                  <a:moveTo>
                    <a:pt x="0" y="1013"/>
                  </a:moveTo>
                  <a:cubicBezTo>
                    <a:pt x="0" y="1014"/>
                    <a:pt x="0" y="1017"/>
                    <a:pt x="0" y="1017"/>
                  </a:cubicBezTo>
                  <a:cubicBezTo>
                    <a:pt x="0" y="1022"/>
                    <a:pt x="4" y="1025"/>
                    <a:pt x="8" y="1025"/>
                  </a:cubicBezTo>
                  <a:cubicBezTo>
                    <a:pt x="8" y="1025"/>
                    <a:pt x="11" y="1026"/>
                    <a:pt x="13" y="1026"/>
                  </a:cubicBezTo>
                  <a:cubicBezTo>
                    <a:pt x="14" y="1026"/>
                    <a:pt x="555" y="1026"/>
                    <a:pt x="555" y="1026"/>
                  </a:cubicBezTo>
                  <a:cubicBezTo>
                    <a:pt x="556" y="1026"/>
                    <a:pt x="559" y="1025"/>
                    <a:pt x="559" y="1025"/>
                  </a:cubicBezTo>
                  <a:cubicBezTo>
                    <a:pt x="564" y="1025"/>
                    <a:pt x="567" y="1022"/>
                    <a:pt x="567" y="1017"/>
                  </a:cubicBezTo>
                  <a:cubicBezTo>
                    <a:pt x="567" y="1017"/>
                    <a:pt x="568" y="1014"/>
                    <a:pt x="568" y="1013"/>
                  </a:cubicBezTo>
                  <a:cubicBezTo>
                    <a:pt x="568" y="966"/>
                    <a:pt x="568" y="966"/>
                    <a:pt x="568" y="966"/>
                  </a:cubicBezTo>
                  <a:cubicBezTo>
                    <a:pt x="568" y="952"/>
                    <a:pt x="558" y="941"/>
                    <a:pt x="542" y="940"/>
                  </a:cubicBezTo>
                  <a:cubicBezTo>
                    <a:pt x="530" y="938"/>
                    <a:pt x="511" y="936"/>
                    <a:pt x="498" y="934"/>
                  </a:cubicBezTo>
                  <a:cubicBezTo>
                    <a:pt x="456" y="927"/>
                    <a:pt x="433" y="911"/>
                    <a:pt x="429" y="865"/>
                  </a:cubicBezTo>
                  <a:cubicBezTo>
                    <a:pt x="428" y="857"/>
                    <a:pt x="427" y="835"/>
                    <a:pt x="427" y="835"/>
                  </a:cubicBezTo>
                  <a:cubicBezTo>
                    <a:pt x="427" y="795"/>
                    <a:pt x="427" y="795"/>
                    <a:pt x="427" y="795"/>
                  </a:cubicBezTo>
                  <a:cubicBezTo>
                    <a:pt x="427" y="231"/>
                    <a:pt x="427" y="231"/>
                    <a:pt x="427" y="231"/>
                  </a:cubicBezTo>
                  <a:cubicBezTo>
                    <a:pt x="427" y="191"/>
                    <a:pt x="427" y="191"/>
                    <a:pt x="427" y="191"/>
                  </a:cubicBezTo>
                  <a:cubicBezTo>
                    <a:pt x="427" y="191"/>
                    <a:pt x="428" y="169"/>
                    <a:pt x="429" y="161"/>
                  </a:cubicBezTo>
                  <a:cubicBezTo>
                    <a:pt x="433" y="115"/>
                    <a:pt x="456" y="99"/>
                    <a:pt x="498" y="92"/>
                  </a:cubicBezTo>
                  <a:cubicBezTo>
                    <a:pt x="511" y="90"/>
                    <a:pt x="530" y="88"/>
                    <a:pt x="542" y="86"/>
                  </a:cubicBezTo>
                  <a:cubicBezTo>
                    <a:pt x="558" y="84"/>
                    <a:pt x="568" y="74"/>
                    <a:pt x="568" y="60"/>
                  </a:cubicBezTo>
                  <a:cubicBezTo>
                    <a:pt x="568" y="13"/>
                    <a:pt x="568" y="13"/>
                    <a:pt x="568" y="13"/>
                  </a:cubicBezTo>
                  <a:cubicBezTo>
                    <a:pt x="568" y="12"/>
                    <a:pt x="567" y="9"/>
                    <a:pt x="567" y="9"/>
                  </a:cubicBezTo>
                  <a:cubicBezTo>
                    <a:pt x="567" y="4"/>
                    <a:pt x="564" y="1"/>
                    <a:pt x="559" y="0"/>
                  </a:cubicBezTo>
                  <a:cubicBezTo>
                    <a:pt x="559" y="0"/>
                    <a:pt x="556" y="0"/>
                    <a:pt x="555" y="0"/>
                  </a:cubicBezTo>
                  <a:cubicBezTo>
                    <a:pt x="555" y="0"/>
                    <a:pt x="14" y="0"/>
                    <a:pt x="13" y="0"/>
                  </a:cubicBezTo>
                  <a:cubicBezTo>
                    <a:pt x="11" y="0"/>
                    <a:pt x="8" y="0"/>
                    <a:pt x="8" y="0"/>
                  </a:cubicBezTo>
                  <a:cubicBezTo>
                    <a:pt x="4" y="1"/>
                    <a:pt x="0" y="4"/>
                    <a:pt x="0" y="9"/>
                  </a:cubicBezTo>
                  <a:cubicBezTo>
                    <a:pt x="0" y="9"/>
                    <a:pt x="0" y="12"/>
                    <a:pt x="0" y="13"/>
                  </a:cubicBezTo>
                  <a:cubicBezTo>
                    <a:pt x="0" y="14"/>
                    <a:pt x="0" y="60"/>
                    <a:pt x="0" y="60"/>
                  </a:cubicBezTo>
                  <a:cubicBezTo>
                    <a:pt x="0" y="74"/>
                    <a:pt x="10" y="84"/>
                    <a:pt x="25" y="86"/>
                  </a:cubicBezTo>
                  <a:cubicBezTo>
                    <a:pt x="37" y="88"/>
                    <a:pt x="57" y="90"/>
                    <a:pt x="69" y="92"/>
                  </a:cubicBezTo>
                  <a:cubicBezTo>
                    <a:pt x="111" y="99"/>
                    <a:pt x="134" y="115"/>
                    <a:pt x="139" y="161"/>
                  </a:cubicBezTo>
                  <a:cubicBezTo>
                    <a:pt x="140" y="169"/>
                    <a:pt x="140" y="191"/>
                    <a:pt x="140" y="191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1" y="795"/>
                    <a:pt x="141" y="795"/>
                    <a:pt x="141" y="795"/>
                  </a:cubicBezTo>
                  <a:cubicBezTo>
                    <a:pt x="140" y="835"/>
                    <a:pt x="140" y="835"/>
                    <a:pt x="140" y="835"/>
                  </a:cubicBezTo>
                  <a:cubicBezTo>
                    <a:pt x="140" y="835"/>
                    <a:pt x="140" y="857"/>
                    <a:pt x="139" y="865"/>
                  </a:cubicBezTo>
                  <a:cubicBezTo>
                    <a:pt x="134" y="911"/>
                    <a:pt x="111" y="927"/>
                    <a:pt x="69" y="934"/>
                  </a:cubicBezTo>
                  <a:cubicBezTo>
                    <a:pt x="57" y="936"/>
                    <a:pt x="37" y="938"/>
                    <a:pt x="25" y="940"/>
                  </a:cubicBezTo>
                  <a:cubicBezTo>
                    <a:pt x="10" y="941"/>
                    <a:pt x="0" y="952"/>
                    <a:pt x="0" y="966"/>
                  </a:cubicBezTo>
                  <a:cubicBezTo>
                    <a:pt x="0" y="966"/>
                    <a:pt x="0" y="1012"/>
                    <a:pt x="0" y="10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Freeform 34"/>
            <p:cNvSpPr>
              <a:spLocks noEditPoints="1"/>
            </p:cNvSpPr>
            <p:nvPr userDrawn="1"/>
          </p:nvSpPr>
          <p:spPr bwMode="auto">
            <a:xfrm>
              <a:off x="3078163" y="-1282700"/>
              <a:ext cx="504825" cy="425450"/>
            </a:xfrm>
            <a:custGeom>
              <a:avLst/>
              <a:gdLst/>
              <a:ahLst/>
              <a:cxnLst>
                <a:cxn ang="0">
                  <a:pos x="314" y="328"/>
                </a:cxn>
                <a:cxn ang="0">
                  <a:pos x="243" y="261"/>
                </a:cxn>
                <a:cxn ang="0">
                  <a:pos x="166" y="171"/>
                </a:cxn>
                <a:cxn ang="0">
                  <a:pos x="137" y="171"/>
                </a:cxn>
                <a:cxn ang="0">
                  <a:pos x="137" y="264"/>
                </a:cxn>
                <a:cxn ang="0">
                  <a:pos x="156" y="279"/>
                </a:cxn>
                <a:cxn ang="0">
                  <a:pos x="197" y="279"/>
                </a:cxn>
                <a:cxn ang="0">
                  <a:pos x="197" y="319"/>
                </a:cxn>
                <a:cxn ang="0">
                  <a:pos x="0" y="319"/>
                </a:cxn>
                <a:cxn ang="0">
                  <a:pos x="0" y="279"/>
                </a:cxn>
                <a:cxn ang="0">
                  <a:pos x="40" y="279"/>
                </a:cxn>
                <a:cxn ang="0">
                  <a:pos x="59" y="264"/>
                </a:cxn>
                <a:cxn ang="0">
                  <a:pos x="59" y="55"/>
                </a:cxn>
                <a:cxn ang="0">
                  <a:pos x="40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231" y="0"/>
                </a:cxn>
                <a:cxn ang="0">
                  <a:pos x="346" y="81"/>
                </a:cxn>
                <a:cxn ang="0">
                  <a:pos x="260" y="158"/>
                </a:cxn>
                <a:cxn ang="0">
                  <a:pos x="315" y="223"/>
                </a:cxn>
                <a:cxn ang="0">
                  <a:pos x="334" y="279"/>
                </a:cxn>
                <a:cxn ang="0">
                  <a:pos x="349" y="243"/>
                </a:cxn>
                <a:cxn ang="0">
                  <a:pos x="349" y="226"/>
                </a:cxn>
                <a:cxn ang="0">
                  <a:pos x="389" y="226"/>
                </a:cxn>
                <a:cxn ang="0">
                  <a:pos x="389" y="243"/>
                </a:cxn>
                <a:cxn ang="0">
                  <a:pos x="314" y="328"/>
                </a:cxn>
                <a:cxn ang="0">
                  <a:pos x="137" y="132"/>
                </a:cxn>
                <a:cxn ang="0">
                  <a:pos x="197" y="132"/>
                </a:cxn>
                <a:cxn ang="0">
                  <a:pos x="267" y="82"/>
                </a:cxn>
                <a:cxn ang="0">
                  <a:pos x="202" y="39"/>
                </a:cxn>
                <a:cxn ang="0">
                  <a:pos x="137" y="39"/>
                </a:cxn>
                <a:cxn ang="0">
                  <a:pos x="137" y="132"/>
                </a:cxn>
              </a:cxnLst>
              <a:rect l="0" t="0" r="r" b="b"/>
              <a:pathLst>
                <a:path w="389" h="328">
                  <a:moveTo>
                    <a:pt x="314" y="328"/>
                  </a:moveTo>
                  <a:cubicBezTo>
                    <a:pt x="266" y="328"/>
                    <a:pt x="243" y="307"/>
                    <a:pt x="243" y="261"/>
                  </a:cubicBezTo>
                  <a:cubicBezTo>
                    <a:pt x="243" y="184"/>
                    <a:pt x="224" y="171"/>
                    <a:pt x="166" y="171"/>
                  </a:cubicBezTo>
                  <a:cubicBezTo>
                    <a:pt x="137" y="171"/>
                    <a:pt x="137" y="171"/>
                    <a:pt x="137" y="171"/>
                  </a:cubicBezTo>
                  <a:cubicBezTo>
                    <a:pt x="137" y="264"/>
                    <a:pt x="137" y="264"/>
                    <a:pt x="137" y="264"/>
                  </a:cubicBezTo>
                  <a:cubicBezTo>
                    <a:pt x="137" y="274"/>
                    <a:pt x="140" y="279"/>
                    <a:pt x="156" y="279"/>
                  </a:cubicBezTo>
                  <a:cubicBezTo>
                    <a:pt x="197" y="279"/>
                    <a:pt x="197" y="279"/>
                    <a:pt x="197" y="279"/>
                  </a:cubicBezTo>
                  <a:cubicBezTo>
                    <a:pt x="197" y="319"/>
                    <a:pt x="197" y="319"/>
                    <a:pt x="197" y="319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40" y="279"/>
                    <a:pt x="40" y="279"/>
                    <a:pt x="40" y="279"/>
                  </a:cubicBezTo>
                  <a:cubicBezTo>
                    <a:pt x="56" y="279"/>
                    <a:pt x="59" y="274"/>
                    <a:pt x="59" y="264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45"/>
                    <a:pt x="56" y="40"/>
                    <a:pt x="4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307" y="0"/>
                    <a:pt x="346" y="27"/>
                    <a:pt x="346" y="81"/>
                  </a:cubicBezTo>
                  <a:cubicBezTo>
                    <a:pt x="346" y="122"/>
                    <a:pt x="314" y="150"/>
                    <a:pt x="260" y="158"/>
                  </a:cubicBezTo>
                  <a:cubicBezTo>
                    <a:pt x="305" y="167"/>
                    <a:pt x="315" y="190"/>
                    <a:pt x="315" y="223"/>
                  </a:cubicBezTo>
                  <a:cubicBezTo>
                    <a:pt x="315" y="248"/>
                    <a:pt x="318" y="279"/>
                    <a:pt x="334" y="279"/>
                  </a:cubicBezTo>
                  <a:cubicBezTo>
                    <a:pt x="343" y="279"/>
                    <a:pt x="349" y="273"/>
                    <a:pt x="349" y="243"/>
                  </a:cubicBezTo>
                  <a:cubicBezTo>
                    <a:pt x="349" y="226"/>
                    <a:pt x="349" y="226"/>
                    <a:pt x="349" y="226"/>
                  </a:cubicBezTo>
                  <a:cubicBezTo>
                    <a:pt x="389" y="226"/>
                    <a:pt x="389" y="226"/>
                    <a:pt x="389" y="226"/>
                  </a:cubicBezTo>
                  <a:cubicBezTo>
                    <a:pt x="389" y="243"/>
                    <a:pt x="389" y="243"/>
                    <a:pt x="389" y="243"/>
                  </a:cubicBezTo>
                  <a:cubicBezTo>
                    <a:pt x="389" y="300"/>
                    <a:pt x="364" y="328"/>
                    <a:pt x="314" y="328"/>
                  </a:cubicBezTo>
                  <a:close/>
                  <a:moveTo>
                    <a:pt x="137" y="132"/>
                  </a:moveTo>
                  <a:cubicBezTo>
                    <a:pt x="197" y="132"/>
                    <a:pt x="197" y="132"/>
                    <a:pt x="197" y="132"/>
                  </a:cubicBezTo>
                  <a:cubicBezTo>
                    <a:pt x="256" y="132"/>
                    <a:pt x="267" y="113"/>
                    <a:pt x="267" y="82"/>
                  </a:cubicBezTo>
                  <a:cubicBezTo>
                    <a:pt x="267" y="54"/>
                    <a:pt x="245" y="39"/>
                    <a:pt x="202" y="39"/>
                  </a:cubicBezTo>
                  <a:cubicBezTo>
                    <a:pt x="137" y="39"/>
                    <a:pt x="137" y="39"/>
                    <a:pt x="137" y="39"/>
                  </a:cubicBezTo>
                  <a:lnTo>
                    <a:pt x="137" y="1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Freeform 35"/>
            <p:cNvSpPr>
              <a:spLocks noEditPoints="1"/>
            </p:cNvSpPr>
            <p:nvPr userDrawn="1"/>
          </p:nvSpPr>
          <p:spPr bwMode="auto">
            <a:xfrm>
              <a:off x="3633788" y="-1173163"/>
              <a:ext cx="319087" cy="312737"/>
            </a:xfrm>
            <a:custGeom>
              <a:avLst/>
              <a:gdLst/>
              <a:ahLst/>
              <a:cxnLst>
                <a:cxn ang="0">
                  <a:pos x="127" y="241"/>
                </a:cxn>
                <a:cxn ang="0">
                  <a:pos x="0" y="120"/>
                </a:cxn>
                <a:cxn ang="0">
                  <a:pos x="125" y="0"/>
                </a:cxn>
                <a:cxn ang="0">
                  <a:pos x="215" y="37"/>
                </a:cxn>
                <a:cxn ang="0">
                  <a:pos x="244" y="126"/>
                </a:cxn>
                <a:cxn ang="0">
                  <a:pos x="244" y="129"/>
                </a:cxn>
                <a:cxn ang="0">
                  <a:pos x="76" y="129"/>
                </a:cxn>
                <a:cxn ang="0">
                  <a:pos x="93" y="185"/>
                </a:cxn>
                <a:cxn ang="0">
                  <a:pos x="133" y="200"/>
                </a:cxn>
                <a:cxn ang="0">
                  <a:pos x="194" y="152"/>
                </a:cxn>
                <a:cxn ang="0">
                  <a:pos x="195" y="150"/>
                </a:cxn>
                <a:cxn ang="0">
                  <a:pos x="243" y="150"/>
                </a:cxn>
                <a:cxn ang="0">
                  <a:pos x="243" y="153"/>
                </a:cxn>
                <a:cxn ang="0">
                  <a:pos x="127" y="241"/>
                </a:cxn>
                <a:cxn ang="0">
                  <a:pos x="76" y="92"/>
                </a:cxn>
                <a:cxn ang="0">
                  <a:pos x="169" y="92"/>
                </a:cxn>
                <a:cxn ang="0">
                  <a:pos x="155" y="50"/>
                </a:cxn>
                <a:cxn ang="0">
                  <a:pos x="124" y="38"/>
                </a:cxn>
                <a:cxn ang="0">
                  <a:pos x="76" y="92"/>
                </a:cxn>
              </a:cxnLst>
              <a:rect l="0" t="0" r="r" b="b"/>
              <a:pathLst>
                <a:path w="247" h="241">
                  <a:moveTo>
                    <a:pt x="127" y="241"/>
                  </a:moveTo>
                  <a:cubicBezTo>
                    <a:pt x="44" y="241"/>
                    <a:pt x="0" y="199"/>
                    <a:pt x="0" y="120"/>
                  </a:cubicBezTo>
                  <a:cubicBezTo>
                    <a:pt x="0" y="50"/>
                    <a:pt x="52" y="0"/>
                    <a:pt x="125" y="0"/>
                  </a:cubicBezTo>
                  <a:cubicBezTo>
                    <a:pt x="172" y="0"/>
                    <a:pt x="200" y="20"/>
                    <a:pt x="215" y="37"/>
                  </a:cubicBezTo>
                  <a:cubicBezTo>
                    <a:pt x="237" y="61"/>
                    <a:pt x="247" y="94"/>
                    <a:pt x="244" y="126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5" y="153"/>
                    <a:pt x="81" y="173"/>
                    <a:pt x="93" y="185"/>
                  </a:cubicBezTo>
                  <a:cubicBezTo>
                    <a:pt x="102" y="195"/>
                    <a:pt x="116" y="200"/>
                    <a:pt x="133" y="200"/>
                  </a:cubicBezTo>
                  <a:cubicBezTo>
                    <a:pt x="168" y="200"/>
                    <a:pt x="188" y="185"/>
                    <a:pt x="194" y="152"/>
                  </a:cubicBezTo>
                  <a:cubicBezTo>
                    <a:pt x="195" y="150"/>
                    <a:pt x="195" y="150"/>
                    <a:pt x="195" y="150"/>
                  </a:cubicBezTo>
                  <a:cubicBezTo>
                    <a:pt x="243" y="150"/>
                    <a:pt x="243" y="150"/>
                    <a:pt x="243" y="150"/>
                  </a:cubicBezTo>
                  <a:cubicBezTo>
                    <a:pt x="243" y="153"/>
                    <a:pt x="243" y="153"/>
                    <a:pt x="243" y="153"/>
                  </a:cubicBezTo>
                  <a:cubicBezTo>
                    <a:pt x="236" y="210"/>
                    <a:pt x="196" y="241"/>
                    <a:pt x="127" y="241"/>
                  </a:cubicBezTo>
                  <a:close/>
                  <a:moveTo>
                    <a:pt x="76" y="92"/>
                  </a:moveTo>
                  <a:cubicBezTo>
                    <a:pt x="169" y="92"/>
                    <a:pt x="169" y="92"/>
                    <a:pt x="169" y="92"/>
                  </a:cubicBezTo>
                  <a:cubicBezTo>
                    <a:pt x="169" y="79"/>
                    <a:pt x="166" y="61"/>
                    <a:pt x="155" y="50"/>
                  </a:cubicBezTo>
                  <a:cubicBezTo>
                    <a:pt x="147" y="42"/>
                    <a:pt x="137" y="38"/>
                    <a:pt x="124" y="38"/>
                  </a:cubicBezTo>
                  <a:cubicBezTo>
                    <a:pt x="86" y="38"/>
                    <a:pt x="78" y="71"/>
                    <a:pt x="76" y="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Freeform 36"/>
            <p:cNvSpPr>
              <a:spLocks noEditPoints="1"/>
            </p:cNvSpPr>
            <p:nvPr userDrawn="1"/>
          </p:nvSpPr>
          <p:spPr bwMode="auto">
            <a:xfrm>
              <a:off x="4014788" y="-1173163"/>
              <a:ext cx="369887" cy="312737"/>
            </a:xfrm>
            <a:custGeom>
              <a:avLst/>
              <a:gdLst/>
              <a:ahLst/>
              <a:cxnLst>
                <a:cxn ang="0">
                  <a:pos x="214" y="241"/>
                </a:cxn>
                <a:cxn ang="0">
                  <a:pos x="160" y="209"/>
                </a:cxn>
                <a:cxn ang="0">
                  <a:pos x="75" y="241"/>
                </a:cxn>
                <a:cxn ang="0">
                  <a:pos x="0" y="178"/>
                </a:cxn>
                <a:cxn ang="0">
                  <a:pos x="90" y="107"/>
                </a:cxn>
                <a:cxn ang="0">
                  <a:pos x="157" y="64"/>
                </a:cxn>
                <a:cxn ang="0">
                  <a:pos x="104" y="31"/>
                </a:cxn>
                <a:cxn ang="0">
                  <a:pos x="62" y="41"/>
                </a:cxn>
                <a:cxn ang="0">
                  <a:pos x="92" y="68"/>
                </a:cxn>
                <a:cxn ang="0">
                  <a:pos x="53" y="99"/>
                </a:cxn>
                <a:cxn ang="0">
                  <a:pos x="12" y="61"/>
                </a:cxn>
                <a:cxn ang="0">
                  <a:pos x="120" y="0"/>
                </a:cxn>
                <a:cxn ang="0">
                  <a:pos x="224" y="71"/>
                </a:cxn>
                <a:cxn ang="0">
                  <a:pos x="224" y="187"/>
                </a:cxn>
                <a:cxn ang="0">
                  <a:pos x="234" y="200"/>
                </a:cxn>
                <a:cxn ang="0">
                  <a:pos x="246" y="167"/>
                </a:cxn>
                <a:cxn ang="0">
                  <a:pos x="246" y="146"/>
                </a:cxn>
                <a:cxn ang="0">
                  <a:pos x="285" y="146"/>
                </a:cxn>
                <a:cxn ang="0">
                  <a:pos x="285" y="163"/>
                </a:cxn>
                <a:cxn ang="0">
                  <a:pos x="214" y="241"/>
                </a:cxn>
                <a:cxn ang="0">
                  <a:pos x="157" y="118"/>
                </a:cxn>
                <a:cxn ang="0">
                  <a:pos x="105" y="139"/>
                </a:cxn>
                <a:cxn ang="0">
                  <a:pos x="75" y="173"/>
                </a:cxn>
                <a:cxn ang="0">
                  <a:pos x="104" y="200"/>
                </a:cxn>
                <a:cxn ang="0">
                  <a:pos x="157" y="145"/>
                </a:cxn>
                <a:cxn ang="0">
                  <a:pos x="157" y="118"/>
                </a:cxn>
              </a:cxnLst>
              <a:rect l="0" t="0" r="r" b="b"/>
              <a:pathLst>
                <a:path w="285" h="241">
                  <a:moveTo>
                    <a:pt x="214" y="241"/>
                  </a:moveTo>
                  <a:cubicBezTo>
                    <a:pt x="186" y="241"/>
                    <a:pt x="166" y="229"/>
                    <a:pt x="160" y="209"/>
                  </a:cubicBezTo>
                  <a:cubicBezTo>
                    <a:pt x="142" y="230"/>
                    <a:pt x="113" y="241"/>
                    <a:pt x="75" y="241"/>
                  </a:cubicBezTo>
                  <a:cubicBezTo>
                    <a:pt x="27" y="241"/>
                    <a:pt x="0" y="218"/>
                    <a:pt x="0" y="178"/>
                  </a:cubicBezTo>
                  <a:cubicBezTo>
                    <a:pt x="0" y="126"/>
                    <a:pt x="48" y="116"/>
                    <a:pt x="90" y="107"/>
                  </a:cubicBezTo>
                  <a:cubicBezTo>
                    <a:pt x="126" y="99"/>
                    <a:pt x="157" y="93"/>
                    <a:pt x="157" y="64"/>
                  </a:cubicBezTo>
                  <a:cubicBezTo>
                    <a:pt x="157" y="41"/>
                    <a:pt x="140" y="31"/>
                    <a:pt x="104" y="31"/>
                  </a:cubicBezTo>
                  <a:cubicBezTo>
                    <a:pt x="92" y="31"/>
                    <a:pt x="73" y="34"/>
                    <a:pt x="62" y="41"/>
                  </a:cubicBezTo>
                  <a:cubicBezTo>
                    <a:pt x="81" y="41"/>
                    <a:pt x="92" y="51"/>
                    <a:pt x="92" y="68"/>
                  </a:cubicBezTo>
                  <a:cubicBezTo>
                    <a:pt x="92" y="82"/>
                    <a:pt x="85" y="99"/>
                    <a:pt x="53" y="99"/>
                  </a:cubicBezTo>
                  <a:cubicBezTo>
                    <a:pt x="30" y="99"/>
                    <a:pt x="12" y="83"/>
                    <a:pt x="12" y="61"/>
                  </a:cubicBezTo>
                  <a:cubicBezTo>
                    <a:pt x="12" y="5"/>
                    <a:pt x="95" y="0"/>
                    <a:pt x="120" y="0"/>
                  </a:cubicBezTo>
                  <a:cubicBezTo>
                    <a:pt x="187" y="0"/>
                    <a:pt x="224" y="26"/>
                    <a:pt x="224" y="71"/>
                  </a:cubicBezTo>
                  <a:cubicBezTo>
                    <a:pt x="224" y="187"/>
                    <a:pt x="224" y="187"/>
                    <a:pt x="224" y="187"/>
                  </a:cubicBezTo>
                  <a:cubicBezTo>
                    <a:pt x="224" y="196"/>
                    <a:pt x="228" y="200"/>
                    <a:pt x="234" y="200"/>
                  </a:cubicBezTo>
                  <a:cubicBezTo>
                    <a:pt x="238" y="200"/>
                    <a:pt x="246" y="200"/>
                    <a:pt x="246" y="167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85" y="146"/>
                    <a:pt x="285" y="146"/>
                    <a:pt x="285" y="146"/>
                  </a:cubicBezTo>
                  <a:cubicBezTo>
                    <a:pt x="285" y="163"/>
                    <a:pt x="285" y="163"/>
                    <a:pt x="285" y="163"/>
                  </a:cubicBezTo>
                  <a:cubicBezTo>
                    <a:pt x="285" y="215"/>
                    <a:pt x="262" y="241"/>
                    <a:pt x="214" y="241"/>
                  </a:cubicBezTo>
                  <a:close/>
                  <a:moveTo>
                    <a:pt x="157" y="118"/>
                  </a:moveTo>
                  <a:cubicBezTo>
                    <a:pt x="105" y="139"/>
                    <a:pt x="105" y="139"/>
                    <a:pt x="105" y="139"/>
                  </a:cubicBezTo>
                  <a:cubicBezTo>
                    <a:pt x="89" y="146"/>
                    <a:pt x="75" y="153"/>
                    <a:pt x="75" y="173"/>
                  </a:cubicBezTo>
                  <a:cubicBezTo>
                    <a:pt x="75" y="191"/>
                    <a:pt x="84" y="200"/>
                    <a:pt x="104" y="200"/>
                  </a:cubicBezTo>
                  <a:cubicBezTo>
                    <a:pt x="141" y="200"/>
                    <a:pt x="157" y="172"/>
                    <a:pt x="157" y="145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Freeform 37"/>
            <p:cNvSpPr>
              <a:spLocks/>
            </p:cNvSpPr>
            <p:nvPr userDrawn="1"/>
          </p:nvSpPr>
          <p:spPr bwMode="auto">
            <a:xfrm>
              <a:off x="4433888" y="-1282700"/>
              <a:ext cx="207962" cy="412750"/>
            </a:xfrm>
            <a:custGeom>
              <a:avLst/>
              <a:gdLst/>
              <a:ahLst/>
              <a:cxnLst>
                <a:cxn ang="0">
                  <a:pos x="160" y="319"/>
                </a:cxn>
                <a:cxn ang="0">
                  <a:pos x="0" y="319"/>
                </a:cxn>
                <a:cxn ang="0">
                  <a:pos x="0" y="282"/>
                </a:cxn>
                <a:cxn ang="0">
                  <a:pos x="29" y="282"/>
                </a:cxn>
                <a:cxn ang="0">
                  <a:pos x="47" y="266"/>
                </a:cxn>
                <a:cxn ang="0">
                  <a:pos x="47" y="53"/>
                </a:cxn>
                <a:cxn ang="0">
                  <a:pos x="29" y="36"/>
                </a:cxn>
                <a:cxn ang="0">
                  <a:pos x="0" y="36"/>
                </a:cxn>
                <a:cxn ang="0">
                  <a:pos x="0" y="0"/>
                </a:cxn>
                <a:cxn ang="0">
                  <a:pos x="114" y="0"/>
                </a:cxn>
                <a:cxn ang="0">
                  <a:pos x="114" y="266"/>
                </a:cxn>
                <a:cxn ang="0">
                  <a:pos x="133" y="282"/>
                </a:cxn>
                <a:cxn ang="0">
                  <a:pos x="160" y="282"/>
                </a:cxn>
                <a:cxn ang="0">
                  <a:pos x="160" y="319"/>
                </a:cxn>
              </a:cxnLst>
              <a:rect l="0" t="0" r="r" b="b"/>
              <a:pathLst>
                <a:path w="160" h="319">
                  <a:moveTo>
                    <a:pt x="160" y="319"/>
                  </a:moveTo>
                  <a:cubicBezTo>
                    <a:pt x="0" y="319"/>
                    <a:pt x="0" y="319"/>
                    <a:pt x="0" y="319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29" y="282"/>
                    <a:pt x="29" y="282"/>
                    <a:pt x="29" y="282"/>
                  </a:cubicBezTo>
                  <a:cubicBezTo>
                    <a:pt x="42" y="282"/>
                    <a:pt x="47" y="278"/>
                    <a:pt x="47" y="266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41"/>
                    <a:pt x="42" y="36"/>
                    <a:pt x="29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266"/>
                    <a:pt x="114" y="266"/>
                    <a:pt x="114" y="266"/>
                  </a:cubicBezTo>
                  <a:cubicBezTo>
                    <a:pt x="114" y="278"/>
                    <a:pt x="119" y="282"/>
                    <a:pt x="133" y="282"/>
                  </a:cubicBezTo>
                  <a:cubicBezTo>
                    <a:pt x="160" y="282"/>
                    <a:pt x="160" y="282"/>
                    <a:pt x="160" y="282"/>
                  </a:cubicBezTo>
                  <a:lnTo>
                    <a:pt x="160" y="3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Freeform 38"/>
            <p:cNvSpPr>
              <a:spLocks noEditPoints="1"/>
            </p:cNvSpPr>
            <p:nvPr userDrawn="1"/>
          </p:nvSpPr>
          <p:spPr bwMode="auto">
            <a:xfrm>
              <a:off x="4703763" y="-1290638"/>
              <a:ext cx="206375" cy="420687"/>
            </a:xfrm>
            <a:custGeom>
              <a:avLst/>
              <a:gdLst/>
              <a:ahLst/>
              <a:cxnLst>
                <a:cxn ang="0">
                  <a:pos x="159" y="325"/>
                </a:cxn>
                <a:cxn ang="0">
                  <a:pos x="0" y="325"/>
                </a:cxn>
                <a:cxn ang="0">
                  <a:pos x="0" y="288"/>
                </a:cxn>
                <a:cxn ang="0">
                  <a:pos x="27" y="288"/>
                </a:cxn>
                <a:cxn ang="0">
                  <a:pos x="46" y="272"/>
                </a:cxn>
                <a:cxn ang="0">
                  <a:pos x="46" y="151"/>
                </a:cxn>
                <a:cxn ang="0">
                  <a:pos x="27" y="134"/>
                </a:cxn>
                <a:cxn ang="0">
                  <a:pos x="0" y="134"/>
                </a:cxn>
                <a:cxn ang="0">
                  <a:pos x="0" y="98"/>
                </a:cxn>
                <a:cxn ang="0">
                  <a:pos x="113" y="98"/>
                </a:cxn>
                <a:cxn ang="0">
                  <a:pos x="113" y="272"/>
                </a:cxn>
                <a:cxn ang="0">
                  <a:pos x="131" y="288"/>
                </a:cxn>
                <a:cxn ang="0">
                  <a:pos x="159" y="288"/>
                </a:cxn>
                <a:cxn ang="0">
                  <a:pos x="159" y="325"/>
                </a:cxn>
                <a:cxn ang="0">
                  <a:pos x="72" y="73"/>
                </a:cxn>
                <a:cxn ang="0">
                  <a:pos x="32" y="37"/>
                </a:cxn>
                <a:cxn ang="0">
                  <a:pos x="72" y="0"/>
                </a:cxn>
                <a:cxn ang="0">
                  <a:pos x="113" y="37"/>
                </a:cxn>
                <a:cxn ang="0">
                  <a:pos x="72" y="73"/>
                </a:cxn>
              </a:cxnLst>
              <a:rect l="0" t="0" r="r" b="b"/>
              <a:pathLst>
                <a:path w="159" h="325">
                  <a:moveTo>
                    <a:pt x="159" y="325"/>
                  </a:moveTo>
                  <a:cubicBezTo>
                    <a:pt x="0" y="325"/>
                    <a:pt x="0" y="325"/>
                    <a:pt x="0" y="325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7" y="288"/>
                    <a:pt x="27" y="288"/>
                    <a:pt x="27" y="288"/>
                  </a:cubicBezTo>
                  <a:cubicBezTo>
                    <a:pt x="41" y="288"/>
                    <a:pt x="46" y="284"/>
                    <a:pt x="46" y="272"/>
                  </a:cubicBezTo>
                  <a:cubicBezTo>
                    <a:pt x="46" y="151"/>
                    <a:pt x="46" y="151"/>
                    <a:pt x="46" y="151"/>
                  </a:cubicBezTo>
                  <a:cubicBezTo>
                    <a:pt x="46" y="139"/>
                    <a:pt x="41" y="134"/>
                    <a:pt x="27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13" y="98"/>
                    <a:pt x="113" y="98"/>
                    <a:pt x="113" y="98"/>
                  </a:cubicBezTo>
                  <a:cubicBezTo>
                    <a:pt x="113" y="272"/>
                    <a:pt x="113" y="272"/>
                    <a:pt x="113" y="272"/>
                  </a:cubicBezTo>
                  <a:cubicBezTo>
                    <a:pt x="113" y="284"/>
                    <a:pt x="117" y="288"/>
                    <a:pt x="131" y="288"/>
                  </a:cubicBezTo>
                  <a:cubicBezTo>
                    <a:pt x="159" y="288"/>
                    <a:pt x="159" y="288"/>
                    <a:pt x="159" y="288"/>
                  </a:cubicBezTo>
                  <a:lnTo>
                    <a:pt x="159" y="325"/>
                  </a:lnTo>
                  <a:close/>
                  <a:moveTo>
                    <a:pt x="72" y="73"/>
                  </a:moveTo>
                  <a:cubicBezTo>
                    <a:pt x="50" y="73"/>
                    <a:pt x="32" y="57"/>
                    <a:pt x="32" y="37"/>
                  </a:cubicBezTo>
                  <a:cubicBezTo>
                    <a:pt x="32" y="17"/>
                    <a:pt x="50" y="0"/>
                    <a:pt x="72" y="0"/>
                  </a:cubicBezTo>
                  <a:cubicBezTo>
                    <a:pt x="94" y="0"/>
                    <a:pt x="113" y="17"/>
                    <a:pt x="113" y="37"/>
                  </a:cubicBezTo>
                  <a:cubicBezTo>
                    <a:pt x="113" y="57"/>
                    <a:pt x="94" y="73"/>
                    <a:pt x="72" y="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" name="Freeform 39"/>
            <p:cNvSpPr>
              <a:spLocks/>
            </p:cNvSpPr>
            <p:nvPr userDrawn="1"/>
          </p:nvSpPr>
          <p:spPr bwMode="auto">
            <a:xfrm>
              <a:off x="4972050" y="-1163638"/>
              <a:ext cx="307975" cy="293687"/>
            </a:xfrm>
            <a:custGeom>
              <a:avLst/>
              <a:gdLst/>
              <a:ahLst/>
              <a:cxnLst>
                <a:cxn ang="0">
                  <a:pos x="238" y="227"/>
                </a:cxn>
                <a:cxn ang="0">
                  <a:pos x="0" y="227"/>
                </a:cxn>
                <a:cxn ang="0">
                  <a:pos x="0" y="187"/>
                </a:cxn>
                <a:cxn ang="0">
                  <a:pos x="1" y="187"/>
                </a:cxn>
                <a:cxn ang="0">
                  <a:pos x="153" y="36"/>
                </a:cxn>
                <a:cxn ang="0">
                  <a:pos x="94" y="36"/>
                </a:cxn>
                <a:cxn ang="0">
                  <a:pos x="55" y="72"/>
                </a:cxn>
                <a:cxn ang="0">
                  <a:pos x="55" y="103"/>
                </a:cxn>
                <a:cxn ang="0">
                  <a:pos x="11" y="103"/>
                </a:cxn>
                <a:cxn ang="0">
                  <a:pos x="11" y="0"/>
                </a:cxn>
                <a:cxn ang="0">
                  <a:pos x="238" y="0"/>
                </a:cxn>
                <a:cxn ang="0">
                  <a:pos x="238" y="40"/>
                </a:cxn>
                <a:cxn ang="0">
                  <a:pos x="237" y="40"/>
                </a:cxn>
                <a:cxn ang="0">
                  <a:pos x="85" y="190"/>
                </a:cxn>
                <a:cxn ang="0">
                  <a:pos x="141" y="190"/>
                </a:cxn>
                <a:cxn ang="0">
                  <a:pos x="194" y="139"/>
                </a:cxn>
                <a:cxn ang="0">
                  <a:pos x="194" y="117"/>
                </a:cxn>
                <a:cxn ang="0">
                  <a:pos x="238" y="117"/>
                </a:cxn>
                <a:cxn ang="0">
                  <a:pos x="238" y="227"/>
                </a:cxn>
              </a:cxnLst>
              <a:rect l="0" t="0" r="r" b="b"/>
              <a:pathLst>
                <a:path w="238" h="227">
                  <a:moveTo>
                    <a:pt x="238" y="227"/>
                  </a:moveTo>
                  <a:cubicBezTo>
                    <a:pt x="0" y="227"/>
                    <a:pt x="0" y="227"/>
                    <a:pt x="0" y="22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1" y="187"/>
                    <a:pt x="1" y="187"/>
                    <a:pt x="1" y="18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85" y="36"/>
                    <a:pt x="55" y="39"/>
                    <a:pt x="55" y="72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38" y="40"/>
                    <a:pt x="238" y="40"/>
                    <a:pt x="238" y="40"/>
                  </a:cubicBezTo>
                  <a:cubicBezTo>
                    <a:pt x="237" y="40"/>
                    <a:pt x="237" y="40"/>
                    <a:pt x="237" y="40"/>
                  </a:cubicBezTo>
                  <a:cubicBezTo>
                    <a:pt x="85" y="190"/>
                    <a:pt x="85" y="190"/>
                    <a:pt x="85" y="190"/>
                  </a:cubicBezTo>
                  <a:cubicBezTo>
                    <a:pt x="141" y="190"/>
                    <a:pt x="141" y="190"/>
                    <a:pt x="141" y="190"/>
                  </a:cubicBezTo>
                  <a:cubicBezTo>
                    <a:pt x="177" y="190"/>
                    <a:pt x="194" y="174"/>
                    <a:pt x="194" y="139"/>
                  </a:cubicBezTo>
                  <a:cubicBezTo>
                    <a:pt x="194" y="117"/>
                    <a:pt x="194" y="117"/>
                    <a:pt x="194" y="117"/>
                  </a:cubicBezTo>
                  <a:cubicBezTo>
                    <a:pt x="238" y="117"/>
                    <a:pt x="238" y="117"/>
                    <a:pt x="238" y="117"/>
                  </a:cubicBezTo>
                  <a:lnTo>
                    <a:pt x="238" y="2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" name="Freeform 40"/>
            <p:cNvSpPr>
              <a:spLocks noEditPoints="1"/>
            </p:cNvSpPr>
            <p:nvPr userDrawn="1"/>
          </p:nvSpPr>
          <p:spPr bwMode="auto">
            <a:xfrm>
              <a:off x="5351463" y="-1173163"/>
              <a:ext cx="319087" cy="312737"/>
            </a:xfrm>
            <a:custGeom>
              <a:avLst/>
              <a:gdLst/>
              <a:ahLst/>
              <a:cxnLst>
                <a:cxn ang="0">
                  <a:pos x="127" y="241"/>
                </a:cxn>
                <a:cxn ang="0">
                  <a:pos x="0" y="120"/>
                </a:cxn>
                <a:cxn ang="0">
                  <a:pos x="124" y="0"/>
                </a:cxn>
                <a:cxn ang="0">
                  <a:pos x="214" y="37"/>
                </a:cxn>
                <a:cxn ang="0">
                  <a:pos x="243" y="126"/>
                </a:cxn>
                <a:cxn ang="0">
                  <a:pos x="243" y="129"/>
                </a:cxn>
                <a:cxn ang="0">
                  <a:pos x="75" y="129"/>
                </a:cxn>
                <a:cxn ang="0">
                  <a:pos x="92" y="185"/>
                </a:cxn>
                <a:cxn ang="0">
                  <a:pos x="132" y="200"/>
                </a:cxn>
                <a:cxn ang="0">
                  <a:pos x="193" y="152"/>
                </a:cxn>
                <a:cxn ang="0">
                  <a:pos x="194" y="150"/>
                </a:cxn>
                <a:cxn ang="0">
                  <a:pos x="242" y="150"/>
                </a:cxn>
                <a:cxn ang="0">
                  <a:pos x="242" y="153"/>
                </a:cxn>
                <a:cxn ang="0">
                  <a:pos x="127" y="241"/>
                </a:cxn>
                <a:cxn ang="0">
                  <a:pos x="75" y="92"/>
                </a:cxn>
                <a:cxn ang="0">
                  <a:pos x="168" y="92"/>
                </a:cxn>
                <a:cxn ang="0">
                  <a:pos x="154" y="50"/>
                </a:cxn>
                <a:cxn ang="0">
                  <a:pos x="123" y="38"/>
                </a:cxn>
                <a:cxn ang="0">
                  <a:pos x="75" y="92"/>
                </a:cxn>
              </a:cxnLst>
              <a:rect l="0" t="0" r="r" b="b"/>
              <a:pathLst>
                <a:path w="246" h="241">
                  <a:moveTo>
                    <a:pt x="127" y="241"/>
                  </a:moveTo>
                  <a:cubicBezTo>
                    <a:pt x="43" y="241"/>
                    <a:pt x="0" y="199"/>
                    <a:pt x="0" y="120"/>
                  </a:cubicBezTo>
                  <a:cubicBezTo>
                    <a:pt x="0" y="50"/>
                    <a:pt x="51" y="0"/>
                    <a:pt x="124" y="0"/>
                  </a:cubicBezTo>
                  <a:cubicBezTo>
                    <a:pt x="171" y="0"/>
                    <a:pt x="199" y="20"/>
                    <a:pt x="214" y="37"/>
                  </a:cubicBezTo>
                  <a:cubicBezTo>
                    <a:pt x="236" y="61"/>
                    <a:pt x="246" y="94"/>
                    <a:pt x="243" y="126"/>
                  </a:cubicBezTo>
                  <a:cubicBezTo>
                    <a:pt x="243" y="129"/>
                    <a:pt x="243" y="129"/>
                    <a:pt x="243" y="129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4" y="153"/>
                    <a:pt x="80" y="173"/>
                    <a:pt x="92" y="185"/>
                  </a:cubicBezTo>
                  <a:cubicBezTo>
                    <a:pt x="102" y="195"/>
                    <a:pt x="115" y="200"/>
                    <a:pt x="132" y="200"/>
                  </a:cubicBezTo>
                  <a:cubicBezTo>
                    <a:pt x="167" y="200"/>
                    <a:pt x="187" y="185"/>
                    <a:pt x="193" y="152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242" y="150"/>
                    <a:pt x="242" y="150"/>
                    <a:pt x="242" y="150"/>
                  </a:cubicBezTo>
                  <a:cubicBezTo>
                    <a:pt x="242" y="153"/>
                    <a:pt x="242" y="153"/>
                    <a:pt x="242" y="153"/>
                  </a:cubicBezTo>
                  <a:cubicBezTo>
                    <a:pt x="235" y="210"/>
                    <a:pt x="195" y="241"/>
                    <a:pt x="127" y="241"/>
                  </a:cubicBezTo>
                  <a:close/>
                  <a:moveTo>
                    <a:pt x="75" y="92"/>
                  </a:moveTo>
                  <a:cubicBezTo>
                    <a:pt x="168" y="92"/>
                    <a:pt x="168" y="92"/>
                    <a:pt x="168" y="92"/>
                  </a:cubicBezTo>
                  <a:cubicBezTo>
                    <a:pt x="168" y="79"/>
                    <a:pt x="165" y="61"/>
                    <a:pt x="154" y="50"/>
                  </a:cubicBezTo>
                  <a:cubicBezTo>
                    <a:pt x="146" y="42"/>
                    <a:pt x="136" y="38"/>
                    <a:pt x="123" y="38"/>
                  </a:cubicBezTo>
                  <a:cubicBezTo>
                    <a:pt x="84" y="38"/>
                    <a:pt x="77" y="74"/>
                    <a:pt x="75" y="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Freeform 41"/>
            <p:cNvSpPr>
              <a:spLocks/>
            </p:cNvSpPr>
            <p:nvPr userDrawn="1"/>
          </p:nvSpPr>
          <p:spPr bwMode="auto">
            <a:xfrm>
              <a:off x="5895975" y="-1163638"/>
              <a:ext cx="398462" cy="423862"/>
            </a:xfrm>
            <a:custGeom>
              <a:avLst/>
              <a:gdLst/>
              <a:ahLst/>
              <a:cxnLst>
                <a:cxn ang="0">
                  <a:pos x="72" y="327"/>
                </a:cxn>
                <a:cxn ang="0">
                  <a:pos x="0" y="267"/>
                </a:cxn>
                <a:cxn ang="0">
                  <a:pos x="43" y="223"/>
                </a:cxn>
                <a:cxn ang="0">
                  <a:pos x="82" y="255"/>
                </a:cxn>
                <a:cxn ang="0">
                  <a:pos x="53" y="285"/>
                </a:cxn>
                <a:cxn ang="0">
                  <a:pos x="46" y="284"/>
                </a:cxn>
                <a:cxn ang="0">
                  <a:pos x="45" y="284"/>
                </a:cxn>
                <a:cxn ang="0">
                  <a:pos x="65" y="291"/>
                </a:cxn>
                <a:cxn ang="0">
                  <a:pos x="120" y="257"/>
                </a:cxn>
                <a:cxn ang="0">
                  <a:pos x="137" y="224"/>
                </a:cxn>
                <a:cxn ang="0">
                  <a:pos x="48" y="54"/>
                </a:cxn>
                <a:cxn ang="0">
                  <a:pos x="3" y="36"/>
                </a:cxn>
                <a:cxn ang="0">
                  <a:pos x="0" y="36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36"/>
                </a:cxn>
                <a:cxn ang="0">
                  <a:pos x="132" y="36"/>
                </a:cxn>
                <a:cxn ang="0">
                  <a:pos x="119" y="44"/>
                </a:cxn>
                <a:cxn ang="0">
                  <a:pos x="123" y="55"/>
                </a:cxn>
                <a:cxn ang="0">
                  <a:pos x="124" y="57"/>
                </a:cxn>
                <a:cxn ang="0">
                  <a:pos x="169" y="153"/>
                </a:cxn>
                <a:cxn ang="0">
                  <a:pos x="211" y="61"/>
                </a:cxn>
                <a:cxn ang="0">
                  <a:pos x="216" y="45"/>
                </a:cxn>
                <a:cxn ang="0">
                  <a:pos x="201" y="36"/>
                </a:cxn>
                <a:cxn ang="0">
                  <a:pos x="176" y="36"/>
                </a:cxn>
                <a:cxn ang="0">
                  <a:pos x="176" y="0"/>
                </a:cxn>
                <a:cxn ang="0">
                  <a:pos x="308" y="0"/>
                </a:cxn>
                <a:cxn ang="0">
                  <a:pos x="308" y="36"/>
                </a:cxn>
                <a:cxn ang="0">
                  <a:pos x="305" y="36"/>
                </a:cxn>
                <a:cxn ang="0">
                  <a:pos x="265" y="56"/>
                </a:cxn>
                <a:cxn ang="0">
                  <a:pos x="180" y="238"/>
                </a:cxn>
                <a:cxn ang="0">
                  <a:pos x="72" y="327"/>
                </a:cxn>
              </a:cxnLst>
              <a:rect l="0" t="0" r="r" b="b"/>
              <a:pathLst>
                <a:path w="308" h="327">
                  <a:moveTo>
                    <a:pt x="72" y="327"/>
                  </a:moveTo>
                  <a:cubicBezTo>
                    <a:pt x="37" y="327"/>
                    <a:pt x="0" y="308"/>
                    <a:pt x="0" y="267"/>
                  </a:cubicBezTo>
                  <a:cubicBezTo>
                    <a:pt x="0" y="241"/>
                    <a:pt x="17" y="223"/>
                    <a:pt x="43" y="223"/>
                  </a:cubicBezTo>
                  <a:cubicBezTo>
                    <a:pt x="64" y="223"/>
                    <a:pt x="82" y="237"/>
                    <a:pt x="82" y="255"/>
                  </a:cubicBezTo>
                  <a:cubicBezTo>
                    <a:pt x="82" y="271"/>
                    <a:pt x="69" y="285"/>
                    <a:pt x="53" y="285"/>
                  </a:cubicBezTo>
                  <a:cubicBezTo>
                    <a:pt x="51" y="285"/>
                    <a:pt x="49" y="285"/>
                    <a:pt x="46" y="284"/>
                  </a:cubicBezTo>
                  <a:cubicBezTo>
                    <a:pt x="46" y="284"/>
                    <a:pt x="46" y="284"/>
                    <a:pt x="45" y="284"/>
                  </a:cubicBezTo>
                  <a:cubicBezTo>
                    <a:pt x="50" y="289"/>
                    <a:pt x="56" y="291"/>
                    <a:pt x="65" y="291"/>
                  </a:cubicBezTo>
                  <a:cubicBezTo>
                    <a:pt x="99" y="291"/>
                    <a:pt x="112" y="273"/>
                    <a:pt x="120" y="257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2" y="42"/>
                    <a:pt x="28" y="36"/>
                    <a:pt x="3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7" y="36"/>
                    <a:pt x="157" y="36"/>
                    <a:pt x="157" y="36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27" y="36"/>
                    <a:pt x="119" y="37"/>
                    <a:pt x="119" y="44"/>
                  </a:cubicBezTo>
                  <a:cubicBezTo>
                    <a:pt x="119" y="46"/>
                    <a:pt x="122" y="51"/>
                    <a:pt x="123" y="55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69" y="153"/>
                    <a:pt x="169" y="153"/>
                    <a:pt x="169" y="153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4" y="56"/>
                    <a:pt x="216" y="51"/>
                    <a:pt x="216" y="45"/>
                  </a:cubicBezTo>
                  <a:cubicBezTo>
                    <a:pt x="216" y="41"/>
                    <a:pt x="209" y="36"/>
                    <a:pt x="201" y="36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05" y="36"/>
                    <a:pt x="305" y="36"/>
                    <a:pt x="305" y="36"/>
                  </a:cubicBezTo>
                  <a:cubicBezTo>
                    <a:pt x="287" y="36"/>
                    <a:pt x="272" y="40"/>
                    <a:pt x="265" y="56"/>
                  </a:cubicBezTo>
                  <a:cubicBezTo>
                    <a:pt x="180" y="238"/>
                    <a:pt x="180" y="238"/>
                    <a:pt x="180" y="238"/>
                  </a:cubicBezTo>
                  <a:cubicBezTo>
                    <a:pt x="149" y="303"/>
                    <a:pt x="120" y="327"/>
                    <a:pt x="72" y="3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" name="Freeform 42"/>
            <p:cNvSpPr>
              <a:spLocks noEditPoints="1"/>
            </p:cNvSpPr>
            <p:nvPr userDrawn="1"/>
          </p:nvSpPr>
          <p:spPr bwMode="auto">
            <a:xfrm>
              <a:off x="6327775" y="-1173163"/>
              <a:ext cx="357187" cy="312737"/>
            </a:xfrm>
            <a:custGeom>
              <a:avLst/>
              <a:gdLst/>
              <a:ahLst/>
              <a:cxnLst>
                <a:cxn ang="0">
                  <a:pos x="137" y="241"/>
                </a:cxn>
                <a:cxn ang="0">
                  <a:pos x="0" y="120"/>
                </a:cxn>
                <a:cxn ang="0">
                  <a:pos x="137" y="0"/>
                </a:cxn>
                <a:cxn ang="0">
                  <a:pos x="275" y="120"/>
                </a:cxn>
                <a:cxn ang="0">
                  <a:pos x="137" y="241"/>
                </a:cxn>
                <a:cxn ang="0">
                  <a:pos x="137" y="36"/>
                </a:cxn>
                <a:cxn ang="0">
                  <a:pos x="75" y="120"/>
                </a:cxn>
                <a:cxn ang="0">
                  <a:pos x="137" y="204"/>
                </a:cxn>
                <a:cxn ang="0">
                  <a:pos x="200" y="120"/>
                </a:cxn>
                <a:cxn ang="0">
                  <a:pos x="137" y="36"/>
                </a:cxn>
              </a:cxnLst>
              <a:rect l="0" t="0" r="r" b="b"/>
              <a:pathLst>
                <a:path w="275" h="241">
                  <a:moveTo>
                    <a:pt x="137" y="241"/>
                  </a:moveTo>
                  <a:cubicBezTo>
                    <a:pt x="54" y="241"/>
                    <a:pt x="0" y="193"/>
                    <a:pt x="0" y="120"/>
                  </a:cubicBezTo>
                  <a:cubicBezTo>
                    <a:pt x="0" y="47"/>
                    <a:pt x="54" y="0"/>
                    <a:pt x="137" y="0"/>
                  </a:cubicBezTo>
                  <a:cubicBezTo>
                    <a:pt x="221" y="0"/>
                    <a:pt x="275" y="47"/>
                    <a:pt x="275" y="120"/>
                  </a:cubicBezTo>
                  <a:cubicBezTo>
                    <a:pt x="275" y="193"/>
                    <a:pt x="221" y="241"/>
                    <a:pt x="137" y="241"/>
                  </a:cubicBezTo>
                  <a:close/>
                  <a:moveTo>
                    <a:pt x="137" y="36"/>
                  </a:moveTo>
                  <a:cubicBezTo>
                    <a:pt x="96" y="36"/>
                    <a:pt x="75" y="65"/>
                    <a:pt x="75" y="120"/>
                  </a:cubicBezTo>
                  <a:cubicBezTo>
                    <a:pt x="75" y="176"/>
                    <a:pt x="96" y="204"/>
                    <a:pt x="137" y="204"/>
                  </a:cubicBezTo>
                  <a:cubicBezTo>
                    <a:pt x="179" y="204"/>
                    <a:pt x="200" y="176"/>
                    <a:pt x="200" y="120"/>
                  </a:cubicBezTo>
                  <a:cubicBezTo>
                    <a:pt x="200" y="65"/>
                    <a:pt x="179" y="36"/>
                    <a:pt x="137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" name="Freeform 43"/>
            <p:cNvSpPr>
              <a:spLocks/>
            </p:cNvSpPr>
            <p:nvPr userDrawn="1"/>
          </p:nvSpPr>
          <p:spPr bwMode="auto">
            <a:xfrm>
              <a:off x="6723063" y="-1163638"/>
              <a:ext cx="431800" cy="303212"/>
            </a:xfrm>
            <a:custGeom>
              <a:avLst/>
              <a:gdLst/>
              <a:ahLst/>
              <a:cxnLst>
                <a:cxn ang="0">
                  <a:pos x="127" y="234"/>
                </a:cxn>
                <a:cxn ang="0">
                  <a:pos x="47" y="165"/>
                </a:cxn>
                <a:cxn ang="0">
                  <a:pos x="47" y="53"/>
                </a:cxn>
                <a:cxn ang="0">
                  <a:pos x="29" y="36"/>
                </a:cxn>
                <a:cxn ang="0">
                  <a:pos x="0" y="36"/>
                </a:cxn>
                <a:cxn ang="0">
                  <a:pos x="0" y="0"/>
                </a:cxn>
                <a:cxn ang="0">
                  <a:pos x="115" y="0"/>
                </a:cxn>
                <a:cxn ang="0">
                  <a:pos x="115" y="160"/>
                </a:cxn>
                <a:cxn ang="0">
                  <a:pos x="152" y="192"/>
                </a:cxn>
                <a:cxn ang="0">
                  <a:pos x="215" y="133"/>
                </a:cxn>
                <a:cxn ang="0">
                  <a:pos x="215" y="53"/>
                </a:cxn>
                <a:cxn ang="0">
                  <a:pos x="191" y="36"/>
                </a:cxn>
                <a:cxn ang="0">
                  <a:pos x="160" y="36"/>
                </a:cxn>
                <a:cxn ang="0">
                  <a:pos x="160" y="0"/>
                </a:cxn>
                <a:cxn ang="0">
                  <a:pos x="282" y="0"/>
                </a:cxn>
                <a:cxn ang="0">
                  <a:pos x="282" y="174"/>
                </a:cxn>
                <a:cxn ang="0">
                  <a:pos x="309" y="190"/>
                </a:cxn>
                <a:cxn ang="0">
                  <a:pos x="333" y="190"/>
                </a:cxn>
                <a:cxn ang="0">
                  <a:pos x="333" y="227"/>
                </a:cxn>
                <a:cxn ang="0">
                  <a:pos x="215" y="227"/>
                </a:cxn>
                <a:cxn ang="0">
                  <a:pos x="215" y="193"/>
                </a:cxn>
                <a:cxn ang="0">
                  <a:pos x="127" y="234"/>
                </a:cxn>
              </a:cxnLst>
              <a:rect l="0" t="0" r="r" b="b"/>
              <a:pathLst>
                <a:path w="333" h="234">
                  <a:moveTo>
                    <a:pt x="127" y="234"/>
                  </a:moveTo>
                  <a:cubicBezTo>
                    <a:pt x="76" y="234"/>
                    <a:pt x="47" y="209"/>
                    <a:pt x="47" y="165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41"/>
                    <a:pt x="43" y="36"/>
                    <a:pt x="29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60"/>
                    <a:pt x="115" y="160"/>
                    <a:pt x="115" y="160"/>
                  </a:cubicBezTo>
                  <a:cubicBezTo>
                    <a:pt x="115" y="179"/>
                    <a:pt x="129" y="192"/>
                    <a:pt x="152" y="192"/>
                  </a:cubicBezTo>
                  <a:cubicBezTo>
                    <a:pt x="196" y="192"/>
                    <a:pt x="215" y="154"/>
                    <a:pt x="215" y="13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45"/>
                    <a:pt x="212" y="36"/>
                    <a:pt x="191" y="3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2" y="174"/>
                    <a:pt x="282" y="174"/>
                    <a:pt x="282" y="174"/>
                  </a:cubicBezTo>
                  <a:cubicBezTo>
                    <a:pt x="282" y="185"/>
                    <a:pt x="285" y="190"/>
                    <a:pt x="309" y="190"/>
                  </a:cubicBezTo>
                  <a:cubicBezTo>
                    <a:pt x="333" y="190"/>
                    <a:pt x="333" y="190"/>
                    <a:pt x="333" y="190"/>
                  </a:cubicBezTo>
                  <a:cubicBezTo>
                    <a:pt x="333" y="227"/>
                    <a:pt x="333" y="227"/>
                    <a:pt x="333" y="227"/>
                  </a:cubicBezTo>
                  <a:cubicBezTo>
                    <a:pt x="215" y="227"/>
                    <a:pt x="215" y="227"/>
                    <a:pt x="215" y="227"/>
                  </a:cubicBezTo>
                  <a:cubicBezTo>
                    <a:pt x="215" y="193"/>
                    <a:pt x="215" y="193"/>
                    <a:pt x="215" y="193"/>
                  </a:cubicBezTo>
                  <a:cubicBezTo>
                    <a:pt x="195" y="220"/>
                    <a:pt x="167" y="234"/>
                    <a:pt x="127" y="2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Freeform 44"/>
            <p:cNvSpPr>
              <a:spLocks/>
            </p:cNvSpPr>
            <p:nvPr userDrawn="1"/>
          </p:nvSpPr>
          <p:spPr bwMode="auto">
            <a:xfrm>
              <a:off x="7216775" y="-1173163"/>
              <a:ext cx="319087" cy="303212"/>
            </a:xfrm>
            <a:custGeom>
              <a:avLst/>
              <a:gdLst/>
              <a:ahLst/>
              <a:cxnLst>
                <a:cxn ang="0">
                  <a:pos x="171" y="234"/>
                </a:cxn>
                <a:cxn ang="0">
                  <a:pos x="0" y="234"/>
                </a:cxn>
                <a:cxn ang="0">
                  <a:pos x="0" y="197"/>
                </a:cxn>
                <a:cxn ang="0">
                  <a:pos x="31" y="197"/>
                </a:cxn>
                <a:cxn ang="0">
                  <a:pos x="50" y="181"/>
                </a:cxn>
                <a:cxn ang="0">
                  <a:pos x="50" y="60"/>
                </a:cxn>
                <a:cxn ang="0">
                  <a:pos x="31" y="43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116" y="7"/>
                </a:cxn>
                <a:cxn ang="0">
                  <a:pos x="116" y="40"/>
                </a:cxn>
                <a:cxn ang="0">
                  <a:pos x="181" y="0"/>
                </a:cxn>
                <a:cxn ang="0">
                  <a:pos x="247" y="55"/>
                </a:cxn>
                <a:cxn ang="0">
                  <a:pos x="204" y="97"/>
                </a:cxn>
                <a:cxn ang="0">
                  <a:pos x="164" y="64"/>
                </a:cxn>
                <a:cxn ang="0">
                  <a:pos x="194" y="34"/>
                </a:cxn>
                <a:cxn ang="0">
                  <a:pos x="180" y="32"/>
                </a:cxn>
                <a:cxn ang="0">
                  <a:pos x="117" y="102"/>
                </a:cxn>
                <a:cxn ang="0">
                  <a:pos x="117" y="181"/>
                </a:cxn>
                <a:cxn ang="0">
                  <a:pos x="136" y="197"/>
                </a:cxn>
                <a:cxn ang="0">
                  <a:pos x="171" y="197"/>
                </a:cxn>
                <a:cxn ang="0">
                  <a:pos x="171" y="234"/>
                </a:cxn>
              </a:cxnLst>
              <a:rect l="0" t="0" r="r" b="b"/>
              <a:pathLst>
                <a:path w="247" h="234">
                  <a:moveTo>
                    <a:pt x="171" y="234"/>
                  </a:moveTo>
                  <a:cubicBezTo>
                    <a:pt x="0" y="234"/>
                    <a:pt x="0" y="234"/>
                    <a:pt x="0" y="234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1" y="197"/>
                    <a:pt x="31" y="197"/>
                    <a:pt x="31" y="197"/>
                  </a:cubicBezTo>
                  <a:cubicBezTo>
                    <a:pt x="45" y="197"/>
                    <a:pt x="50" y="193"/>
                    <a:pt x="50" y="181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0" y="48"/>
                    <a:pt x="45" y="43"/>
                    <a:pt x="31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6" y="7"/>
                    <a:pt x="116" y="7"/>
                    <a:pt x="116" y="7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36" y="14"/>
                    <a:pt x="153" y="0"/>
                    <a:pt x="181" y="0"/>
                  </a:cubicBezTo>
                  <a:cubicBezTo>
                    <a:pt x="214" y="0"/>
                    <a:pt x="247" y="17"/>
                    <a:pt x="247" y="55"/>
                  </a:cubicBezTo>
                  <a:cubicBezTo>
                    <a:pt x="247" y="80"/>
                    <a:pt x="229" y="97"/>
                    <a:pt x="204" y="97"/>
                  </a:cubicBezTo>
                  <a:cubicBezTo>
                    <a:pt x="181" y="97"/>
                    <a:pt x="164" y="83"/>
                    <a:pt x="164" y="64"/>
                  </a:cubicBezTo>
                  <a:cubicBezTo>
                    <a:pt x="164" y="48"/>
                    <a:pt x="176" y="37"/>
                    <a:pt x="194" y="34"/>
                  </a:cubicBezTo>
                  <a:cubicBezTo>
                    <a:pt x="190" y="32"/>
                    <a:pt x="184" y="32"/>
                    <a:pt x="180" y="32"/>
                  </a:cubicBezTo>
                  <a:cubicBezTo>
                    <a:pt x="139" y="32"/>
                    <a:pt x="117" y="68"/>
                    <a:pt x="117" y="102"/>
                  </a:cubicBezTo>
                  <a:cubicBezTo>
                    <a:pt x="117" y="181"/>
                    <a:pt x="117" y="181"/>
                    <a:pt x="117" y="181"/>
                  </a:cubicBezTo>
                  <a:cubicBezTo>
                    <a:pt x="117" y="193"/>
                    <a:pt x="122" y="197"/>
                    <a:pt x="136" y="197"/>
                  </a:cubicBezTo>
                  <a:cubicBezTo>
                    <a:pt x="171" y="197"/>
                    <a:pt x="171" y="197"/>
                    <a:pt x="171" y="197"/>
                  </a:cubicBezTo>
                  <a:lnTo>
                    <a:pt x="171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Freeform 45"/>
            <p:cNvSpPr>
              <a:spLocks noEditPoints="1"/>
            </p:cNvSpPr>
            <p:nvPr userDrawn="1"/>
          </p:nvSpPr>
          <p:spPr bwMode="auto">
            <a:xfrm>
              <a:off x="7742238" y="-1282700"/>
              <a:ext cx="393700" cy="422275"/>
            </a:xfrm>
            <a:custGeom>
              <a:avLst/>
              <a:gdLst/>
              <a:ahLst/>
              <a:cxnLst>
                <a:cxn ang="0">
                  <a:pos x="107" y="326"/>
                </a:cxn>
                <a:cxn ang="0">
                  <a:pos x="0" y="205"/>
                </a:cxn>
                <a:cxn ang="0">
                  <a:pos x="107" y="85"/>
                </a:cxn>
                <a:cxn ang="0">
                  <a:pos x="188" y="122"/>
                </a:cxn>
                <a:cxn ang="0">
                  <a:pos x="188" y="55"/>
                </a:cxn>
                <a:cxn ang="0">
                  <a:pos x="169" y="36"/>
                </a:cxn>
                <a:cxn ang="0">
                  <a:pos x="133" y="36"/>
                </a:cxn>
                <a:cxn ang="0">
                  <a:pos x="133" y="0"/>
                </a:cxn>
                <a:cxn ang="0">
                  <a:pos x="255" y="0"/>
                </a:cxn>
                <a:cxn ang="0">
                  <a:pos x="255" y="264"/>
                </a:cxn>
                <a:cxn ang="0">
                  <a:pos x="273" y="282"/>
                </a:cxn>
                <a:cxn ang="0">
                  <a:pos x="303" y="282"/>
                </a:cxn>
                <a:cxn ang="0">
                  <a:pos x="303" y="319"/>
                </a:cxn>
                <a:cxn ang="0">
                  <a:pos x="188" y="319"/>
                </a:cxn>
                <a:cxn ang="0">
                  <a:pos x="188" y="284"/>
                </a:cxn>
                <a:cxn ang="0">
                  <a:pos x="107" y="326"/>
                </a:cxn>
                <a:cxn ang="0">
                  <a:pos x="127" y="127"/>
                </a:cxn>
                <a:cxn ang="0">
                  <a:pos x="76" y="205"/>
                </a:cxn>
                <a:cxn ang="0">
                  <a:pos x="127" y="284"/>
                </a:cxn>
                <a:cxn ang="0">
                  <a:pos x="188" y="203"/>
                </a:cxn>
                <a:cxn ang="0">
                  <a:pos x="127" y="127"/>
                </a:cxn>
              </a:cxnLst>
              <a:rect l="0" t="0" r="r" b="b"/>
              <a:pathLst>
                <a:path w="303" h="326">
                  <a:moveTo>
                    <a:pt x="107" y="326"/>
                  </a:moveTo>
                  <a:cubicBezTo>
                    <a:pt x="33" y="326"/>
                    <a:pt x="0" y="265"/>
                    <a:pt x="0" y="205"/>
                  </a:cubicBezTo>
                  <a:cubicBezTo>
                    <a:pt x="0" y="146"/>
                    <a:pt x="40" y="85"/>
                    <a:pt x="107" y="85"/>
                  </a:cubicBezTo>
                  <a:cubicBezTo>
                    <a:pt x="145" y="85"/>
                    <a:pt x="173" y="104"/>
                    <a:pt x="188" y="122"/>
                  </a:cubicBezTo>
                  <a:cubicBezTo>
                    <a:pt x="188" y="55"/>
                    <a:pt x="188" y="55"/>
                    <a:pt x="188" y="55"/>
                  </a:cubicBezTo>
                  <a:cubicBezTo>
                    <a:pt x="188" y="41"/>
                    <a:pt x="183" y="36"/>
                    <a:pt x="169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264"/>
                    <a:pt x="255" y="264"/>
                    <a:pt x="255" y="264"/>
                  </a:cubicBezTo>
                  <a:cubicBezTo>
                    <a:pt x="255" y="278"/>
                    <a:pt x="259" y="282"/>
                    <a:pt x="273" y="282"/>
                  </a:cubicBezTo>
                  <a:cubicBezTo>
                    <a:pt x="303" y="282"/>
                    <a:pt x="303" y="282"/>
                    <a:pt x="303" y="282"/>
                  </a:cubicBezTo>
                  <a:cubicBezTo>
                    <a:pt x="303" y="319"/>
                    <a:pt x="303" y="319"/>
                    <a:pt x="303" y="319"/>
                  </a:cubicBezTo>
                  <a:cubicBezTo>
                    <a:pt x="188" y="319"/>
                    <a:pt x="188" y="319"/>
                    <a:pt x="188" y="319"/>
                  </a:cubicBezTo>
                  <a:cubicBezTo>
                    <a:pt x="188" y="284"/>
                    <a:pt x="188" y="284"/>
                    <a:pt x="188" y="284"/>
                  </a:cubicBezTo>
                  <a:cubicBezTo>
                    <a:pt x="167" y="312"/>
                    <a:pt x="141" y="326"/>
                    <a:pt x="107" y="326"/>
                  </a:cubicBezTo>
                  <a:close/>
                  <a:moveTo>
                    <a:pt x="127" y="127"/>
                  </a:moveTo>
                  <a:cubicBezTo>
                    <a:pt x="93" y="127"/>
                    <a:pt x="76" y="153"/>
                    <a:pt x="76" y="205"/>
                  </a:cubicBezTo>
                  <a:cubicBezTo>
                    <a:pt x="76" y="257"/>
                    <a:pt x="93" y="284"/>
                    <a:pt x="127" y="284"/>
                  </a:cubicBezTo>
                  <a:cubicBezTo>
                    <a:pt x="165" y="284"/>
                    <a:pt x="188" y="253"/>
                    <a:pt x="188" y="203"/>
                  </a:cubicBezTo>
                  <a:cubicBezTo>
                    <a:pt x="188" y="156"/>
                    <a:pt x="165" y="127"/>
                    <a:pt x="127" y="1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" name="Freeform 46"/>
            <p:cNvSpPr>
              <a:spLocks/>
            </p:cNvSpPr>
            <p:nvPr userDrawn="1"/>
          </p:nvSpPr>
          <p:spPr bwMode="auto">
            <a:xfrm>
              <a:off x="8194675" y="-1173163"/>
              <a:ext cx="319087" cy="303212"/>
            </a:xfrm>
            <a:custGeom>
              <a:avLst/>
              <a:gdLst/>
              <a:ahLst/>
              <a:cxnLst>
                <a:cxn ang="0">
                  <a:pos x="171" y="234"/>
                </a:cxn>
                <a:cxn ang="0">
                  <a:pos x="0" y="234"/>
                </a:cxn>
                <a:cxn ang="0">
                  <a:pos x="0" y="197"/>
                </a:cxn>
                <a:cxn ang="0">
                  <a:pos x="31" y="197"/>
                </a:cxn>
                <a:cxn ang="0">
                  <a:pos x="49" y="181"/>
                </a:cxn>
                <a:cxn ang="0">
                  <a:pos x="49" y="60"/>
                </a:cxn>
                <a:cxn ang="0">
                  <a:pos x="31" y="43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116" y="7"/>
                </a:cxn>
                <a:cxn ang="0">
                  <a:pos x="116" y="40"/>
                </a:cxn>
                <a:cxn ang="0">
                  <a:pos x="180" y="0"/>
                </a:cxn>
                <a:cxn ang="0">
                  <a:pos x="246" y="55"/>
                </a:cxn>
                <a:cxn ang="0">
                  <a:pos x="204" y="97"/>
                </a:cxn>
                <a:cxn ang="0">
                  <a:pos x="164" y="64"/>
                </a:cxn>
                <a:cxn ang="0">
                  <a:pos x="194" y="34"/>
                </a:cxn>
                <a:cxn ang="0">
                  <a:pos x="179" y="32"/>
                </a:cxn>
                <a:cxn ang="0">
                  <a:pos x="117" y="102"/>
                </a:cxn>
                <a:cxn ang="0">
                  <a:pos x="117" y="181"/>
                </a:cxn>
                <a:cxn ang="0">
                  <a:pos x="135" y="197"/>
                </a:cxn>
                <a:cxn ang="0">
                  <a:pos x="171" y="197"/>
                </a:cxn>
                <a:cxn ang="0">
                  <a:pos x="171" y="234"/>
                </a:cxn>
              </a:cxnLst>
              <a:rect l="0" t="0" r="r" b="b"/>
              <a:pathLst>
                <a:path w="246" h="234">
                  <a:moveTo>
                    <a:pt x="171" y="234"/>
                  </a:moveTo>
                  <a:cubicBezTo>
                    <a:pt x="0" y="234"/>
                    <a:pt x="0" y="234"/>
                    <a:pt x="0" y="234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1" y="197"/>
                    <a:pt x="31" y="197"/>
                    <a:pt x="31" y="197"/>
                  </a:cubicBezTo>
                  <a:cubicBezTo>
                    <a:pt x="45" y="197"/>
                    <a:pt x="49" y="193"/>
                    <a:pt x="49" y="181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48"/>
                    <a:pt x="45" y="43"/>
                    <a:pt x="31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6" y="7"/>
                    <a:pt x="116" y="7"/>
                    <a:pt x="116" y="7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36" y="14"/>
                    <a:pt x="152" y="0"/>
                    <a:pt x="180" y="0"/>
                  </a:cubicBezTo>
                  <a:cubicBezTo>
                    <a:pt x="213" y="0"/>
                    <a:pt x="246" y="17"/>
                    <a:pt x="246" y="55"/>
                  </a:cubicBezTo>
                  <a:cubicBezTo>
                    <a:pt x="246" y="80"/>
                    <a:pt x="229" y="97"/>
                    <a:pt x="204" y="97"/>
                  </a:cubicBezTo>
                  <a:cubicBezTo>
                    <a:pt x="180" y="97"/>
                    <a:pt x="164" y="83"/>
                    <a:pt x="164" y="64"/>
                  </a:cubicBezTo>
                  <a:cubicBezTo>
                    <a:pt x="164" y="48"/>
                    <a:pt x="176" y="37"/>
                    <a:pt x="194" y="34"/>
                  </a:cubicBezTo>
                  <a:cubicBezTo>
                    <a:pt x="189" y="32"/>
                    <a:pt x="184" y="32"/>
                    <a:pt x="179" y="32"/>
                  </a:cubicBezTo>
                  <a:cubicBezTo>
                    <a:pt x="138" y="32"/>
                    <a:pt x="117" y="68"/>
                    <a:pt x="117" y="102"/>
                  </a:cubicBezTo>
                  <a:cubicBezTo>
                    <a:pt x="117" y="181"/>
                    <a:pt x="117" y="181"/>
                    <a:pt x="117" y="181"/>
                  </a:cubicBezTo>
                  <a:cubicBezTo>
                    <a:pt x="117" y="193"/>
                    <a:pt x="121" y="197"/>
                    <a:pt x="135" y="197"/>
                  </a:cubicBezTo>
                  <a:cubicBezTo>
                    <a:pt x="171" y="197"/>
                    <a:pt x="171" y="197"/>
                    <a:pt x="171" y="197"/>
                  </a:cubicBezTo>
                  <a:lnTo>
                    <a:pt x="171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Freeform 47"/>
            <p:cNvSpPr>
              <a:spLocks noEditPoints="1"/>
            </p:cNvSpPr>
            <p:nvPr userDrawn="1"/>
          </p:nvSpPr>
          <p:spPr bwMode="auto">
            <a:xfrm>
              <a:off x="8562975" y="-1173163"/>
              <a:ext cx="320675" cy="312737"/>
            </a:xfrm>
            <a:custGeom>
              <a:avLst/>
              <a:gdLst/>
              <a:ahLst/>
              <a:cxnLst>
                <a:cxn ang="0">
                  <a:pos x="127" y="241"/>
                </a:cxn>
                <a:cxn ang="0">
                  <a:pos x="0" y="120"/>
                </a:cxn>
                <a:cxn ang="0">
                  <a:pos x="124" y="0"/>
                </a:cxn>
                <a:cxn ang="0">
                  <a:pos x="215" y="37"/>
                </a:cxn>
                <a:cxn ang="0">
                  <a:pos x="243" y="126"/>
                </a:cxn>
                <a:cxn ang="0">
                  <a:pos x="243" y="129"/>
                </a:cxn>
                <a:cxn ang="0">
                  <a:pos x="75" y="129"/>
                </a:cxn>
                <a:cxn ang="0">
                  <a:pos x="92" y="185"/>
                </a:cxn>
                <a:cxn ang="0">
                  <a:pos x="133" y="200"/>
                </a:cxn>
                <a:cxn ang="0">
                  <a:pos x="194" y="152"/>
                </a:cxn>
                <a:cxn ang="0">
                  <a:pos x="194" y="150"/>
                </a:cxn>
                <a:cxn ang="0">
                  <a:pos x="243" y="150"/>
                </a:cxn>
                <a:cxn ang="0">
                  <a:pos x="242" y="153"/>
                </a:cxn>
                <a:cxn ang="0">
                  <a:pos x="127" y="241"/>
                </a:cxn>
                <a:cxn ang="0">
                  <a:pos x="75" y="92"/>
                </a:cxn>
                <a:cxn ang="0">
                  <a:pos x="168" y="92"/>
                </a:cxn>
                <a:cxn ang="0">
                  <a:pos x="154" y="50"/>
                </a:cxn>
                <a:cxn ang="0">
                  <a:pos x="123" y="38"/>
                </a:cxn>
                <a:cxn ang="0">
                  <a:pos x="75" y="92"/>
                </a:cxn>
              </a:cxnLst>
              <a:rect l="0" t="0" r="r" b="b"/>
              <a:pathLst>
                <a:path w="247" h="241">
                  <a:moveTo>
                    <a:pt x="127" y="241"/>
                  </a:moveTo>
                  <a:cubicBezTo>
                    <a:pt x="44" y="241"/>
                    <a:pt x="0" y="199"/>
                    <a:pt x="0" y="120"/>
                  </a:cubicBezTo>
                  <a:cubicBezTo>
                    <a:pt x="0" y="50"/>
                    <a:pt x="51" y="0"/>
                    <a:pt x="124" y="0"/>
                  </a:cubicBezTo>
                  <a:cubicBezTo>
                    <a:pt x="171" y="0"/>
                    <a:pt x="199" y="20"/>
                    <a:pt x="215" y="37"/>
                  </a:cubicBezTo>
                  <a:cubicBezTo>
                    <a:pt x="236" y="61"/>
                    <a:pt x="247" y="94"/>
                    <a:pt x="243" y="126"/>
                  </a:cubicBezTo>
                  <a:cubicBezTo>
                    <a:pt x="243" y="129"/>
                    <a:pt x="243" y="129"/>
                    <a:pt x="243" y="129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5" y="153"/>
                    <a:pt x="81" y="173"/>
                    <a:pt x="92" y="185"/>
                  </a:cubicBezTo>
                  <a:cubicBezTo>
                    <a:pt x="102" y="195"/>
                    <a:pt x="115" y="200"/>
                    <a:pt x="133" y="200"/>
                  </a:cubicBezTo>
                  <a:cubicBezTo>
                    <a:pt x="167" y="200"/>
                    <a:pt x="187" y="185"/>
                    <a:pt x="194" y="152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243" y="150"/>
                    <a:pt x="243" y="150"/>
                    <a:pt x="243" y="150"/>
                  </a:cubicBezTo>
                  <a:cubicBezTo>
                    <a:pt x="242" y="153"/>
                    <a:pt x="242" y="153"/>
                    <a:pt x="242" y="153"/>
                  </a:cubicBezTo>
                  <a:cubicBezTo>
                    <a:pt x="235" y="210"/>
                    <a:pt x="195" y="241"/>
                    <a:pt x="127" y="241"/>
                  </a:cubicBezTo>
                  <a:close/>
                  <a:moveTo>
                    <a:pt x="75" y="92"/>
                  </a:moveTo>
                  <a:cubicBezTo>
                    <a:pt x="168" y="92"/>
                    <a:pt x="168" y="92"/>
                    <a:pt x="168" y="92"/>
                  </a:cubicBezTo>
                  <a:cubicBezTo>
                    <a:pt x="168" y="79"/>
                    <a:pt x="165" y="61"/>
                    <a:pt x="154" y="50"/>
                  </a:cubicBezTo>
                  <a:cubicBezTo>
                    <a:pt x="147" y="42"/>
                    <a:pt x="136" y="38"/>
                    <a:pt x="123" y="38"/>
                  </a:cubicBezTo>
                  <a:cubicBezTo>
                    <a:pt x="85" y="38"/>
                    <a:pt x="77" y="74"/>
                    <a:pt x="75" y="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" name="Freeform 48"/>
            <p:cNvSpPr>
              <a:spLocks noEditPoints="1"/>
            </p:cNvSpPr>
            <p:nvPr userDrawn="1"/>
          </p:nvSpPr>
          <p:spPr bwMode="auto">
            <a:xfrm>
              <a:off x="8943975" y="-1173163"/>
              <a:ext cx="369887" cy="312737"/>
            </a:xfrm>
            <a:custGeom>
              <a:avLst/>
              <a:gdLst/>
              <a:ahLst/>
              <a:cxnLst>
                <a:cxn ang="0">
                  <a:pos x="215" y="241"/>
                </a:cxn>
                <a:cxn ang="0">
                  <a:pos x="160" y="209"/>
                </a:cxn>
                <a:cxn ang="0">
                  <a:pos x="76" y="241"/>
                </a:cxn>
                <a:cxn ang="0">
                  <a:pos x="0" y="178"/>
                </a:cxn>
                <a:cxn ang="0">
                  <a:pos x="90" y="107"/>
                </a:cxn>
                <a:cxn ang="0">
                  <a:pos x="158" y="64"/>
                </a:cxn>
                <a:cxn ang="0">
                  <a:pos x="104" y="31"/>
                </a:cxn>
                <a:cxn ang="0">
                  <a:pos x="62" y="41"/>
                </a:cxn>
                <a:cxn ang="0">
                  <a:pos x="92" y="68"/>
                </a:cxn>
                <a:cxn ang="0">
                  <a:pos x="53" y="99"/>
                </a:cxn>
                <a:cxn ang="0">
                  <a:pos x="13" y="61"/>
                </a:cxn>
                <a:cxn ang="0">
                  <a:pos x="121" y="0"/>
                </a:cxn>
                <a:cxn ang="0">
                  <a:pos x="225" y="71"/>
                </a:cxn>
                <a:cxn ang="0">
                  <a:pos x="225" y="187"/>
                </a:cxn>
                <a:cxn ang="0">
                  <a:pos x="235" y="200"/>
                </a:cxn>
                <a:cxn ang="0">
                  <a:pos x="246" y="167"/>
                </a:cxn>
                <a:cxn ang="0">
                  <a:pos x="246" y="146"/>
                </a:cxn>
                <a:cxn ang="0">
                  <a:pos x="285" y="146"/>
                </a:cxn>
                <a:cxn ang="0">
                  <a:pos x="285" y="163"/>
                </a:cxn>
                <a:cxn ang="0">
                  <a:pos x="215" y="241"/>
                </a:cxn>
                <a:cxn ang="0">
                  <a:pos x="158" y="118"/>
                </a:cxn>
                <a:cxn ang="0">
                  <a:pos x="105" y="139"/>
                </a:cxn>
                <a:cxn ang="0">
                  <a:pos x="75" y="173"/>
                </a:cxn>
                <a:cxn ang="0">
                  <a:pos x="104" y="200"/>
                </a:cxn>
                <a:cxn ang="0">
                  <a:pos x="158" y="145"/>
                </a:cxn>
                <a:cxn ang="0">
                  <a:pos x="158" y="118"/>
                </a:cxn>
              </a:cxnLst>
              <a:rect l="0" t="0" r="r" b="b"/>
              <a:pathLst>
                <a:path w="285" h="241">
                  <a:moveTo>
                    <a:pt x="215" y="241"/>
                  </a:moveTo>
                  <a:cubicBezTo>
                    <a:pt x="186" y="241"/>
                    <a:pt x="166" y="229"/>
                    <a:pt x="160" y="209"/>
                  </a:cubicBezTo>
                  <a:cubicBezTo>
                    <a:pt x="143" y="230"/>
                    <a:pt x="113" y="241"/>
                    <a:pt x="76" y="241"/>
                  </a:cubicBezTo>
                  <a:cubicBezTo>
                    <a:pt x="28" y="241"/>
                    <a:pt x="0" y="218"/>
                    <a:pt x="0" y="178"/>
                  </a:cubicBezTo>
                  <a:cubicBezTo>
                    <a:pt x="0" y="126"/>
                    <a:pt x="48" y="116"/>
                    <a:pt x="90" y="107"/>
                  </a:cubicBezTo>
                  <a:cubicBezTo>
                    <a:pt x="126" y="99"/>
                    <a:pt x="158" y="93"/>
                    <a:pt x="158" y="64"/>
                  </a:cubicBezTo>
                  <a:cubicBezTo>
                    <a:pt x="158" y="41"/>
                    <a:pt x="141" y="31"/>
                    <a:pt x="104" y="31"/>
                  </a:cubicBezTo>
                  <a:cubicBezTo>
                    <a:pt x="93" y="31"/>
                    <a:pt x="73" y="34"/>
                    <a:pt x="62" y="41"/>
                  </a:cubicBezTo>
                  <a:cubicBezTo>
                    <a:pt x="81" y="41"/>
                    <a:pt x="92" y="51"/>
                    <a:pt x="92" y="68"/>
                  </a:cubicBezTo>
                  <a:cubicBezTo>
                    <a:pt x="92" y="82"/>
                    <a:pt x="85" y="99"/>
                    <a:pt x="53" y="99"/>
                  </a:cubicBezTo>
                  <a:cubicBezTo>
                    <a:pt x="30" y="99"/>
                    <a:pt x="13" y="83"/>
                    <a:pt x="13" y="61"/>
                  </a:cubicBezTo>
                  <a:cubicBezTo>
                    <a:pt x="13" y="5"/>
                    <a:pt x="95" y="0"/>
                    <a:pt x="121" y="0"/>
                  </a:cubicBezTo>
                  <a:cubicBezTo>
                    <a:pt x="187" y="0"/>
                    <a:pt x="225" y="26"/>
                    <a:pt x="225" y="71"/>
                  </a:cubicBezTo>
                  <a:cubicBezTo>
                    <a:pt x="225" y="187"/>
                    <a:pt x="225" y="187"/>
                    <a:pt x="225" y="187"/>
                  </a:cubicBezTo>
                  <a:cubicBezTo>
                    <a:pt x="225" y="196"/>
                    <a:pt x="228" y="200"/>
                    <a:pt x="235" y="200"/>
                  </a:cubicBezTo>
                  <a:cubicBezTo>
                    <a:pt x="238" y="200"/>
                    <a:pt x="246" y="200"/>
                    <a:pt x="246" y="167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85" y="146"/>
                    <a:pt x="285" y="146"/>
                    <a:pt x="285" y="146"/>
                  </a:cubicBezTo>
                  <a:cubicBezTo>
                    <a:pt x="285" y="163"/>
                    <a:pt x="285" y="163"/>
                    <a:pt x="285" y="163"/>
                  </a:cubicBezTo>
                  <a:cubicBezTo>
                    <a:pt x="285" y="215"/>
                    <a:pt x="262" y="241"/>
                    <a:pt x="215" y="241"/>
                  </a:cubicBezTo>
                  <a:close/>
                  <a:moveTo>
                    <a:pt x="158" y="118"/>
                  </a:moveTo>
                  <a:cubicBezTo>
                    <a:pt x="105" y="139"/>
                    <a:pt x="105" y="139"/>
                    <a:pt x="105" y="139"/>
                  </a:cubicBezTo>
                  <a:cubicBezTo>
                    <a:pt x="89" y="146"/>
                    <a:pt x="75" y="153"/>
                    <a:pt x="75" y="173"/>
                  </a:cubicBezTo>
                  <a:cubicBezTo>
                    <a:pt x="75" y="191"/>
                    <a:pt x="85" y="200"/>
                    <a:pt x="104" y="200"/>
                  </a:cubicBezTo>
                  <a:cubicBezTo>
                    <a:pt x="141" y="200"/>
                    <a:pt x="158" y="172"/>
                    <a:pt x="158" y="145"/>
                  </a:cubicBezTo>
                  <a:lnTo>
                    <a:pt x="158" y="1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" name="Freeform 49"/>
            <p:cNvSpPr>
              <a:spLocks/>
            </p:cNvSpPr>
            <p:nvPr userDrawn="1"/>
          </p:nvSpPr>
          <p:spPr bwMode="auto">
            <a:xfrm>
              <a:off x="9364663" y="-1173163"/>
              <a:ext cx="625475" cy="303212"/>
            </a:xfrm>
            <a:custGeom>
              <a:avLst/>
              <a:gdLst/>
              <a:ahLst/>
              <a:cxnLst>
                <a:cxn ang="0">
                  <a:pos x="482" y="234"/>
                </a:cxn>
                <a:cxn ang="0">
                  <a:pos x="330" y="234"/>
                </a:cxn>
                <a:cxn ang="0">
                  <a:pos x="330" y="197"/>
                </a:cxn>
                <a:cxn ang="0">
                  <a:pos x="347" y="197"/>
                </a:cxn>
                <a:cxn ang="0">
                  <a:pos x="366" y="181"/>
                </a:cxn>
                <a:cxn ang="0">
                  <a:pos x="366" y="69"/>
                </a:cxn>
                <a:cxn ang="0">
                  <a:pos x="331" y="42"/>
                </a:cxn>
                <a:cxn ang="0">
                  <a:pos x="275" y="96"/>
                </a:cxn>
                <a:cxn ang="0">
                  <a:pos x="275" y="181"/>
                </a:cxn>
                <a:cxn ang="0">
                  <a:pos x="294" y="197"/>
                </a:cxn>
                <a:cxn ang="0">
                  <a:pos x="310" y="197"/>
                </a:cxn>
                <a:cxn ang="0">
                  <a:pos x="310" y="234"/>
                </a:cxn>
                <a:cxn ang="0">
                  <a:pos x="171" y="234"/>
                </a:cxn>
                <a:cxn ang="0">
                  <a:pos x="171" y="197"/>
                </a:cxn>
                <a:cxn ang="0">
                  <a:pos x="190" y="197"/>
                </a:cxn>
                <a:cxn ang="0">
                  <a:pos x="208" y="181"/>
                </a:cxn>
                <a:cxn ang="0">
                  <a:pos x="208" y="82"/>
                </a:cxn>
                <a:cxn ang="0">
                  <a:pos x="174" y="42"/>
                </a:cxn>
                <a:cxn ang="0">
                  <a:pos x="118" y="96"/>
                </a:cxn>
                <a:cxn ang="0">
                  <a:pos x="118" y="181"/>
                </a:cxn>
                <a:cxn ang="0">
                  <a:pos x="136" y="197"/>
                </a:cxn>
                <a:cxn ang="0">
                  <a:pos x="154" y="197"/>
                </a:cxn>
                <a:cxn ang="0">
                  <a:pos x="154" y="234"/>
                </a:cxn>
                <a:cxn ang="0">
                  <a:pos x="0" y="234"/>
                </a:cxn>
                <a:cxn ang="0">
                  <a:pos x="0" y="197"/>
                </a:cxn>
                <a:cxn ang="0">
                  <a:pos x="32" y="197"/>
                </a:cxn>
                <a:cxn ang="0">
                  <a:pos x="51" y="181"/>
                </a:cxn>
                <a:cxn ang="0">
                  <a:pos x="51" y="60"/>
                </a:cxn>
                <a:cxn ang="0">
                  <a:pos x="32" y="43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118" y="7"/>
                </a:cxn>
                <a:cxn ang="0">
                  <a:pos x="118" y="43"/>
                </a:cxn>
                <a:cxn ang="0">
                  <a:pos x="200" y="0"/>
                </a:cxn>
                <a:cxn ang="0">
                  <a:pos x="271" y="43"/>
                </a:cxn>
                <a:cxn ang="0">
                  <a:pos x="357" y="0"/>
                </a:cxn>
                <a:cxn ang="0">
                  <a:pos x="433" y="69"/>
                </a:cxn>
                <a:cxn ang="0">
                  <a:pos x="433" y="181"/>
                </a:cxn>
                <a:cxn ang="0">
                  <a:pos x="451" y="197"/>
                </a:cxn>
                <a:cxn ang="0">
                  <a:pos x="482" y="197"/>
                </a:cxn>
                <a:cxn ang="0">
                  <a:pos x="482" y="234"/>
                </a:cxn>
              </a:cxnLst>
              <a:rect l="0" t="0" r="r" b="b"/>
              <a:pathLst>
                <a:path w="482" h="234">
                  <a:moveTo>
                    <a:pt x="482" y="234"/>
                  </a:moveTo>
                  <a:cubicBezTo>
                    <a:pt x="330" y="234"/>
                    <a:pt x="330" y="234"/>
                    <a:pt x="330" y="234"/>
                  </a:cubicBezTo>
                  <a:cubicBezTo>
                    <a:pt x="330" y="197"/>
                    <a:pt x="330" y="197"/>
                    <a:pt x="330" y="197"/>
                  </a:cubicBezTo>
                  <a:cubicBezTo>
                    <a:pt x="347" y="197"/>
                    <a:pt x="347" y="197"/>
                    <a:pt x="347" y="197"/>
                  </a:cubicBezTo>
                  <a:cubicBezTo>
                    <a:pt x="361" y="197"/>
                    <a:pt x="366" y="193"/>
                    <a:pt x="366" y="181"/>
                  </a:cubicBezTo>
                  <a:cubicBezTo>
                    <a:pt x="366" y="69"/>
                    <a:pt x="366" y="69"/>
                    <a:pt x="366" y="69"/>
                  </a:cubicBezTo>
                  <a:cubicBezTo>
                    <a:pt x="366" y="50"/>
                    <a:pt x="348" y="42"/>
                    <a:pt x="331" y="42"/>
                  </a:cubicBezTo>
                  <a:cubicBezTo>
                    <a:pt x="301" y="42"/>
                    <a:pt x="275" y="67"/>
                    <a:pt x="275" y="96"/>
                  </a:cubicBezTo>
                  <a:cubicBezTo>
                    <a:pt x="275" y="181"/>
                    <a:pt x="275" y="181"/>
                    <a:pt x="275" y="181"/>
                  </a:cubicBezTo>
                  <a:cubicBezTo>
                    <a:pt x="275" y="193"/>
                    <a:pt x="280" y="197"/>
                    <a:pt x="294" y="197"/>
                  </a:cubicBezTo>
                  <a:cubicBezTo>
                    <a:pt x="310" y="197"/>
                    <a:pt x="310" y="197"/>
                    <a:pt x="310" y="197"/>
                  </a:cubicBezTo>
                  <a:cubicBezTo>
                    <a:pt x="310" y="234"/>
                    <a:pt x="310" y="234"/>
                    <a:pt x="310" y="234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171" y="197"/>
                    <a:pt x="171" y="197"/>
                    <a:pt x="171" y="197"/>
                  </a:cubicBezTo>
                  <a:cubicBezTo>
                    <a:pt x="190" y="197"/>
                    <a:pt x="190" y="197"/>
                    <a:pt x="190" y="197"/>
                  </a:cubicBezTo>
                  <a:cubicBezTo>
                    <a:pt x="203" y="197"/>
                    <a:pt x="208" y="193"/>
                    <a:pt x="208" y="181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8" y="57"/>
                    <a:pt x="203" y="42"/>
                    <a:pt x="174" y="42"/>
                  </a:cubicBezTo>
                  <a:cubicBezTo>
                    <a:pt x="142" y="42"/>
                    <a:pt x="118" y="70"/>
                    <a:pt x="118" y="96"/>
                  </a:cubicBezTo>
                  <a:cubicBezTo>
                    <a:pt x="118" y="181"/>
                    <a:pt x="118" y="181"/>
                    <a:pt x="118" y="181"/>
                  </a:cubicBezTo>
                  <a:cubicBezTo>
                    <a:pt x="118" y="193"/>
                    <a:pt x="123" y="197"/>
                    <a:pt x="136" y="197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4" y="234"/>
                    <a:pt x="154" y="234"/>
                    <a:pt x="154" y="234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2" y="197"/>
                    <a:pt x="32" y="197"/>
                    <a:pt x="32" y="197"/>
                  </a:cubicBezTo>
                  <a:cubicBezTo>
                    <a:pt x="46" y="197"/>
                    <a:pt x="51" y="193"/>
                    <a:pt x="51" y="181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48"/>
                    <a:pt x="46" y="43"/>
                    <a:pt x="3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37" y="17"/>
                    <a:pt x="159" y="0"/>
                    <a:pt x="200" y="0"/>
                  </a:cubicBezTo>
                  <a:cubicBezTo>
                    <a:pt x="236" y="0"/>
                    <a:pt x="260" y="15"/>
                    <a:pt x="271" y="43"/>
                  </a:cubicBezTo>
                  <a:cubicBezTo>
                    <a:pt x="290" y="20"/>
                    <a:pt x="315" y="0"/>
                    <a:pt x="357" y="0"/>
                  </a:cubicBezTo>
                  <a:cubicBezTo>
                    <a:pt x="402" y="0"/>
                    <a:pt x="433" y="29"/>
                    <a:pt x="433" y="69"/>
                  </a:cubicBezTo>
                  <a:cubicBezTo>
                    <a:pt x="433" y="181"/>
                    <a:pt x="433" y="181"/>
                    <a:pt x="433" y="181"/>
                  </a:cubicBezTo>
                  <a:cubicBezTo>
                    <a:pt x="433" y="193"/>
                    <a:pt x="438" y="197"/>
                    <a:pt x="451" y="197"/>
                  </a:cubicBezTo>
                  <a:cubicBezTo>
                    <a:pt x="482" y="197"/>
                    <a:pt x="482" y="197"/>
                    <a:pt x="482" y="197"/>
                  </a:cubicBezTo>
                  <a:lnTo>
                    <a:pt x="482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" name="Freeform 50"/>
            <p:cNvSpPr>
              <a:spLocks/>
            </p:cNvSpPr>
            <p:nvPr userDrawn="1"/>
          </p:nvSpPr>
          <p:spPr bwMode="auto">
            <a:xfrm>
              <a:off x="10044113" y="-1173163"/>
              <a:ext cx="303212" cy="312737"/>
            </a:xfrm>
            <a:custGeom>
              <a:avLst/>
              <a:gdLst/>
              <a:ahLst/>
              <a:cxnLst>
                <a:cxn ang="0">
                  <a:pos x="135" y="241"/>
                </a:cxn>
                <a:cxn ang="0">
                  <a:pos x="48" y="218"/>
                </a:cxn>
                <a:cxn ang="0">
                  <a:pos x="39" y="234"/>
                </a:cxn>
                <a:cxn ang="0">
                  <a:pos x="0" y="234"/>
                </a:cxn>
                <a:cxn ang="0">
                  <a:pos x="0" y="142"/>
                </a:cxn>
                <a:cxn ang="0">
                  <a:pos x="43" y="142"/>
                </a:cxn>
                <a:cxn ang="0">
                  <a:pos x="43" y="144"/>
                </a:cxn>
                <a:cxn ang="0">
                  <a:pos x="130" y="204"/>
                </a:cxn>
                <a:cxn ang="0">
                  <a:pos x="168" y="178"/>
                </a:cxn>
                <a:cxn ang="0">
                  <a:pos x="106" y="147"/>
                </a:cxn>
                <a:cxn ang="0">
                  <a:pos x="3" y="74"/>
                </a:cxn>
                <a:cxn ang="0">
                  <a:pos x="101" y="0"/>
                </a:cxn>
                <a:cxn ang="0">
                  <a:pos x="178" y="22"/>
                </a:cxn>
                <a:cxn ang="0">
                  <a:pos x="188" y="7"/>
                </a:cxn>
                <a:cxn ang="0">
                  <a:pos x="220" y="7"/>
                </a:cxn>
                <a:cxn ang="0">
                  <a:pos x="220" y="91"/>
                </a:cxn>
                <a:cxn ang="0">
                  <a:pos x="182" y="91"/>
                </a:cxn>
                <a:cxn ang="0">
                  <a:pos x="181" y="90"/>
                </a:cxn>
                <a:cxn ang="0">
                  <a:pos x="106" y="39"/>
                </a:cxn>
                <a:cxn ang="0">
                  <a:pos x="69" y="62"/>
                </a:cxn>
                <a:cxn ang="0">
                  <a:pos x="124" y="88"/>
                </a:cxn>
                <a:cxn ang="0">
                  <a:pos x="234" y="168"/>
                </a:cxn>
                <a:cxn ang="0">
                  <a:pos x="135" y="241"/>
                </a:cxn>
              </a:cxnLst>
              <a:rect l="0" t="0" r="r" b="b"/>
              <a:pathLst>
                <a:path w="234" h="241">
                  <a:moveTo>
                    <a:pt x="135" y="241"/>
                  </a:moveTo>
                  <a:cubicBezTo>
                    <a:pt x="111" y="241"/>
                    <a:pt x="76" y="238"/>
                    <a:pt x="48" y="218"/>
                  </a:cubicBezTo>
                  <a:cubicBezTo>
                    <a:pt x="39" y="234"/>
                    <a:pt x="39" y="234"/>
                    <a:pt x="39" y="234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43" y="142"/>
                    <a:pt x="43" y="142"/>
                    <a:pt x="43" y="142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53" y="183"/>
                    <a:pt x="83" y="204"/>
                    <a:pt x="130" y="204"/>
                  </a:cubicBezTo>
                  <a:cubicBezTo>
                    <a:pt x="145" y="204"/>
                    <a:pt x="168" y="197"/>
                    <a:pt x="168" y="178"/>
                  </a:cubicBezTo>
                  <a:cubicBezTo>
                    <a:pt x="168" y="160"/>
                    <a:pt x="139" y="154"/>
                    <a:pt x="106" y="147"/>
                  </a:cubicBezTo>
                  <a:cubicBezTo>
                    <a:pt x="60" y="137"/>
                    <a:pt x="3" y="124"/>
                    <a:pt x="3" y="74"/>
                  </a:cubicBezTo>
                  <a:cubicBezTo>
                    <a:pt x="3" y="26"/>
                    <a:pt x="53" y="0"/>
                    <a:pt x="101" y="0"/>
                  </a:cubicBezTo>
                  <a:cubicBezTo>
                    <a:pt x="127" y="0"/>
                    <a:pt x="153" y="8"/>
                    <a:pt x="178" y="22"/>
                  </a:cubicBezTo>
                  <a:cubicBezTo>
                    <a:pt x="188" y="7"/>
                    <a:pt x="188" y="7"/>
                    <a:pt x="188" y="7"/>
                  </a:cubicBezTo>
                  <a:cubicBezTo>
                    <a:pt x="220" y="7"/>
                    <a:pt x="220" y="7"/>
                    <a:pt x="220" y="7"/>
                  </a:cubicBezTo>
                  <a:cubicBezTo>
                    <a:pt x="220" y="91"/>
                    <a:pt x="220" y="91"/>
                    <a:pt x="220" y="91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81" y="90"/>
                    <a:pt x="181" y="90"/>
                    <a:pt x="181" y="90"/>
                  </a:cubicBezTo>
                  <a:cubicBezTo>
                    <a:pt x="169" y="55"/>
                    <a:pt x="145" y="39"/>
                    <a:pt x="106" y="39"/>
                  </a:cubicBezTo>
                  <a:cubicBezTo>
                    <a:pt x="92" y="39"/>
                    <a:pt x="69" y="44"/>
                    <a:pt x="69" y="62"/>
                  </a:cubicBezTo>
                  <a:cubicBezTo>
                    <a:pt x="69" y="75"/>
                    <a:pt x="94" y="81"/>
                    <a:pt x="124" y="88"/>
                  </a:cubicBezTo>
                  <a:cubicBezTo>
                    <a:pt x="173" y="99"/>
                    <a:pt x="234" y="114"/>
                    <a:pt x="234" y="168"/>
                  </a:cubicBezTo>
                  <a:cubicBezTo>
                    <a:pt x="234" y="222"/>
                    <a:pt x="183" y="241"/>
                    <a:pt x="135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32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6211913" y="9643392"/>
            <a:ext cx="360040" cy="208935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fontAlgn="ctr" hangingPunct="0">
              <a:defRPr sz="1100">
                <a:solidFill>
                  <a:srgbClr val="6A6A6A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fld id="{19E4D030-1751-4CD0-AC2A-C9DF4C3F4C3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3" name="フッター プレースホルダ 4"/>
          <p:cNvSpPr txBox="1">
            <a:spLocks/>
          </p:cNvSpPr>
          <p:nvPr/>
        </p:nvSpPr>
        <p:spPr>
          <a:xfrm>
            <a:off x="235248" y="9643392"/>
            <a:ext cx="2520280" cy="222821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>
              <a:defRPr sz="800"/>
            </a:lvl1pPr>
          </a:lstStyle>
          <a:p>
            <a:pPr marL="0" marR="0" lvl="0" indent="0" algn="l" defTabSz="9874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86868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Copyright © 2017 IHI Corporation All Rights Reserved.</a:t>
            </a:r>
            <a:endParaRPr kumimoji="1" lang="ja-JP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68686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8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7461" rtl="0" eaLnBrk="1" fontAlgn="ctr" latinLnBrk="0" hangingPunct="0">
      <a:lnSpc>
        <a:spcPct val="125000"/>
      </a:lnSpc>
      <a:spcBef>
        <a:spcPts val="800"/>
      </a:spcBef>
      <a:defRPr kumimoji="1" sz="1200" kern="1200">
        <a:solidFill>
          <a:schemeClr val="tx1"/>
        </a:solidFill>
        <a:latin typeface="ＭＳ Ｐ明朝" pitchFamily="18" charset="-128"/>
        <a:ea typeface="ＭＳ Ｐ明朝" pitchFamily="18" charset="-128"/>
        <a:cs typeface="+mn-cs"/>
      </a:defRPr>
    </a:lvl1pPr>
    <a:lvl2pPr marL="493730" algn="l" defTabSz="987461" rtl="0" eaLnBrk="1" fontAlgn="ctr" latinLnBrk="0" hangingPunct="0">
      <a:lnSpc>
        <a:spcPct val="125000"/>
      </a:lnSpc>
      <a:spcBef>
        <a:spcPts val="800"/>
      </a:spcBef>
      <a:defRPr kumimoji="1" sz="1200" kern="1200">
        <a:solidFill>
          <a:schemeClr val="tx1"/>
        </a:solidFill>
        <a:latin typeface="ＭＳ Ｐ明朝" pitchFamily="18" charset="-128"/>
        <a:ea typeface="ＭＳ Ｐ明朝" pitchFamily="18" charset="-128"/>
        <a:cs typeface="+mn-cs"/>
      </a:defRPr>
    </a:lvl2pPr>
    <a:lvl3pPr marL="987461" algn="l" defTabSz="987461" rtl="0" eaLnBrk="1" fontAlgn="ctr" latinLnBrk="0" hangingPunct="0">
      <a:lnSpc>
        <a:spcPct val="125000"/>
      </a:lnSpc>
      <a:spcBef>
        <a:spcPts val="800"/>
      </a:spcBef>
      <a:defRPr kumimoji="1" sz="1200" kern="1200">
        <a:solidFill>
          <a:schemeClr val="tx1"/>
        </a:solidFill>
        <a:latin typeface="ＭＳ Ｐ明朝" pitchFamily="18" charset="-128"/>
        <a:ea typeface="ＭＳ Ｐ明朝" pitchFamily="18" charset="-128"/>
        <a:cs typeface="+mn-cs"/>
      </a:defRPr>
    </a:lvl3pPr>
    <a:lvl4pPr marL="1481191" algn="l" defTabSz="987461" rtl="0" eaLnBrk="1" fontAlgn="ctr" latinLnBrk="0" hangingPunct="0">
      <a:lnSpc>
        <a:spcPct val="125000"/>
      </a:lnSpc>
      <a:spcBef>
        <a:spcPts val="800"/>
      </a:spcBef>
      <a:defRPr kumimoji="1" sz="1200" kern="1200">
        <a:solidFill>
          <a:schemeClr val="tx1"/>
        </a:solidFill>
        <a:latin typeface="ＭＳ Ｐ明朝" pitchFamily="18" charset="-128"/>
        <a:ea typeface="ＭＳ Ｐ明朝" pitchFamily="18" charset="-128"/>
        <a:cs typeface="+mn-cs"/>
      </a:defRPr>
    </a:lvl4pPr>
    <a:lvl5pPr marL="1974921" algn="l" defTabSz="987461" rtl="0" eaLnBrk="1" fontAlgn="ctr" latinLnBrk="0" hangingPunct="0">
      <a:lnSpc>
        <a:spcPct val="125000"/>
      </a:lnSpc>
      <a:spcBef>
        <a:spcPts val="800"/>
      </a:spcBef>
      <a:defRPr kumimoji="1" sz="1200" kern="1200">
        <a:solidFill>
          <a:schemeClr val="tx1"/>
        </a:solidFill>
        <a:latin typeface="ＭＳ Ｐ明朝" pitchFamily="18" charset="-128"/>
        <a:ea typeface="ＭＳ Ｐ明朝" pitchFamily="18" charset="-128"/>
        <a:cs typeface="+mn-cs"/>
      </a:defRPr>
    </a:lvl5pPr>
    <a:lvl6pPr marL="2468651" algn="l" defTabSz="98746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962382" algn="l" defTabSz="98746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456112" algn="l" defTabSz="98746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949842" algn="l" defTabSz="987461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 イメージ プレースホルダ 1"/>
          <p:cNvSpPr>
            <a:spLocks noGrp="1" noRot="1" noChangeAspect="1"/>
          </p:cNvSpPr>
          <p:nvPr>
            <p:ph type="sldImg" idx="2"/>
          </p:nvPr>
        </p:nvSpPr>
        <p:spPr>
          <a:xfrm>
            <a:off x="-212725" y="1117600"/>
            <a:ext cx="7232650" cy="4068763"/>
          </a:xfrm>
        </p:spPr>
      </p:sp>
      <p:sp>
        <p:nvSpPr>
          <p:cNvPr id="7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12" name="ノート プレースホルダ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15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3043560" y="9643392"/>
            <a:ext cx="3168353" cy="208935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fontAlgn="ctr" hangingPunct="0">
              <a:defRPr sz="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6211913" y="9643392"/>
            <a:ext cx="360040" cy="208935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fontAlgn="ctr" hangingPunct="0">
              <a:defRPr sz="1100">
                <a:solidFill>
                  <a:srgbClr val="6A6A6A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fld id="{19E4D030-1751-4CD0-AC2A-C9DF4C3F4C3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498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4D030-1751-4CD0-AC2A-C9DF4C3F4C3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316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4D030-1751-4CD0-AC2A-C9DF4C3F4C39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573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4D030-1751-4CD0-AC2A-C9DF4C3F4C39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061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4D030-1751-4CD0-AC2A-C9DF4C3F4C39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6312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4D030-1751-4CD0-AC2A-C9DF4C3F4C39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651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4D030-1751-4CD0-AC2A-C9DF4C3F4C39}" type="slidenum">
              <a:rPr lang="ja-JP" altLang="en-US" smtClean="0"/>
              <a:pPr/>
              <a:t>24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947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4D030-1751-4CD0-AC2A-C9DF4C3F4C39}" type="slidenum">
              <a:rPr lang="ja-JP" altLang="en-US" smtClean="0"/>
              <a:pPr/>
              <a:t>29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68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 userDrawn="1"/>
        </p:nvGrpSpPr>
        <p:grpSpPr>
          <a:xfrm>
            <a:off x="0" y="0"/>
            <a:ext cx="12192000" cy="6858000"/>
            <a:chOff x="0" y="0"/>
            <a:chExt cx="9901238" cy="7380288"/>
          </a:xfrm>
        </p:grpSpPr>
        <p:grpSp>
          <p:nvGrpSpPr>
            <p:cNvPr id="28" name="グループ化 27"/>
            <p:cNvGrpSpPr/>
            <p:nvPr userDrawn="1"/>
          </p:nvGrpSpPr>
          <p:grpSpPr>
            <a:xfrm>
              <a:off x="126002" y="3561798"/>
              <a:ext cx="9649236" cy="262503"/>
              <a:chOff x="126002" y="3679497"/>
              <a:chExt cx="9649236" cy="262503"/>
            </a:xfrm>
          </p:grpSpPr>
          <p:grpSp>
            <p:nvGrpSpPr>
              <p:cNvPr id="29" name="グループ化 28"/>
              <p:cNvGrpSpPr>
                <a:grpSpLocks noChangeAspect="1"/>
              </p:cNvGrpSpPr>
              <p:nvPr userDrawn="1"/>
            </p:nvGrpSpPr>
            <p:grpSpPr>
              <a:xfrm>
                <a:off x="7709554" y="3690000"/>
                <a:ext cx="668492" cy="252000"/>
                <a:chOff x="6846899" y="5123347"/>
                <a:chExt cx="862679" cy="325202"/>
              </a:xfrm>
            </p:grpSpPr>
            <p:sp>
              <p:nvSpPr>
                <p:cNvPr id="35" name="Freeform 31"/>
                <p:cNvSpPr>
                  <a:spLocks/>
                </p:cNvSpPr>
                <p:nvPr userDrawn="1"/>
              </p:nvSpPr>
              <p:spPr bwMode="auto">
                <a:xfrm>
                  <a:off x="6846899" y="5123347"/>
                  <a:ext cx="179676" cy="325202"/>
                </a:xfrm>
                <a:custGeom>
                  <a:avLst/>
                  <a:gdLst/>
                  <a:ahLst/>
                  <a:cxnLst>
                    <a:cxn ang="0">
                      <a:pos x="567" y="1013"/>
                    </a:cxn>
                    <a:cxn ang="0">
                      <a:pos x="567" y="1017"/>
                    </a:cxn>
                    <a:cxn ang="0">
                      <a:pos x="559" y="1025"/>
                    </a:cxn>
                    <a:cxn ang="0">
                      <a:pos x="555" y="1026"/>
                    </a:cxn>
                    <a:cxn ang="0">
                      <a:pos x="12" y="1026"/>
                    </a:cxn>
                    <a:cxn ang="0">
                      <a:pos x="8" y="1025"/>
                    </a:cxn>
                    <a:cxn ang="0">
                      <a:pos x="0" y="1017"/>
                    </a:cxn>
                    <a:cxn ang="0">
                      <a:pos x="0" y="1013"/>
                    </a:cxn>
                    <a:cxn ang="0">
                      <a:pos x="0" y="966"/>
                    </a:cxn>
                    <a:cxn ang="0">
                      <a:pos x="25" y="940"/>
                    </a:cxn>
                    <a:cxn ang="0">
                      <a:pos x="69" y="934"/>
                    </a:cxn>
                    <a:cxn ang="0">
                      <a:pos x="139" y="865"/>
                    </a:cxn>
                    <a:cxn ang="0">
                      <a:pos x="140" y="835"/>
                    </a:cxn>
                    <a:cxn ang="0">
                      <a:pos x="141" y="795"/>
                    </a:cxn>
                    <a:cxn ang="0">
                      <a:pos x="141" y="231"/>
                    </a:cxn>
                    <a:cxn ang="0">
                      <a:pos x="140" y="191"/>
                    </a:cxn>
                    <a:cxn ang="0">
                      <a:pos x="139" y="161"/>
                    </a:cxn>
                    <a:cxn ang="0">
                      <a:pos x="69" y="92"/>
                    </a:cxn>
                    <a:cxn ang="0">
                      <a:pos x="25" y="86"/>
                    </a:cxn>
                    <a:cxn ang="0">
                      <a:pos x="0" y="60"/>
                    </a:cxn>
                    <a:cxn ang="0">
                      <a:pos x="0" y="13"/>
                    </a:cxn>
                    <a:cxn ang="0">
                      <a:pos x="0" y="9"/>
                    </a:cxn>
                    <a:cxn ang="0">
                      <a:pos x="8" y="0"/>
                    </a:cxn>
                    <a:cxn ang="0">
                      <a:pos x="12" y="0"/>
                    </a:cxn>
                    <a:cxn ang="0">
                      <a:pos x="555" y="0"/>
                    </a:cxn>
                    <a:cxn ang="0">
                      <a:pos x="559" y="0"/>
                    </a:cxn>
                    <a:cxn ang="0">
                      <a:pos x="567" y="9"/>
                    </a:cxn>
                    <a:cxn ang="0">
                      <a:pos x="567" y="13"/>
                    </a:cxn>
                    <a:cxn ang="0">
                      <a:pos x="567" y="60"/>
                    </a:cxn>
                    <a:cxn ang="0">
                      <a:pos x="542" y="86"/>
                    </a:cxn>
                    <a:cxn ang="0">
                      <a:pos x="498" y="92"/>
                    </a:cxn>
                    <a:cxn ang="0">
                      <a:pos x="428" y="161"/>
                    </a:cxn>
                    <a:cxn ang="0">
                      <a:pos x="427" y="191"/>
                    </a:cxn>
                    <a:cxn ang="0">
                      <a:pos x="426" y="231"/>
                    </a:cxn>
                    <a:cxn ang="0">
                      <a:pos x="426" y="795"/>
                    </a:cxn>
                    <a:cxn ang="0">
                      <a:pos x="427" y="835"/>
                    </a:cxn>
                    <a:cxn ang="0">
                      <a:pos x="428" y="865"/>
                    </a:cxn>
                    <a:cxn ang="0">
                      <a:pos x="498" y="934"/>
                    </a:cxn>
                    <a:cxn ang="0">
                      <a:pos x="542" y="940"/>
                    </a:cxn>
                    <a:cxn ang="0">
                      <a:pos x="567" y="966"/>
                    </a:cxn>
                    <a:cxn ang="0">
                      <a:pos x="567" y="1013"/>
                    </a:cxn>
                  </a:cxnLst>
                  <a:rect l="0" t="0" r="r" b="b"/>
                  <a:pathLst>
                    <a:path w="567" h="1026">
                      <a:moveTo>
                        <a:pt x="567" y="1013"/>
                      </a:moveTo>
                      <a:cubicBezTo>
                        <a:pt x="567" y="1014"/>
                        <a:pt x="567" y="1017"/>
                        <a:pt x="567" y="1017"/>
                      </a:cubicBezTo>
                      <a:cubicBezTo>
                        <a:pt x="567" y="1022"/>
                        <a:pt x="563" y="1025"/>
                        <a:pt x="559" y="1025"/>
                      </a:cubicBezTo>
                      <a:cubicBezTo>
                        <a:pt x="559" y="1025"/>
                        <a:pt x="556" y="1026"/>
                        <a:pt x="555" y="1026"/>
                      </a:cubicBezTo>
                      <a:cubicBezTo>
                        <a:pt x="555" y="1026"/>
                        <a:pt x="14" y="1026"/>
                        <a:pt x="12" y="1026"/>
                      </a:cubicBezTo>
                      <a:cubicBezTo>
                        <a:pt x="11" y="1026"/>
                        <a:pt x="8" y="1025"/>
                        <a:pt x="8" y="1025"/>
                      </a:cubicBezTo>
                      <a:cubicBezTo>
                        <a:pt x="4" y="1025"/>
                        <a:pt x="0" y="1022"/>
                        <a:pt x="0" y="1017"/>
                      </a:cubicBezTo>
                      <a:cubicBezTo>
                        <a:pt x="0" y="1017"/>
                        <a:pt x="0" y="1014"/>
                        <a:pt x="0" y="1013"/>
                      </a:cubicBezTo>
                      <a:cubicBezTo>
                        <a:pt x="0" y="966"/>
                        <a:pt x="0" y="966"/>
                        <a:pt x="0" y="966"/>
                      </a:cubicBezTo>
                      <a:cubicBezTo>
                        <a:pt x="0" y="952"/>
                        <a:pt x="9" y="941"/>
                        <a:pt x="25" y="940"/>
                      </a:cubicBezTo>
                      <a:cubicBezTo>
                        <a:pt x="37" y="938"/>
                        <a:pt x="56" y="936"/>
                        <a:pt x="69" y="934"/>
                      </a:cubicBezTo>
                      <a:cubicBezTo>
                        <a:pt x="111" y="927"/>
                        <a:pt x="134" y="911"/>
                        <a:pt x="139" y="865"/>
                      </a:cubicBezTo>
                      <a:cubicBezTo>
                        <a:pt x="139" y="857"/>
                        <a:pt x="140" y="835"/>
                        <a:pt x="140" y="835"/>
                      </a:cubicBezTo>
                      <a:cubicBezTo>
                        <a:pt x="141" y="795"/>
                        <a:pt x="141" y="795"/>
                        <a:pt x="141" y="795"/>
                      </a:cubicBezTo>
                      <a:cubicBezTo>
                        <a:pt x="141" y="231"/>
                        <a:pt x="141" y="231"/>
                        <a:pt x="141" y="231"/>
                      </a:cubicBezTo>
                      <a:cubicBezTo>
                        <a:pt x="140" y="191"/>
                        <a:pt x="140" y="191"/>
                        <a:pt x="140" y="191"/>
                      </a:cubicBezTo>
                      <a:cubicBezTo>
                        <a:pt x="140" y="191"/>
                        <a:pt x="139" y="169"/>
                        <a:pt x="139" y="161"/>
                      </a:cubicBezTo>
                      <a:cubicBezTo>
                        <a:pt x="134" y="115"/>
                        <a:pt x="111" y="99"/>
                        <a:pt x="69" y="92"/>
                      </a:cubicBezTo>
                      <a:cubicBezTo>
                        <a:pt x="56" y="90"/>
                        <a:pt x="37" y="88"/>
                        <a:pt x="25" y="86"/>
                      </a:cubicBezTo>
                      <a:cubicBezTo>
                        <a:pt x="9" y="84"/>
                        <a:pt x="0" y="74"/>
                        <a:pt x="0" y="60"/>
                      </a:cubicBezTo>
                      <a:cubicBezTo>
                        <a:pt x="0" y="60"/>
                        <a:pt x="0" y="14"/>
                        <a:pt x="0" y="13"/>
                      </a:cubicBezTo>
                      <a:cubicBezTo>
                        <a:pt x="0" y="12"/>
                        <a:pt x="0" y="9"/>
                        <a:pt x="0" y="9"/>
                      </a:cubicBezTo>
                      <a:cubicBezTo>
                        <a:pt x="0" y="4"/>
                        <a:pt x="4" y="1"/>
                        <a:pt x="8" y="0"/>
                      </a:cubicBezTo>
                      <a:cubicBezTo>
                        <a:pt x="8" y="0"/>
                        <a:pt x="11" y="0"/>
                        <a:pt x="12" y="0"/>
                      </a:cubicBezTo>
                      <a:cubicBezTo>
                        <a:pt x="14" y="0"/>
                        <a:pt x="555" y="0"/>
                        <a:pt x="555" y="0"/>
                      </a:cubicBezTo>
                      <a:cubicBezTo>
                        <a:pt x="556" y="0"/>
                        <a:pt x="559" y="0"/>
                        <a:pt x="559" y="0"/>
                      </a:cubicBezTo>
                      <a:cubicBezTo>
                        <a:pt x="563" y="1"/>
                        <a:pt x="567" y="4"/>
                        <a:pt x="567" y="9"/>
                      </a:cubicBezTo>
                      <a:cubicBezTo>
                        <a:pt x="567" y="9"/>
                        <a:pt x="567" y="12"/>
                        <a:pt x="567" y="13"/>
                      </a:cubicBezTo>
                      <a:cubicBezTo>
                        <a:pt x="567" y="60"/>
                        <a:pt x="567" y="60"/>
                        <a:pt x="567" y="60"/>
                      </a:cubicBezTo>
                      <a:cubicBezTo>
                        <a:pt x="567" y="74"/>
                        <a:pt x="558" y="84"/>
                        <a:pt x="542" y="86"/>
                      </a:cubicBezTo>
                      <a:cubicBezTo>
                        <a:pt x="530" y="88"/>
                        <a:pt x="510" y="90"/>
                        <a:pt x="498" y="92"/>
                      </a:cubicBezTo>
                      <a:cubicBezTo>
                        <a:pt x="456" y="99"/>
                        <a:pt x="433" y="115"/>
                        <a:pt x="428" y="161"/>
                      </a:cubicBezTo>
                      <a:cubicBezTo>
                        <a:pt x="428" y="169"/>
                        <a:pt x="427" y="191"/>
                        <a:pt x="427" y="191"/>
                      </a:cubicBezTo>
                      <a:cubicBezTo>
                        <a:pt x="426" y="231"/>
                        <a:pt x="426" y="231"/>
                        <a:pt x="426" y="231"/>
                      </a:cubicBezTo>
                      <a:cubicBezTo>
                        <a:pt x="426" y="795"/>
                        <a:pt x="426" y="795"/>
                        <a:pt x="426" y="795"/>
                      </a:cubicBezTo>
                      <a:cubicBezTo>
                        <a:pt x="427" y="835"/>
                        <a:pt x="427" y="835"/>
                        <a:pt x="427" y="835"/>
                      </a:cubicBezTo>
                      <a:cubicBezTo>
                        <a:pt x="427" y="835"/>
                        <a:pt x="428" y="857"/>
                        <a:pt x="428" y="865"/>
                      </a:cubicBezTo>
                      <a:cubicBezTo>
                        <a:pt x="433" y="911"/>
                        <a:pt x="456" y="927"/>
                        <a:pt x="498" y="934"/>
                      </a:cubicBezTo>
                      <a:cubicBezTo>
                        <a:pt x="510" y="936"/>
                        <a:pt x="530" y="938"/>
                        <a:pt x="542" y="940"/>
                      </a:cubicBezTo>
                      <a:cubicBezTo>
                        <a:pt x="558" y="941"/>
                        <a:pt x="567" y="952"/>
                        <a:pt x="567" y="966"/>
                      </a:cubicBezTo>
                      <a:lnTo>
                        <a:pt x="567" y="1013"/>
                      </a:lnTo>
                      <a:close/>
                    </a:path>
                  </a:pathLst>
                </a:custGeom>
                <a:solidFill>
                  <a:srgbClr val="004EA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8496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673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Freeform 32"/>
                <p:cNvSpPr>
                  <a:spLocks/>
                </p:cNvSpPr>
                <p:nvPr userDrawn="1"/>
              </p:nvSpPr>
              <p:spPr bwMode="auto">
                <a:xfrm>
                  <a:off x="7075862" y="5123347"/>
                  <a:ext cx="404756" cy="325202"/>
                </a:xfrm>
                <a:custGeom>
                  <a:avLst/>
                  <a:gdLst/>
                  <a:ahLst/>
                  <a:cxnLst>
                    <a:cxn ang="0">
                      <a:pos x="709" y="1017"/>
                    </a:cxn>
                    <a:cxn ang="0">
                      <a:pos x="722" y="1026"/>
                    </a:cxn>
                    <a:cxn ang="0">
                      <a:pos x="1268" y="1025"/>
                    </a:cxn>
                    <a:cxn ang="0">
                      <a:pos x="1277" y="1013"/>
                    </a:cxn>
                    <a:cxn ang="0">
                      <a:pos x="1251" y="940"/>
                    </a:cxn>
                    <a:cxn ang="0">
                      <a:pos x="1138" y="865"/>
                    </a:cxn>
                    <a:cxn ang="0">
                      <a:pos x="1136" y="795"/>
                    </a:cxn>
                    <a:cxn ang="0">
                      <a:pos x="1136" y="191"/>
                    </a:cxn>
                    <a:cxn ang="0">
                      <a:pos x="1207" y="92"/>
                    </a:cxn>
                    <a:cxn ang="0">
                      <a:pos x="1277" y="60"/>
                    </a:cxn>
                    <a:cxn ang="0">
                      <a:pos x="1277" y="9"/>
                    </a:cxn>
                    <a:cxn ang="0">
                      <a:pos x="1264" y="0"/>
                    </a:cxn>
                    <a:cxn ang="0">
                      <a:pos x="718" y="0"/>
                    </a:cxn>
                    <a:cxn ang="0">
                      <a:pos x="709" y="13"/>
                    </a:cxn>
                    <a:cxn ang="0">
                      <a:pos x="734" y="86"/>
                    </a:cxn>
                    <a:cxn ang="0">
                      <a:pos x="848" y="161"/>
                    </a:cxn>
                    <a:cxn ang="0">
                      <a:pos x="850" y="231"/>
                    </a:cxn>
                    <a:cxn ang="0">
                      <a:pos x="427" y="426"/>
                    </a:cxn>
                    <a:cxn ang="0">
                      <a:pos x="428" y="191"/>
                    </a:cxn>
                    <a:cxn ang="0">
                      <a:pos x="498" y="92"/>
                    </a:cxn>
                    <a:cxn ang="0">
                      <a:pos x="568" y="60"/>
                    </a:cxn>
                    <a:cxn ang="0">
                      <a:pos x="568" y="9"/>
                    </a:cxn>
                    <a:cxn ang="0">
                      <a:pos x="555" y="0"/>
                    </a:cxn>
                    <a:cxn ang="0">
                      <a:pos x="9" y="0"/>
                    </a:cxn>
                    <a:cxn ang="0">
                      <a:pos x="0" y="13"/>
                    </a:cxn>
                    <a:cxn ang="0">
                      <a:pos x="26" y="86"/>
                    </a:cxn>
                    <a:cxn ang="0">
                      <a:pos x="139" y="161"/>
                    </a:cxn>
                    <a:cxn ang="0">
                      <a:pos x="141" y="231"/>
                    </a:cxn>
                    <a:cxn ang="0">
                      <a:pos x="141" y="835"/>
                    </a:cxn>
                    <a:cxn ang="0">
                      <a:pos x="70" y="934"/>
                    </a:cxn>
                    <a:cxn ang="0">
                      <a:pos x="0" y="966"/>
                    </a:cxn>
                    <a:cxn ang="0">
                      <a:pos x="1" y="1017"/>
                    </a:cxn>
                    <a:cxn ang="0">
                      <a:pos x="13" y="1026"/>
                    </a:cxn>
                    <a:cxn ang="0">
                      <a:pos x="559" y="1025"/>
                    </a:cxn>
                    <a:cxn ang="0">
                      <a:pos x="568" y="1013"/>
                    </a:cxn>
                    <a:cxn ang="0">
                      <a:pos x="543" y="940"/>
                    </a:cxn>
                    <a:cxn ang="0">
                      <a:pos x="429" y="865"/>
                    </a:cxn>
                    <a:cxn ang="0">
                      <a:pos x="427" y="795"/>
                    </a:cxn>
                    <a:cxn ang="0">
                      <a:pos x="850" y="579"/>
                    </a:cxn>
                    <a:cxn ang="0">
                      <a:pos x="849" y="835"/>
                    </a:cxn>
                    <a:cxn ang="0">
                      <a:pos x="779" y="934"/>
                    </a:cxn>
                    <a:cxn ang="0">
                      <a:pos x="709" y="966"/>
                    </a:cxn>
                  </a:cxnLst>
                  <a:rect l="0" t="0" r="r" b="b"/>
                  <a:pathLst>
                    <a:path w="1277" h="1026">
                      <a:moveTo>
                        <a:pt x="709" y="1013"/>
                      </a:moveTo>
                      <a:cubicBezTo>
                        <a:pt x="709" y="1014"/>
                        <a:pt x="709" y="1017"/>
                        <a:pt x="709" y="1017"/>
                      </a:cubicBezTo>
                      <a:cubicBezTo>
                        <a:pt x="709" y="1022"/>
                        <a:pt x="713" y="1025"/>
                        <a:pt x="718" y="1025"/>
                      </a:cubicBezTo>
                      <a:cubicBezTo>
                        <a:pt x="718" y="1025"/>
                        <a:pt x="720" y="1026"/>
                        <a:pt x="722" y="1026"/>
                      </a:cubicBezTo>
                      <a:cubicBezTo>
                        <a:pt x="723" y="1026"/>
                        <a:pt x="1264" y="1026"/>
                        <a:pt x="1264" y="1026"/>
                      </a:cubicBezTo>
                      <a:cubicBezTo>
                        <a:pt x="1265" y="1026"/>
                        <a:pt x="1268" y="1025"/>
                        <a:pt x="1268" y="1025"/>
                      </a:cubicBezTo>
                      <a:cubicBezTo>
                        <a:pt x="1273" y="1025"/>
                        <a:pt x="1277" y="1022"/>
                        <a:pt x="1277" y="1017"/>
                      </a:cubicBezTo>
                      <a:cubicBezTo>
                        <a:pt x="1277" y="1017"/>
                        <a:pt x="1277" y="1014"/>
                        <a:pt x="1277" y="1013"/>
                      </a:cubicBezTo>
                      <a:cubicBezTo>
                        <a:pt x="1277" y="966"/>
                        <a:pt x="1277" y="966"/>
                        <a:pt x="1277" y="966"/>
                      </a:cubicBezTo>
                      <a:cubicBezTo>
                        <a:pt x="1277" y="952"/>
                        <a:pt x="1267" y="941"/>
                        <a:pt x="1251" y="940"/>
                      </a:cubicBezTo>
                      <a:cubicBezTo>
                        <a:pt x="1240" y="938"/>
                        <a:pt x="1220" y="936"/>
                        <a:pt x="1207" y="934"/>
                      </a:cubicBezTo>
                      <a:cubicBezTo>
                        <a:pt x="1166" y="927"/>
                        <a:pt x="1142" y="911"/>
                        <a:pt x="1138" y="865"/>
                      </a:cubicBezTo>
                      <a:cubicBezTo>
                        <a:pt x="1137" y="857"/>
                        <a:pt x="1136" y="835"/>
                        <a:pt x="1136" y="835"/>
                      </a:cubicBezTo>
                      <a:cubicBezTo>
                        <a:pt x="1136" y="795"/>
                        <a:pt x="1136" y="795"/>
                        <a:pt x="1136" y="795"/>
                      </a:cubicBezTo>
                      <a:cubicBezTo>
                        <a:pt x="1136" y="231"/>
                        <a:pt x="1136" y="231"/>
                        <a:pt x="1136" y="231"/>
                      </a:cubicBezTo>
                      <a:cubicBezTo>
                        <a:pt x="1136" y="191"/>
                        <a:pt x="1136" y="191"/>
                        <a:pt x="1136" y="191"/>
                      </a:cubicBezTo>
                      <a:cubicBezTo>
                        <a:pt x="1136" y="191"/>
                        <a:pt x="1137" y="169"/>
                        <a:pt x="1138" y="161"/>
                      </a:cubicBezTo>
                      <a:cubicBezTo>
                        <a:pt x="1142" y="115"/>
                        <a:pt x="1166" y="99"/>
                        <a:pt x="1207" y="92"/>
                      </a:cubicBezTo>
                      <a:cubicBezTo>
                        <a:pt x="1220" y="90"/>
                        <a:pt x="1240" y="88"/>
                        <a:pt x="1251" y="86"/>
                      </a:cubicBezTo>
                      <a:cubicBezTo>
                        <a:pt x="1267" y="84"/>
                        <a:pt x="1277" y="74"/>
                        <a:pt x="1277" y="60"/>
                      </a:cubicBezTo>
                      <a:cubicBezTo>
                        <a:pt x="1277" y="13"/>
                        <a:pt x="1277" y="13"/>
                        <a:pt x="1277" y="13"/>
                      </a:cubicBezTo>
                      <a:cubicBezTo>
                        <a:pt x="1277" y="12"/>
                        <a:pt x="1277" y="9"/>
                        <a:pt x="1277" y="9"/>
                      </a:cubicBezTo>
                      <a:cubicBezTo>
                        <a:pt x="1277" y="4"/>
                        <a:pt x="1273" y="1"/>
                        <a:pt x="1268" y="0"/>
                      </a:cubicBezTo>
                      <a:cubicBezTo>
                        <a:pt x="1268" y="0"/>
                        <a:pt x="1265" y="0"/>
                        <a:pt x="1264" y="0"/>
                      </a:cubicBezTo>
                      <a:cubicBezTo>
                        <a:pt x="1264" y="0"/>
                        <a:pt x="723" y="0"/>
                        <a:pt x="722" y="0"/>
                      </a:cubicBezTo>
                      <a:cubicBezTo>
                        <a:pt x="720" y="0"/>
                        <a:pt x="718" y="0"/>
                        <a:pt x="718" y="0"/>
                      </a:cubicBezTo>
                      <a:cubicBezTo>
                        <a:pt x="713" y="1"/>
                        <a:pt x="709" y="4"/>
                        <a:pt x="709" y="9"/>
                      </a:cubicBezTo>
                      <a:cubicBezTo>
                        <a:pt x="709" y="9"/>
                        <a:pt x="709" y="12"/>
                        <a:pt x="709" y="13"/>
                      </a:cubicBezTo>
                      <a:cubicBezTo>
                        <a:pt x="709" y="14"/>
                        <a:pt x="709" y="60"/>
                        <a:pt x="709" y="60"/>
                      </a:cubicBezTo>
                      <a:cubicBezTo>
                        <a:pt x="709" y="74"/>
                        <a:pt x="719" y="84"/>
                        <a:pt x="734" y="86"/>
                      </a:cubicBezTo>
                      <a:cubicBezTo>
                        <a:pt x="746" y="88"/>
                        <a:pt x="766" y="90"/>
                        <a:pt x="779" y="92"/>
                      </a:cubicBezTo>
                      <a:cubicBezTo>
                        <a:pt x="820" y="99"/>
                        <a:pt x="844" y="115"/>
                        <a:pt x="848" y="161"/>
                      </a:cubicBezTo>
                      <a:cubicBezTo>
                        <a:pt x="849" y="169"/>
                        <a:pt x="849" y="191"/>
                        <a:pt x="849" y="191"/>
                      </a:cubicBezTo>
                      <a:cubicBezTo>
                        <a:pt x="850" y="231"/>
                        <a:pt x="850" y="231"/>
                        <a:pt x="850" y="231"/>
                      </a:cubicBezTo>
                      <a:cubicBezTo>
                        <a:pt x="850" y="426"/>
                        <a:pt x="850" y="426"/>
                        <a:pt x="850" y="426"/>
                      </a:cubicBezTo>
                      <a:cubicBezTo>
                        <a:pt x="427" y="426"/>
                        <a:pt x="427" y="426"/>
                        <a:pt x="427" y="426"/>
                      </a:cubicBezTo>
                      <a:cubicBezTo>
                        <a:pt x="427" y="231"/>
                        <a:pt x="427" y="231"/>
                        <a:pt x="427" y="231"/>
                      </a:cubicBezTo>
                      <a:cubicBezTo>
                        <a:pt x="428" y="191"/>
                        <a:pt x="428" y="191"/>
                        <a:pt x="428" y="191"/>
                      </a:cubicBezTo>
                      <a:cubicBezTo>
                        <a:pt x="428" y="191"/>
                        <a:pt x="428" y="169"/>
                        <a:pt x="429" y="161"/>
                      </a:cubicBezTo>
                      <a:cubicBezTo>
                        <a:pt x="433" y="115"/>
                        <a:pt x="457" y="99"/>
                        <a:pt x="498" y="92"/>
                      </a:cubicBezTo>
                      <a:cubicBezTo>
                        <a:pt x="511" y="90"/>
                        <a:pt x="531" y="88"/>
                        <a:pt x="543" y="86"/>
                      </a:cubicBezTo>
                      <a:cubicBezTo>
                        <a:pt x="558" y="84"/>
                        <a:pt x="568" y="74"/>
                        <a:pt x="568" y="60"/>
                      </a:cubicBezTo>
                      <a:cubicBezTo>
                        <a:pt x="568" y="13"/>
                        <a:pt x="568" y="13"/>
                        <a:pt x="568" y="13"/>
                      </a:cubicBezTo>
                      <a:cubicBezTo>
                        <a:pt x="568" y="12"/>
                        <a:pt x="568" y="9"/>
                        <a:pt x="568" y="9"/>
                      </a:cubicBezTo>
                      <a:cubicBezTo>
                        <a:pt x="568" y="4"/>
                        <a:pt x="564" y="1"/>
                        <a:pt x="559" y="0"/>
                      </a:cubicBezTo>
                      <a:cubicBezTo>
                        <a:pt x="559" y="0"/>
                        <a:pt x="557" y="0"/>
                        <a:pt x="555" y="0"/>
                      </a:cubicBezTo>
                      <a:cubicBezTo>
                        <a:pt x="555" y="0"/>
                        <a:pt x="14" y="0"/>
                        <a:pt x="13" y="0"/>
                      </a:cubicBezTo>
                      <a:cubicBezTo>
                        <a:pt x="12" y="0"/>
                        <a:pt x="9" y="0"/>
                        <a:pt x="9" y="0"/>
                      </a:cubicBezTo>
                      <a:cubicBezTo>
                        <a:pt x="4" y="1"/>
                        <a:pt x="1" y="4"/>
                        <a:pt x="1" y="9"/>
                      </a:cubicBezTo>
                      <a:cubicBezTo>
                        <a:pt x="1" y="9"/>
                        <a:pt x="0" y="12"/>
                        <a:pt x="0" y="13"/>
                      </a:cubicBezTo>
                      <a:cubicBezTo>
                        <a:pt x="0" y="14"/>
                        <a:pt x="0" y="60"/>
                        <a:pt x="0" y="60"/>
                      </a:cubicBezTo>
                      <a:cubicBezTo>
                        <a:pt x="0" y="74"/>
                        <a:pt x="10" y="84"/>
                        <a:pt x="26" y="86"/>
                      </a:cubicBezTo>
                      <a:cubicBezTo>
                        <a:pt x="38" y="88"/>
                        <a:pt x="57" y="90"/>
                        <a:pt x="70" y="92"/>
                      </a:cubicBezTo>
                      <a:cubicBezTo>
                        <a:pt x="112" y="99"/>
                        <a:pt x="135" y="115"/>
                        <a:pt x="139" y="161"/>
                      </a:cubicBezTo>
                      <a:cubicBezTo>
                        <a:pt x="140" y="169"/>
                        <a:pt x="141" y="191"/>
                        <a:pt x="141" y="191"/>
                      </a:cubicBezTo>
                      <a:cubicBezTo>
                        <a:pt x="141" y="231"/>
                        <a:pt x="141" y="231"/>
                        <a:pt x="141" y="231"/>
                      </a:cubicBezTo>
                      <a:cubicBezTo>
                        <a:pt x="141" y="795"/>
                        <a:pt x="141" y="795"/>
                        <a:pt x="141" y="795"/>
                      </a:cubicBezTo>
                      <a:cubicBezTo>
                        <a:pt x="141" y="835"/>
                        <a:pt x="141" y="835"/>
                        <a:pt x="141" y="835"/>
                      </a:cubicBezTo>
                      <a:cubicBezTo>
                        <a:pt x="141" y="835"/>
                        <a:pt x="140" y="857"/>
                        <a:pt x="139" y="865"/>
                      </a:cubicBezTo>
                      <a:cubicBezTo>
                        <a:pt x="135" y="911"/>
                        <a:pt x="112" y="927"/>
                        <a:pt x="70" y="934"/>
                      </a:cubicBezTo>
                      <a:cubicBezTo>
                        <a:pt x="57" y="936"/>
                        <a:pt x="38" y="938"/>
                        <a:pt x="26" y="940"/>
                      </a:cubicBezTo>
                      <a:cubicBezTo>
                        <a:pt x="10" y="941"/>
                        <a:pt x="0" y="952"/>
                        <a:pt x="0" y="966"/>
                      </a:cubicBezTo>
                      <a:cubicBezTo>
                        <a:pt x="0" y="966"/>
                        <a:pt x="0" y="1012"/>
                        <a:pt x="0" y="1013"/>
                      </a:cubicBezTo>
                      <a:cubicBezTo>
                        <a:pt x="0" y="1014"/>
                        <a:pt x="1" y="1017"/>
                        <a:pt x="1" y="1017"/>
                      </a:cubicBezTo>
                      <a:cubicBezTo>
                        <a:pt x="1" y="1022"/>
                        <a:pt x="4" y="1025"/>
                        <a:pt x="9" y="1025"/>
                      </a:cubicBezTo>
                      <a:cubicBezTo>
                        <a:pt x="9" y="1025"/>
                        <a:pt x="12" y="1026"/>
                        <a:pt x="13" y="1026"/>
                      </a:cubicBezTo>
                      <a:cubicBezTo>
                        <a:pt x="14" y="1026"/>
                        <a:pt x="555" y="1026"/>
                        <a:pt x="555" y="1026"/>
                      </a:cubicBezTo>
                      <a:cubicBezTo>
                        <a:pt x="557" y="1026"/>
                        <a:pt x="559" y="1025"/>
                        <a:pt x="559" y="1025"/>
                      </a:cubicBezTo>
                      <a:cubicBezTo>
                        <a:pt x="564" y="1025"/>
                        <a:pt x="568" y="1022"/>
                        <a:pt x="568" y="1017"/>
                      </a:cubicBezTo>
                      <a:cubicBezTo>
                        <a:pt x="568" y="1017"/>
                        <a:pt x="568" y="1014"/>
                        <a:pt x="568" y="1013"/>
                      </a:cubicBezTo>
                      <a:cubicBezTo>
                        <a:pt x="568" y="966"/>
                        <a:pt x="568" y="966"/>
                        <a:pt x="568" y="966"/>
                      </a:cubicBezTo>
                      <a:cubicBezTo>
                        <a:pt x="568" y="952"/>
                        <a:pt x="558" y="941"/>
                        <a:pt x="543" y="940"/>
                      </a:cubicBezTo>
                      <a:cubicBezTo>
                        <a:pt x="531" y="938"/>
                        <a:pt x="511" y="936"/>
                        <a:pt x="498" y="934"/>
                      </a:cubicBezTo>
                      <a:cubicBezTo>
                        <a:pt x="457" y="927"/>
                        <a:pt x="433" y="911"/>
                        <a:pt x="429" y="865"/>
                      </a:cubicBezTo>
                      <a:cubicBezTo>
                        <a:pt x="428" y="857"/>
                        <a:pt x="428" y="835"/>
                        <a:pt x="428" y="835"/>
                      </a:cubicBezTo>
                      <a:cubicBezTo>
                        <a:pt x="427" y="795"/>
                        <a:pt x="427" y="795"/>
                        <a:pt x="427" y="795"/>
                      </a:cubicBezTo>
                      <a:cubicBezTo>
                        <a:pt x="427" y="579"/>
                        <a:pt x="427" y="579"/>
                        <a:pt x="427" y="579"/>
                      </a:cubicBezTo>
                      <a:cubicBezTo>
                        <a:pt x="850" y="579"/>
                        <a:pt x="850" y="579"/>
                        <a:pt x="850" y="579"/>
                      </a:cubicBezTo>
                      <a:cubicBezTo>
                        <a:pt x="850" y="795"/>
                        <a:pt x="850" y="795"/>
                        <a:pt x="850" y="795"/>
                      </a:cubicBezTo>
                      <a:cubicBezTo>
                        <a:pt x="849" y="835"/>
                        <a:pt x="849" y="835"/>
                        <a:pt x="849" y="835"/>
                      </a:cubicBezTo>
                      <a:cubicBezTo>
                        <a:pt x="849" y="835"/>
                        <a:pt x="849" y="857"/>
                        <a:pt x="848" y="865"/>
                      </a:cubicBezTo>
                      <a:cubicBezTo>
                        <a:pt x="844" y="911"/>
                        <a:pt x="820" y="927"/>
                        <a:pt x="779" y="934"/>
                      </a:cubicBezTo>
                      <a:cubicBezTo>
                        <a:pt x="766" y="936"/>
                        <a:pt x="746" y="938"/>
                        <a:pt x="734" y="940"/>
                      </a:cubicBezTo>
                      <a:cubicBezTo>
                        <a:pt x="719" y="941"/>
                        <a:pt x="709" y="952"/>
                        <a:pt x="709" y="966"/>
                      </a:cubicBezTo>
                      <a:cubicBezTo>
                        <a:pt x="709" y="966"/>
                        <a:pt x="709" y="1012"/>
                        <a:pt x="709" y="1013"/>
                      </a:cubicBezTo>
                      <a:close/>
                    </a:path>
                  </a:pathLst>
                </a:custGeom>
                <a:solidFill>
                  <a:srgbClr val="004EA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8496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673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Freeform 33"/>
                <p:cNvSpPr>
                  <a:spLocks/>
                </p:cNvSpPr>
                <p:nvPr userDrawn="1"/>
              </p:nvSpPr>
              <p:spPr bwMode="auto">
                <a:xfrm>
                  <a:off x="7529514" y="5123347"/>
                  <a:ext cx="180064" cy="325202"/>
                </a:xfrm>
                <a:custGeom>
                  <a:avLst/>
                  <a:gdLst/>
                  <a:ahLst/>
                  <a:cxnLst>
                    <a:cxn ang="0">
                      <a:pos x="0" y="1013"/>
                    </a:cxn>
                    <a:cxn ang="0">
                      <a:pos x="0" y="1017"/>
                    </a:cxn>
                    <a:cxn ang="0">
                      <a:pos x="8" y="1025"/>
                    </a:cxn>
                    <a:cxn ang="0">
                      <a:pos x="13" y="1026"/>
                    </a:cxn>
                    <a:cxn ang="0">
                      <a:pos x="555" y="1026"/>
                    </a:cxn>
                    <a:cxn ang="0">
                      <a:pos x="559" y="1025"/>
                    </a:cxn>
                    <a:cxn ang="0">
                      <a:pos x="567" y="1017"/>
                    </a:cxn>
                    <a:cxn ang="0">
                      <a:pos x="568" y="1013"/>
                    </a:cxn>
                    <a:cxn ang="0">
                      <a:pos x="568" y="966"/>
                    </a:cxn>
                    <a:cxn ang="0">
                      <a:pos x="542" y="940"/>
                    </a:cxn>
                    <a:cxn ang="0">
                      <a:pos x="498" y="934"/>
                    </a:cxn>
                    <a:cxn ang="0">
                      <a:pos x="429" y="865"/>
                    </a:cxn>
                    <a:cxn ang="0">
                      <a:pos x="427" y="835"/>
                    </a:cxn>
                    <a:cxn ang="0">
                      <a:pos x="427" y="795"/>
                    </a:cxn>
                    <a:cxn ang="0">
                      <a:pos x="427" y="231"/>
                    </a:cxn>
                    <a:cxn ang="0">
                      <a:pos x="427" y="191"/>
                    </a:cxn>
                    <a:cxn ang="0">
                      <a:pos x="429" y="161"/>
                    </a:cxn>
                    <a:cxn ang="0">
                      <a:pos x="498" y="92"/>
                    </a:cxn>
                    <a:cxn ang="0">
                      <a:pos x="542" y="86"/>
                    </a:cxn>
                    <a:cxn ang="0">
                      <a:pos x="568" y="60"/>
                    </a:cxn>
                    <a:cxn ang="0">
                      <a:pos x="568" y="13"/>
                    </a:cxn>
                    <a:cxn ang="0">
                      <a:pos x="567" y="9"/>
                    </a:cxn>
                    <a:cxn ang="0">
                      <a:pos x="559" y="0"/>
                    </a:cxn>
                    <a:cxn ang="0">
                      <a:pos x="555" y="0"/>
                    </a:cxn>
                    <a:cxn ang="0">
                      <a:pos x="13" y="0"/>
                    </a:cxn>
                    <a:cxn ang="0">
                      <a:pos x="8" y="0"/>
                    </a:cxn>
                    <a:cxn ang="0">
                      <a:pos x="0" y="9"/>
                    </a:cxn>
                    <a:cxn ang="0">
                      <a:pos x="0" y="13"/>
                    </a:cxn>
                    <a:cxn ang="0">
                      <a:pos x="0" y="60"/>
                    </a:cxn>
                    <a:cxn ang="0">
                      <a:pos x="25" y="86"/>
                    </a:cxn>
                    <a:cxn ang="0">
                      <a:pos x="69" y="92"/>
                    </a:cxn>
                    <a:cxn ang="0">
                      <a:pos x="139" y="161"/>
                    </a:cxn>
                    <a:cxn ang="0">
                      <a:pos x="140" y="191"/>
                    </a:cxn>
                    <a:cxn ang="0">
                      <a:pos x="141" y="231"/>
                    </a:cxn>
                    <a:cxn ang="0">
                      <a:pos x="141" y="795"/>
                    </a:cxn>
                    <a:cxn ang="0">
                      <a:pos x="140" y="835"/>
                    </a:cxn>
                    <a:cxn ang="0">
                      <a:pos x="139" y="865"/>
                    </a:cxn>
                    <a:cxn ang="0">
                      <a:pos x="69" y="934"/>
                    </a:cxn>
                    <a:cxn ang="0">
                      <a:pos x="25" y="940"/>
                    </a:cxn>
                    <a:cxn ang="0">
                      <a:pos x="0" y="966"/>
                    </a:cxn>
                    <a:cxn ang="0">
                      <a:pos x="0" y="1013"/>
                    </a:cxn>
                  </a:cxnLst>
                  <a:rect l="0" t="0" r="r" b="b"/>
                  <a:pathLst>
                    <a:path w="568" h="1026">
                      <a:moveTo>
                        <a:pt x="0" y="1013"/>
                      </a:moveTo>
                      <a:cubicBezTo>
                        <a:pt x="0" y="1014"/>
                        <a:pt x="0" y="1017"/>
                        <a:pt x="0" y="1017"/>
                      </a:cubicBezTo>
                      <a:cubicBezTo>
                        <a:pt x="0" y="1022"/>
                        <a:pt x="4" y="1025"/>
                        <a:pt x="8" y="1025"/>
                      </a:cubicBezTo>
                      <a:cubicBezTo>
                        <a:pt x="8" y="1025"/>
                        <a:pt x="11" y="1026"/>
                        <a:pt x="13" y="1026"/>
                      </a:cubicBezTo>
                      <a:cubicBezTo>
                        <a:pt x="14" y="1026"/>
                        <a:pt x="555" y="1026"/>
                        <a:pt x="555" y="1026"/>
                      </a:cubicBezTo>
                      <a:cubicBezTo>
                        <a:pt x="556" y="1026"/>
                        <a:pt x="559" y="1025"/>
                        <a:pt x="559" y="1025"/>
                      </a:cubicBezTo>
                      <a:cubicBezTo>
                        <a:pt x="564" y="1025"/>
                        <a:pt x="567" y="1022"/>
                        <a:pt x="567" y="1017"/>
                      </a:cubicBezTo>
                      <a:cubicBezTo>
                        <a:pt x="567" y="1017"/>
                        <a:pt x="568" y="1014"/>
                        <a:pt x="568" y="1013"/>
                      </a:cubicBezTo>
                      <a:cubicBezTo>
                        <a:pt x="568" y="966"/>
                        <a:pt x="568" y="966"/>
                        <a:pt x="568" y="966"/>
                      </a:cubicBezTo>
                      <a:cubicBezTo>
                        <a:pt x="568" y="952"/>
                        <a:pt x="558" y="941"/>
                        <a:pt x="542" y="940"/>
                      </a:cubicBezTo>
                      <a:cubicBezTo>
                        <a:pt x="530" y="938"/>
                        <a:pt x="511" y="936"/>
                        <a:pt x="498" y="934"/>
                      </a:cubicBezTo>
                      <a:cubicBezTo>
                        <a:pt x="456" y="927"/>
                        <a:pt x="433" y="911"/>
                        <a:pt x="429" y="865"/>
                      </a:cubicBezTo>
                      <a:cubicBezTo>
                        <a:pt x="428" y="857"/>
                        <a:pt x="427" y="835"/>
                        <a:pt x="427" y="835"/>
                      </a:cubicBezTo>
                      <a:cubicBezTo>
                        <a:pt x="427" y="795"/>
                        <a:pt x="427" y="795"/>
                        <a:pt x="427" y="795"/>
                      </a:cubicBezTo>
                      <a:cubicBezTo>
                        <a:pt x="427" y="231"/>
                        <a:pt x="427" y="231"/>
                        <a:pt x="427" y="231"/>
                      </a:cubicBezTo>
                      <a:cubicBezTo>
                        <a:pt x="427" y="191"/>
                        <a:pt x="427" y="191"/>
                        <a:pt x="427" y="191"/>
                      </a:cubicBezTo>
                      <a:cubicBezTo>
                        <a:pt x="427" y="191"/>
                        <a:pt x="428" y="169"/>
                        <a:pt x="429" y="161"/>
                      </a:cubicBezTo>
                      <a:cubicBezTo>
                        <a:pt x="433" y="115"/>
                        <a:pt x="456" y="99"/>
                        <a:pt x="498" y="92"/>
                      </a:cubicBezTo>
                      <a:cubicBezTo>
                        <a:pt x="511" y="90"/>
                        <a:pt x="530" y="88"/>
                        <a:pt x="542" y="86"/>
                      </a:cubicBezTo>
                      <a:cubicBezTo>
                        <a:pt x="558" y="84"/>
                        <a:pt x="568" y="74"/>
                        <a:pt x="568" y="60"/>
                      </a:cubicBezTo>
                      <a:cubicBezTo>
                        <a:pt x="568" y="13"/>
                        <a:pt x="568" y="13"/>
                        <a:pt x="568" y="13"/>
                      </a:cubicBezTo>
                      <a:cubicBezTo>
                        <a:pt x="568" y="12"/>
                        <a:pt x="567" y="9"/>
                        <a:pt x="567" y="9"/>
                      </a:cubicBezTo>
                      <a:cubicBezTo>
                        <a:pt x="567" y="4"/>
                        <a:pt x="564" y="1"/>
                        <a:pt x="559" y="0"/>
                      </a:cubicBezTo>
                      <a:cubicBezTo>
                        <a:pt x="559" y="0"/>
                        <a:pt x="556" y="0"/>
                        <a:pt x="555" y="0"/>
                      </a:cubicBezTo>
                      <a:cubicBezTo>
                        <a:pt x="555" y="0"/>
                        <a:pt x="14" y="0"/>
                        <a:pt x="13" y="0"/>
                      </a:cubicBezTo>
                      <a:cubicBezTo>
                        <a:pt x="11" y="0"/>
                        <a:pt x="8" y="0"/>
                        <a:pt x="8" y="0"/>
                      </a:cubicBezTo>
                      <a:cubicBezTo>
                        <a:pt x="4" y="1"/>
                        <a:pt x="0" y="4"/>
                        <a:pt x="0" y="9"/>
                      </a:cubicBezTo>
                      <a:cubicBezTo>
                        <a:pt x="0" y="9"/>
                        <a:pt x="0" y="12"/>
                        <a:pt x="0" y="13"/>
                      </a:cubicBezTo>
                      <a:cubicBezTo>
                        <a:pt x="0" y="14"/>
                        <a:pt x="0" y="60"/>
                        <a:pt x="0" y="60"/>
                      </a:cubicBezTo>
                      <a:cubicBezTo>
                        <a:pt x="0" y="74"/>
                        <a:pt x="10" y="84"/>
                        <a:pt x="25" y="86"/>
                      </a:cubicBezTo>
                      <a:cubicBezTo>
                        <a:pt x="37" y="88"/>
                        <a:pt x="57" y="90"/>
                        <a:pt x="69" y="92"/>
                      </a:cubicBezTo>
                      <a:cubicBezTo>
                        <a:pt x="111" y="99"/>
                        <a:pt x="134" y="115"/>
                        <a:pt x="139" y="161"/>
                      </a:cubicBezTo>
                      <a:cubicBezTo>
                        <a:pt x="140" y="169"/>
                        <a:pt x="140" y="191"/>
                        <a:pt x="140" y="191"/>
                      </a:cubicBezTo>
                      <a:cubicBezTo>
                        <a:pt x="141" y="231"/>
                        <a:pt x="141" y="231"/>
                        <a:pt x="141" y="231"/>
                      </a:cubicBezTo>
                      <a:cubicBezTo>
                        <a:pt x="141" y="795"/>
                        <a:pt x="141" y="795"/>
                        <a:pt x="141" y="795"/>
                      </a:cubicBezTo>
                      <a:cubicBezTo>
                        <a:pt x="140" y="835"/>
                        <a:pt x="140" y="835"/>
                        <a:pt x="140" y="835"/>
                      </a:cubicBezTo>
                      <a:cubicBezTo>
                        <a:pt x="140" y="835"/>
                        <a:pt x="140" y="857"/>
                        <a:pt x="139" y="865"/>
                      </a:cubicBezTo>
                      <a:cubicBezTo>
                        <a:pt x="134" y="911"/>
                        <a:pt x="111" y="927"/>
                        <a:pt x="69" y="934"/>
                      </a:cubicBezTo>
                      <a:cubicBezTo>
                        <a:pt x="57" y="936"/>
                        <a:pt x="37" y="938"/>
                        <a:pt x="25" y="940"/>
                      </a:cubicBezTo>
                      <a:cubicBezTo>
                        <a:pt x="10" y="941"/>
                        <a:pt x="0" y="952"/>
                        <a:pt x="0" y="966"/>
                      </a:cubicBezTo>
                      <a:cubicBezTo>
                        <a:pt x="0" y="966"/>
                        <a:pt x="0" y="1012"/>
                        <a:pt x="0" y="1013"/>
                      </a:cubicBezTo>
                      <a:close/>
                    </a:path>
                  </a:pathLst>
                </a:custGeom>
                <a:solidFill>
                  <a:srgbClr val="004EA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8496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673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正方形/長方形 29"/>
              <p:cNvSpPr/>
              <p:nvPr userDrawn="1"/>
            </p:nvSpPr>
            <p:spPr>
              <a:xfrm rot="16200000">
                <a:off x="3722699" y="93303"/>
                <a:ext cx="252000" cy="7445394"/>
              </a:xfrm>
              <a:prstGeom prst="rect">
                <a:avLst/>
              </a:prstGeom>
              <a:solidFill>
                <a:srgbClr val="B0B8D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65"/>
              </a:p>
            </p:txBody>
          </p:sp>
          <p:sp>
            <p:nvSpPr>
              <p:cNvPr id="34" name="正方形/長方形 33"/>
              <p:cNvSpPr/>
              <p:nvPr userDrawn="1"/>
            </p:nvSpPr>
            <p:spPr>
              <a:xfrm rot="16200000">
                <a:off x="9019722" y="3175981"/>
                <a:ext cx="252000" cy="1259032"/>
              </a:xfrm>
              <a:prstGeom prst="rect">
                <a:avLst/>
              </a:prstGeom>
              <a:solidFill>
                <a:srgbClr val="B0B8D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65"/>
              </a:p>
            </p:txBody>
          </p:sp>
        </p:grpSp>
        <p:sp>
          <p:nvSpPr>
            <p:cNvPr id="38" name="正方形/長方形 37"/>
            <p:cNvSpPr/>
            <p:nvPr userDrawn="1"/>
          </p:nvSpPr>
          <p:spPr>
            <a:xfrm>
              <a:off x="0" y="0"/>
              <a:ext cx="252000" cy="7380288"/>
            </a:xfrm>
            <a:prstGeom prst="rect">
              <a:avLst/>
            </a:prstGeom>
            <a:solidFill>
              <a:srgbClr val="004EA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84967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673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9649238" y="0"/>
              <a:ext cx="252000" cy="7380288"/>
            </a:xfrm>
            <a:prstGeom prst="rect">
              <a:avLst/>
            </a:prstGeom>
            <a:solidFill>
              <a:srgbClr val="004EA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84967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673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1" name="タイトル 1"/>
          <p:cNvSpPr>
            <a:spLocks noGrp="1"/>
          </p:cNvSpPr>
          <p:nvPr userDrawn="1">
            <p:ph type="ctrTitle"/>
          </p:nvPr>
        </p:nvSpPr>
        <p:spPr>
          <a:xfrm>
            <a:off x="687261" y="2745966"/>
            <a:ext cx="10817478" cy="45044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fontAlgn="ctr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kumimoji="1" lang="ja-JP" altLang="en-US" sz="2788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8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687262" y="6506790"/>
            <a:ext cx="3103375" cy="200907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>
              <a:defRPr sz="743" baseline="0">
                <a:solidFill>
                  <a:srgbClr val="6A6A6A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 userDrawn="1"/>
        </p:nvGrpSpPr>
        <p:grpSpPr>
          <a:xfrm>
            <a:off x="0" y="0"/>
            <a:ext cx="12192000" cy="6858000"/>
            <a:chOff x="0" y="0"/>
            <a:chExt cx="9901238" cy="7380288"/>
          </a:xfrm>
        </p:grpSpPr>
        <p:grpSp>
          <p:nvGrpSpPr>
            <p:cNvPr id="2" name="グループ化 1"/>
            <p:cNvGrpSpPr/>
            <p:nvPr userDrawn="1"/>
          </p:nvGrpSpPr>
          <p:grpSpPr>
            <a:xfrm>
              <a:off x="126002" y="6445904"/>
              <a:ext cx="9649236" cy="262503"/>
              <a:chOff x="126002" y="6445904"/>
              <a:chExt cx="9649236" cy="262503"/>
            </a:xfrm>
          </p:grpSpPr>
          <p:sp>
            <p:nvSpPr>
              <p:cNvPr id="28" name="Freeform 31"/>
              <p:cNvSpPr>
                <a:spLocks/>
              </p:cNvSpPr>
              <p:nvPr userDrawn="1"/>
            </p:nvSpPr>
            <p:spPr bwMode="auto">
              <a:xfrm>
                <a:off x="7709554" y="6456407"/>
                <a:ext cx="139231" cy="252000"/>
              </a:xfrm>
              <a:custGeom>
                <a:avLst/>
                <a:gdLst/>
                <a:ahLst/>
                <a:cxnLst>
                  <a:cxn ang="0">
                    <a:pos x="567" y="1013"/>
                  </a:cxn>
                  <a:cxn ang="0">
                    <a:pos x="567" y="1017"/>
                  </a:cxn>
                  <a:cxn ang="0">
                    <a:pos x="559" y="1025"/>
                  </a:cxn>
                  <a:cxn ang="0">
                    <a:pos x="555" y="1026"/>
                  </a:cxn>
                  <a:cxn ang="0">
                    <a:pos x="12" y="1026"/>
                  </a:cxn>
                  <a:cxn ang="0">
                    <a:pos x="8" y="1025"/>
                  </a:cxn>
                  <a:cxn ang="0">
                    <a:pos x="0" y="1017"/>
                  </a:cxn>
                  <a:cxn ang="0">
                    <a:pos x="0" y="1013"/>
                  </a:cxn>
                  <a:cxn ang="0">
                    <a:pos x="0" y="966"/>
                  </a:cxn>
                  <a:cxn ang="0">
                    <a:pos x="25" y="940"/>
                  </a:cxn>
                  <a:cxn ang="0">
                    <a:pos x="69" y="934"/>
                  </a:cxn>
                  <a:cxn ang="0">
                    <a:pos x="139" y="865"/>
                  </a:cxn>
                  <a:cxn ang="0">
                    <a:pos x="140" y="835"/>
                  </a:cxn>
                  <a:cxn ang="0">
                    <a:pos x="141" y="795"/>
                  </a:cxn>
                  <a:cxn ang="0">
                    <a:pos x="141" y="231"/>
                  </a:cxn>
                  <a:cxn ang="0">
                    <a:pos x="140" y="191"/>
                  </a:cxn>
                  <a:cxn ang="0">
                    <a:pos x="139" y="161"/>
                  </a:cxn>
                  <a:cxn ang="0">
                    <a:pos x="69" y="92"/>
                  </a:cxn>
                  <a:cxn ang="0">
                    <a:pos x="25" y="86"/>
                  </a:cxn>
                  <a:cxn ang="0">
                    <a:pos x="0" y="60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8" y="0"/>
                  </a:cxn>
                  <a:cxn ang="0">
                    <a:pos x="12" y="0"/>
                  </a:cxn>
                  <a:cxn ang="0">
                    <a:pos x="555" y="0"/>
                  </a:cxn>
                  <a:cxn ang="0">
                    <a:pos x="559" y="0"/>
                  </a:cxn>
                  <a:cxn ang="0">
                    <a:pos x="567" y="9"/>
                  </a:cxn>
                  <a:cxn ang="0">
                    <a:pos x="567" y="13"/>
                  </a:cxn>
                  <a:cxn ang="0">
                    <a:pos x="567" y="60"/>
                  </a:cxn>
                  <a:cxn ang="0">
                    <a:pos x="542" y="86"/>
                  </a:cxn>
                  <a:cxn ang="0">
                    <a:pos x="498" y="92"/>
                  </a:cxn>
                  <a:cxn ang="0">
                    <a:pos x="428" y="161"/>
                  </a:cxn>
                  <a:cxn ang="0">
                    <a:pos x="427" y="191"/>
                  </a:cxn>
                  <a:cxn ang="0">
                    <a:pos x="426" y="231"/>
                  </a:cxn>
                  <a:cxn ang="0">
                    <a:pos x="426" y="795"/>
                  </a:cxn>
                  <a:cxn ang="0">
                    <a:pos x="427" y="835"/>
                  </a:cxn>
                  <a:cxn ang="0">
                    <a:pos x="428" y="865"/>
                  </a:cxn>
                  <a:cxn ang="0">
                    <a:pos x="498" y="934"/>
                  </a:cxn>
                  <a:cxn ang="0">
                    <a:pos x="542" y="940"/>
                  </a:cxn>
                  <a:cxn ang="0">
                    <a:pos x="567" y="966"/>
                  </a:cxn>
                  <a:cxn ang="0">
                    <a:pos x="567" y="1013"/>
                  </a:cxn>
                </a:cxnLst>
                <a:rect l="0" t="0" r="r" b="b"/>
                <a:pathLst>
                  <a:path w="567" h="1026">
                    <a:moveTo>
                      <a:pt x="567" y="1013"/>
                    </a:moveTo>
                    <a:cubicBezTo>
                      <a:pt x="567" y="1014"/>
                      <a:pt x="567" y="1017"/>
                      <a:pt x="567" y="1017"/>
                    </a:cubicBezTo>
                    <a:cubicBezTo>
                      <a:pt x="567" y="1022"/>
                      <a:pt x="563" y="1025"/>
                      <a:pt x="559" y="1025"/>
                    </a:cubicBezTo>
                    <a:cubicBezTo>
                      <a:pt x="559" y="1025"/>
                      <a:pt x="556" y="1026"/>
                      <a:pt x="555" y="1026"/>
                    </a:cubicBezTo>
                    <a:cubicBezTo>
                      <a:pt x="555" y="1026"/>
                      <a:pt x="14" y="1026"/>
                      <a:pt x="12" y="1026"/>
                    </a:cubicBezTo>
                    <a:cubicBezTo>
                      <a:pt x="11" y="1026"/>
                      <a:pt x="8" y="1025"/>
                      <a:pt x="8" y="1025"/>
                    </a:cubicBezTo>
                    <a:cubicBezTo>
                      <a:pt x="4" y="1025"/>
                      <a:pt x="0" y="1022"/>
                      <a:pt x="0" y="1017"/>
                    </a:cubicBezTo>
                    <a:cubicBezTo>
                      <a:pt x="0" y="1017"/>
                      <a:pt x="0" y="1014"/>
                      <a:pt x="0" y="1013"/>
                    </a:cubicBezTo>
                    <a:cubicBezTo>
                      <a:pt x="0" y="966"/>
                      <a:pt x="0" y="966"/>
                      <a:pt x="0" y="966"/>
                    </a:cubicBezTo>
                    <a:cubicBezTo>
                      <a:pt x="0" y="952"/>
                      <a:pt x="9" y="941"/>
                      <a:pt x="25" y="940"/>
                    </a:cubicBezTo>
                    <a:cubicBezTo>
                      <a:pt x="37" y="938"/>
                      <a:pt x="56" y="936"/>
                      <a:pt x="69" y="934"/>
                    </a:cubicBezTo>
                    <a:cubicBezTo>
                      <a:pt x="111" y="927"/>
                      <a:pt x="134" y="911"/>
                      <a:pt x="139" y="865"/>
                    </a:cubicBezTo>
                    <a:cubicBezTo>
                      <a:pt x="139" y="857"/>
                      <a:pt x="140" y="835"/>
                      <a:pt x="140" y="835"/>
                    </a:cubicBezTo>
                    <a:cubicBezTo>
                      <a:pt x="141" y="795"/>
                      <a:pt x="141" y="795"/>
                      <a:pt x="141" y="795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140" y="191"/>
                      <a:pt x="140" y="191"/>
                      <a:pt x="140" y="191"/>
                    </a:cubicBezTo>
                    <a:cubicBezTo>
                      <a:pt x="140" y="191"/>
                      <a:pt x="139" y="169"/>
                      <a:pt x="139" y="161"/>
                    </a:cubicBezTo>
                    <a:cubicBezTo>
                      <a:pt x="134" y="115"/>
                      <a:pt x="111" y="99"/>
                      <a:pt x="69" y="92"/>
                    </a:cubicBezTo>
                    <a:cubicBezTo>
                      <a:pt x="56" y="90"/>
                      <a:pt x="37" y="88"/>
                      <a:pt x="25" y="86"/>
                    </a:cubicBezTo>
                    <a:cubicBezTo>
                      <a:pt x="9" y="84"/>
                      <a:pt x="0" y="74"/>
                      <a:pt x="0" y="60"/>
                    </a:cubicBezTo>
                    <a:cubicBezTo>
                      <a:pt x="0" y="60"/>
                      <a:pt x="0" y="14"/>
                      <a:pt x="0" y="13"/>
                    </a:cubicBezTo>
                    <a:cubicBezTo>
                      <a:pt x="0" y="12"/>
                      <a:pt x="0" y="9"/>
                      <a:pt x="0" y="9"/>
                    </a:cubicBezTo>
                    <a:cubicBezTo>
                      <a:pt x="0" y="4"/>
                      <a:pt x="4" y="1"/>
                      <a:pt x="8" y="0"/>
                    </a:cubicBezTo>
                    <a:cubicBezTo>
                      <a:pt x="8" y="0"/>
                      <a:pt x="11" y="0"/>
                      <a:pt x="12" y="0"/>
                    </a:cubicBezTo>
                    <a:cubicBezTo>
                      <a:pt x="14" y="0"/>
                      <a:pt x="555" y="0"/>
                      <a:pt x="555" y="0"/>
                    </a:cubicBezTo>
                    <a:cubicBezTo>
                      <a:pt x="556" y="0"/>
                      <a:pt x="559" y="0"/>
                      <a:pt x="559" y="0"/>
                    </a:cubicBezTo>
                    <a:cubicBezTo>
                      <a:pt x="563" y="1"/>
                      <a:pt x="567" y="4"/>
                      <a:pt x="567" y="9"/>
                    </a:cubicBezTo>
                    <a:cubicBezTo>
                      <a:pt x="567" y="9"/>
                      <a:pt x="567" y="12"/>
                      <a:pt x="567" y="13"/>
                    </a:cubicBezTo>
                    <a:cubicBezTo>
                      <a:pt x="567" y="60"/>
                      <a:pt x="567" y="60"/>
                      <a:pt x="567" y="60"/>
                    </a:cubicBezTo>
                    <a:cubicBezTo>
                      <a:pt x="567" y="74"/>
                      <a:pt x="558" y="84"/>
                      <a:pt x="542" y="86"/>
                    </a:cubicBezTo>
                    <a:cubicBezTo>
                      <a:pt x="530" y="88"/>
                      <a:pt x="510" y="90"/>
                      <a:pt x="498" y="92"/>
                    </a:cubicBezTo>
                    <a:cubicBezTo>
                      <a:pt x="456" y="99"/>
                      <a:pt x="433" y="115"/>
                      <a:pt x="428" y="161"/>
                    </a:cubicBezTo>
                    <a:cubicBezTo>
                      <a:pt x="428" y="169"/>
                      <a:pt x="427" y="191"/>
                      <a:pt x="427" y="191"/>
                    </a:cubicBezTo>
                    <a:cubicBezTo>
                      <a:pt x="426" y="231"/>
                      <a:pt x="426" y="231"/>
                      <a:pt x="426" y="231"/>
                    </a:cubicBezTo>
                    <a:cubicBezTo>
                      <a:pt x="426" y="795"/>
                      <a:pt x="426" y="795"/>
                      <a:pt x="426" y="795"/>
                    </a:cubicBezTo>
                    <a:cubicBezTo>
                      <a:pt x="427" y="835"/>
                      <a:pt x="427" y="835"/>
                      <a:pt x="427" y="835"/>
                    </a:cubicBezTo>
                    <a:cubicBezTo>
                      <a:pt x="427" y="835"/>
                      <a:pt x="428" y="857"/>
                      <a:pt x="428" y="865"/>
                    </a:cubicBezTo>
                    <a:cubicBezTo>
                      <a:pt x="433" y="911"/>
                      <a:pt x="456" y="927"/>
                      <a:pt x="498" y="934"/>
                    </a:cubicBezTo>
                    <a:cubicBezTo>
                      <a:pt x="510" y="936"/>
                      <a:pt x="530" y="938"/>
                      <a:pt x="542" y="940"/>
                    </a:cubicBezTo>
                    <a:cubicBezTo>
                      <a:pt x="558" y="941"/>
                      <a:pt x="567" y="952"/>
                      <a:pt x="567" y="966"/>
                    </a:cubicBezTo>
                    <a:lnTo>
                      <a:pt x="567" y="1013"/>
                    </a:lnTo>
                    <a:close/>
                  </a:path>
                </a:pathLst>
              </a:custGeom>
              <a:solidFill>
                <a:srgbClr val="004EA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auto">
              <a:xfrm>
                <a:off x="7886978" y="6456407"/>
                <a:ext cx="313646" cy="252000"/>
              </a:xfrm>
              <a:custGeom>
                <a:avLst/>
                <a:gdLst/>
                <a:ahLst/>
                <a:cxnLst>
                  <a:cxn ang="0">
                    <a:pos x="709" y="1017"/>
                  </a:cxn>
                  <a:cxn ang="0">
                    <a:pos x="722" y="1026"/>
                  </a:cxn>
                  <a:cxn ang="0">
                    <a:pos x="1268" y="1025"/>
                  </a:cxn>
                  <a:cxn ang="0">
                    <a:pos x="1277" y="1013"/>
                  </a:cxn>
                  <a:cxn ang="0">
                    <a:pos x="1251" y="940"/>
                  </a:cxn>
                  <a:cxn ang="0">
                    <a:pos x="1138" y="865"/>
                  </a:cxn>
                  <a:cxn ang="0">
                    <a:pos x="1136" y="795"/>
                  </a:cxn>
                  <a:cxn ang="0">
                    <a:pos x="1136" y="191"/>
                  </a:cxn>
                  <a:cxn ang="0">
                    <a:pos x="1207" y="92"/>
                  </a:cxn>
                  <a:cxn ang="0">
                    <a:pos x="1277" y="60"/>
                  </a:cxn>
                  <a:cxn ang="0">
                    <a:pos x="1277" y="9"/>
                  </a:cxn>
                  <a:cxn ang="0">
                    <a:pos x="1264" y="0"/>
                  </a:cxn>
                  <a:cxn ang="0">
                    <a:pos x="718" y="0"/>
                  </a:cxn>
                  <a:cxn ang="0">
                    <a:pos x="709" y="13"/>
                  </a:cxn>
                  <a:cxn ang="0">
                    <a:pos x="734" y="86"/>
                  </a:cxn>
                  <a:cxn ang="0">
                    <a:pos x="848" y="161"/>
                  </a:cxn>
                  <a:cxn ang="0">
                    <a:pos x="850" y="231"/>
                  </a:cxn>
                  <a:cxn ang="0">
                    <a:pos x="427" y="426"/>
                  </a:cxn>
                  <a:cxn ang="0">
                    <a:pos x="428" y="191"/>
                  </a:cxn>
                  <a:cxn ang="0">
                    <a:pos x="498" y="92"/>
                  </a:cxn>
                  <a:cxn ang="0">
                    <a:pos x="568" y="60"/>
                  </a:cxn>
                  <a:cxn ang="0">
                    <a:pos x="568" y="9"/>
                  </a:cxn>
                  <a:cxn ang="0">
                    <a:pos x="555" y="0"/>
                  </a:cxn>
                  <a:cxn ang="0">
                    <a:pos x="9" y="0"/>
                  </a:cxn>
                  <a:cxn ang="0">
                    <a:pos x="0" y="13"/>
                  </a:cxn>
                  <a:cxn ang="0">
                    <a:pos x="26" y="86"/>
                  </a:cxn>
                  <a:cxn ang="0">
                    <a:pos x="139" y="161"/>
                  </a:cxn>
                  <a:cxn ang="0">
                    <a:pos x="141" y="231"/>
                  </a:cxn>
                  <a:cxn ang="0">
                    <a:pos x="141" y="835"/>
                  </a:cxn>
                  <a:cxn ang="0">
                    <a:pos x="70" y="934"/>
                  </a:cxn>
                  <a:cxn ang="0">
                    <a:pos x="0" y="966"/>
                  </a:cxn>
                  <a:cxn ang="0">
                    <a:pos x="1" y="1017"/>
                  </a:cxn>
                  <a:cxn ang="0">
                    <a:pos x="13" y="1026"/>
                  </a:cxn>
                  <a:cxn ang="0">
                    <a:pos x="559" y="1025"/>
                  </a:cxn>
                  <a:cxn ang="0">
                    <a:pos x="568" y="1013"/>
                  </a:cxn>
                  <a:cxn ang="0">
                    <a:pos x="543" y="940"/>
                  </a:cxn>
                  <a:cxn ang="0">
                    <a:pos x="429" y="865"/>
                  </a:cxn>
                  <a:cxn ang="0">
                    <a:pos x="427" y="795"/>
                  </a:cxn>
                  <a:cxn ang="0">
                    <a:pos x="850" y="579"/>
                  </a:cxn>
                  <a:cxn ang="0">
                    <a:pos x="849" y="835"/>
                  </a:cxn>
                  <a:cxn ang="0">
                    <a:pos x="779" y="934"/>
                  </a:cxn>
                  <a:cxn ang="0">
                    <a:pos x="709" y="966"/>
                  </a:cxn>
                </a:cxnLst>
                <a:rect l="0" t="0" r="r" b="b"/>
                <a:pathLst>
                  <a:path w="1277" h="1026">
                    <a:moveTo>
                      <a:pt x="709" y="1013"/>
                    </a:moveTo>
                    <a:cubicBezTo>
                      <a:pt x="709" y="1014"/>
                      <a:pt x="709" y="1017"/>
                      <a:pt x="709" y="1017"/>
                    </a:cubicBezTo>
                    <a:cubicBezTo>
                      <a:pt x="709" y="1022"/>
                      <a:pt x="713" y="1025"/>
                      <a:pt x="718" y="1025"/>
                    </a:cubicBezTo>
                    <a:cubicBezTo>
                      <a:pt x="718" y="1025"/>
                      <a:pt x="720" y="1026"/>
                      <a:pt x="722" y="1026"/>
                    </a:cubicBezTo>
                    <a:cubicBezTo>
                      <a:pt x="723" y="1026"/>
                      <a:pt x="1264" y="1026"/>
                      <a:pt x="1264" y="1026"/>
                    </a:cubicBezTo>
                    <a:cubicBezTo>
                      <a:pt x="1265" y="1026"/>
                      <a:pt x="1268" y="1025"/>
                      <a:pt x="1268" y="1025"/>
                    </a:cubicBezTo>
                    <a:cubicBezTo>
                      <a:pt x="1273" y="1025"/>
                      <a:pt x="1277" y="1022"/>
                      <a:pt x="1277" y="1017"/>
                    </a:cubicBezTo>
                    <a:cubicBezTo>
                      <a:pt x="1277" y="1017"/>
                      <a:pt x="1277" y="1014"/>
                      <a:pt x="1277" y="1013"/>
                    </a:cubicBezTo>
                    <a:cubicBezTo>
                      <a:pt x="1277" y="966"/>
                      <a:pt x="1277" y="966"/>
                      <a:pt x="1277" y="966"/>
                    </a:cubicBezTo>
                    <a:cubicBezTo>
                      <a:pt x="1277" y="952"/>
                      <a:pt x="1267" y="941"/>
                      <a:pt x="1251" y="940"/>
                    </a:cubicBezTo>
                    <a:cubicBezTo>
                      <a:pt x="1240" y="938"/>
                      <a:pt x="1220" y="936"/>
                      <a:pt x="1207" y="934"/>
                    </a:cubicBezTo>
                    <a:cubicBezTo>
                      <a:pt x="1166" y="927"/>
                      <a:pt x="1142" y="911"/>
                      <a:pt x="1138" y="865"/>
                    </a:cubicBezTo>
                    <a:cubicBezTo>
                      <a:pt x="1137" y="857"/>
                      <a:pt x="1136" y="835"/>
                      <a:pt x="1136" y="835"/>
                    </a:cubicBezTo>
                    <a:cubicBezTo>
                      <a:pt x="1136" y="795"/>
                      <a:pt x="1136" y="795"/>
                      <a:pt x="1136" y="795"/>
                    </a:cubicBezTo>
                    <a:cubicBezTo>
                      <a:pt x="1136" y="231"/>
                      <a:pt x="1136" y="231"/>
                      <a:pt x="1136" y="231"/>
                    </a:cubicBezTo>
                    <a:cubicBezTo>
                      <a:pt x="1136" y="191"/>
                      <a:pt x="1136" y="191"/>
                      <a:pt x="1136" y="191"/>
                    </a:cubicBezTo>
                    <a:cubicBezTo>
                      <a:pt x="1136" y="191"/>
                      <a:pt x="1137" y="169"/>
                      <a:pt x="1138" y="161"/>
                    </a:cubicBezTo>
                    <a:cubicBezTo>
                      <a:pt x="1142" y="115"/>
                      <a:pt x="1166" y="99"/>
                      <a:pt x="1207" y="92"/>
                    </a:cubicBezTo>
                    <a:cubicBezTo>
                      <a:pt x="1220" y="90"/>
                      <a:pt x="1240" y="88"/>
                      <a:pt x="1251" y="86"/>
                    </a:cubicBezTo>
                    <a:cubicBezTo>
                      <a:pt x="1267" y="84"/>
                      <a:pt x="1277" y="74"/>
                      <a:pt x="1277" y="60"/>
                    </a:cubicBezTo>
                    <a:cubicBezTo>
                      <a:pt x="1277" y="13"/>
                      <a:pt x="1277" y="13"/>
                      <a:pt x="1277" y="13"/>
                    </a:cubicBezTo>
                    <a:cubicBezTo>
                      <a:pt x="1277" y="12"/>
                      <a:pt x="1277" y="9"/>
                      <a:pt x="1277" y="9"/>
                    </a:cubicBezTo>
                    <a:cubicBezTo>
                      <a:pt x="1277" y="4"/>
                      <a:pt x="1273" y="1"/>
                      <a:pt x="1268" y="0"/>
                    </a:cubicBezTo>
                    <a:cubicBezTo>
                      <a:pt x="1268" y="0"/>
                      <a:pt x="1265" y="0"/>
                      <a:pt x="1264" y="0"/>
                    </a:cubicBezTo>
                    <a:cubicBezTo>
                      <a:pt x="1264" y="0"/>
                      <a:pt x="723" y="0"/>
                      <a:pt x="722" y="0"/>
                    </a:cubicBezTo>
                    <a:cubicBezTo>
                      <a:pt x="720" y="0"/>
                      <a:pt x="718" y="0"/>
                      <a:pt x="718" y="0"/>
                    </a:cubicBezTo>
                    <a:cubicBezTo>
                      <a:pt x="713" y="1"/>
                      <a:pt x="709" y="4"/>
                      <a:pt x="709" y="9"/>
                    </a:cubicBezTo>
                    <a:cubicBezTo>
                      <a:pt x="709" y="9"/>
                      <a:pt x="709" y="12"/>
                      <a:pt x="709" y="13"/>
                    </a:cubicBezTo>
                    <a:cubicBezTo>
                      <a:pt x="709" y="14"/>
                      <a:pt x="709" y="60"/>
                      <a:pt x="709" y="60"/>
                    </a:cubicBezTo>
                    <a:cubicBezTo>
                      <a:pt x="709" y="74"/>
                      <a:pt x="719" y="84"/>
                      <a:pt x="734" y="86"/>
                    </a:cubicBezTo>
                    <a:cubicBezTo>
                      <a:pt x="746" y="88"/>
                      <a:pt x="766" y="90"/>
                      <a:pt x="779" y="92"/>
                    </a:cubicBezTo>
                    <a:cubicBezTo>
                      <a:pt x="820" y="99"/>
                      <a:pt x="844" y="115"/>
                      <a:pt x="848" y="161"/>
                    </a:cubicBezTo>
                    <a:cubicBezTo>
                      <a:pt x="849" y="169"/>
                      <a:pt x="849" y="191"/>
                      <a:pt x="849" y="191"/>
                    </a:cubicBezTo>
                    <a:cubicBezTo>
                      <a:pt x="850" y="231"/>
                      <a:pt x="850" y="231"/>
                      <a:pt x="850" y="231"/>
                    </a:cubicBezTo>
                    <a:cubicBezTo>
                      <a:pt x="850" y="426"/>
                      <a:pt x="850" y="426"/>
                      <a:pt x="850" y="426"/>
                    </a:cubicBezTo>
                    <a:cubicBezTo>
                      <a:pt x="427" y="426"/>
                      <a:pt x="427" y="426"/>
                      <a:pt x="427" y="426"/>
                    </a:cubicBezTo>
                    <a:cubicBezTo>
                      <a:pt x="427" y="231"/>
                      <a:pt x="427" y="231"/>
                      <a:pt x="427" y="231"/>
                    </a:cubicBezTo>
                    <a:cubicBezTo>
                      <a:pt x="428" y="191"/>
                      <a:pt x="428" y="191"/>
                      <a:pt x="428" y="191"/>
                    </a:cubicBezTo>
                    <a:cubicBezTo>
                      <a:pt x="428" y="191"/>
                      <a:pt x="428" y="169"/>
                      <a:pt x="429" y="161"/>
                    </a:cubicBezTo>
                    <a:cubicBezTo>
                      <a:pt x="433" y="115"/>
                      <a:pt x="457" y="99"/>
                      <a:pt x="498" y="92"/>
                    </a:cubicBezTo>
                    <a:cubicBezTo>
                      <a:pt x="511" y="90"/>
                      <a:pt x="531" y="88"/>
                      <a:pt x="543" y="86"/>
                    </a:cubicBezTo>
                    <a:cubicBezTo>
                      <a:pt x="558" y="84"/>
                      <a:pt x="568" y="74"/>
                      <a:pt x="568" y="60"/>
                    </a:cubicBezTo>
                    <a:cubicBezTo>
                      <a:pt x="568" y="13"/>
                      <a:pt x="568" y="13"/>
                      <a:pt x="568" y="13"/>
                    </a:cubicBezTo>
                    <a:cubicBezTo>
                      <a:pt x="568" y="12"/>
                      <a:pt x="568" y="9"/>
                      <a:pt x="568" y="9"/>
                    </a:cubicBezTo>
                    <a:cubicBezTo>
                      <a:pt x="568" y="4"/>
                      <a:pt x="564" y="1"/>
                      <a:pt x="559" y="0"/>
                    </a:cubicBezTo>
                    <a:cubicBezTo>
                      <a:pt x="559" y="0"/>
                      <a:pt x="557" y="0"/>
                      <a:pt x="555" y="0"/>
                    </a:cubicBezTo>
                    <a:cubicBezTo>
                      <a:pt x="555" y="0"/>
                      <a:pt x="14" y="0"/>
                      <a:pt x="13" y="0"/>
                    </a:cubicBezTo>
                    <a:cubicBezTo>
                      <a:pt x="12" y="0"/>
                      <a:pt x="9" y="0"/>
                      <a:pt x="9" y="0"/>
                    </a:cubicBezTo>
                    <a:cubicBezTo>
                      <a:pt x="4" y="1"/>
                      <a:pt x="1" y="4"/>
                      <a:pt x="1" y="9"/>
                    </a:cubicBezTo>
                    <a:cubicBezTo>
                      <a:pt x="1" y="9"/>
                      <a:pt x="0" y="12"/>
                      <a:pt x="0" y="13"/>
                    </a:cubicBezTo>
                    <a:cubicBezTo>
                      <a:pt x="0" y="14"/>
                      <a:pt x="0" y="60"/>
                      <a:pt x="0" y="60"/>
                    </a:cubicBezTo>
                    <a:cubicBezTo>
                      <a:pt x="0" y="74"/>
                      <a:pt x="10" y="84"/>
                      <a:pt x="26" y="86"/>
                    </a:cubicBezTo>
                    <a:cubicBezTo>
                      <a:pt x="38" y="88"/>
                      <a:pt x="57" y="90"/>
                      <a:pt x="70" y="92"/>
                    </a:cubicBezTo>
                    <a:cubicBezTo>
                      <a:pt x="112" y="99"/>
                      <a:pt x="135" y="115"/>
                      <a:pt x="139" y="161"/>
                    </a:cubicBezTo>
                    <a:cubicBezTo>
                      <a:pt x="140" y="169"/>
                      <a:pt x="141" y="191"/>
                      <a:pt x="141" y="191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141" y="795"/>
                      <a:pt x="141" y="795"/>
                      <a:pt x="141" y="795"/>
                    </a:cubicBezTo>
                    <a:cubicBezTo>
                      <a:pt x="141" y="835"/>
                      <a:pt x="141" y="835"/>
                      <a:pt x="141" y="835"/>
                    </a:cubicBezTo>
                    <a:cubicBezTo>
                      <a:pt x="141" y="835"/>
                      <a:pt x="140" y="857"/>
                      <a:pt x="139" y="865"/>
                    </a:cubicBezTo>
                    <a:cubicBezTo>
                      <a:pt x="135" y="911"/>
                      <a:pt x="112" y="927"/>
                      <a:pt x="70" y="934"/>
                    </a:cubicBezTo>
                    <a:cubicBezTo>
                      <a:pt x="57" y="936"/>
                      <a:pt x="38" y="938"/>
                      <a:pt x="26" y="940"/>
                    </a:cubicBezTo>
                    <a:cubicBezTo>
                      <a:pt x="10" y="941"/>
                      <a:pt x="0" y="952"/>
                      <a:pt x="0" y="966"/>
                    </a:cubicBezTo>
                    <a:cubicBezTo>
                      <a:pt x="0" y="966"/>
                      <a:pt x="0" y="1012"/>
                      <a:pt x="0" y="1013"/>
                    </a:cubicBezTo>
                    <a:cubicBezTo>
                      <a:pt x="0" y="1014"/>
                      <a:pt x="1" y="1017"/>
                      <a:pt x="1" y="1017"/>
                    </a:cubicBezTo>
                    <a:cubicBezTo>
                      <a:pt x="1" y="1022"/>
                      <a:pt x="4" y="1025"/>
                      <a:pt x="9" y="1025"/>
                    </a:cubicBezTo>
                    <a:cubicBezTo>
                      <a:pt x="9" y="1025"/>
                      <a:pt x="12" y="1026"/>
                      <a:pt x="13" y="1026"/>
                    </a:cubicBezTo>
                    <a:cubicBezTo>
                      <a:pt x="14" y="1026"/>
                      <a:pt x="555" y="1026"/>
                      <a:pt x="555" y="1026"/>
                    </a:cubicBezTo>
                    <a:cubicBezTo>
                      <a:pt x="557" y="1026"/>
                      <a:pt x="559" y="1025"/>
                      <a:pt x="559" y="1025"/>
                    </a:cubicBezTo>
                    <a:cubicBezTo>
                      <a:pt x="564" y="1025"/>
                      <a:pt x="568" y="1022"/>
                      <a:pt x="568" y="1017"/>
                    </a:cubicBezTo>
                    <a:cubicBezTo>
                      <a:pt x="568" y="1017"/>
                      <a:pt x="568" y="1014"/>
                      <a:pt x="568" y="1013"/>
                    </a:cubicBezTo>
                    <a:cubicBezTo>
                      <a:pt x="568" y="966"/>
                      <a:pt x="568" y="966"/>
                      <a:pt x="568" y="966"/>
                    </a:cubicBezTo>
                    <a:cubicBezTo>
                      <a:pt x="568" y="952"/>
                      <a:pt x="558" y="941"/>
                      <a:pt x="543" y="940"/>
                    </a:cubicBezTo>
                    <a:cubicBezTo>
                      <a:pt x="531" y="938"/>
                      <a:pt x="511" y="936"/>
                      <a:pt x="498" y="934"/>
                    </a:cubicBezTo>
                    <a:cubicBezTo>
                      <a:pt x="457" y="927"/>
                      <a:pt x="433" y="911"/>
                      <a:pt x="429" y="865"/>
                    </a:cubicBezTo>
                    <a:cubicBezTo>
                      <a:pt x="428" y="857"/>
                      <a:pt x="428" y="835"/>
                      <a:pt x="428" y="835"/>
                    </a:cubicBezTo>
                    <a:cubicBezTo>
                      <a:pt x="427" y="795"/>
                      <a:pt x="427" y="795"/>
                      <a:pt x="427" y="795"/>
                    </a:cubicBezTo>
                    <a:cubicBezTo>
                      <a:pt x="427" y="579"/>
                      <a:pt x="427" y="579"/>
                      <a:pt x="427" y="579"/>
                    </a:cubicBezTo>
                    <a:cubicBezTo>
                      <a:pt x="850" y="579"/>
                      <a:pt x="850" y="579"/>
                      <a:pt x="850" y="579"/>
                    </a:cubicBezTo>
                    <a:cubicBezTo>
                      <a:pt x="850" y="795"/>
                      <a:pt x="850" y="795"/>
                      <a:pt x="850" y="795"/>
                    </a:cubicBezTo>
                    <a:cubicBezTo>
                      <a:pt x="849" y="835"/>
                      <a:pt x="849" y="835"/>
                      <a:pt x="849" y="835"/>
                    </a:cubicBezTo>
                    <a:cubicBezTo>
                      <a:pt x="849" y="835"/>
                      <a:pt x="849" y="857"/>
                      <a:pt x="848" y="865"/>
                    </a:cubicBezTo>
                    <a:cubicBezTo>
                      <a:pt x="844" y="911"/>
                      <a:pt x="820" y="927"/>
                      <a:pt x="779" y="934"/>
                    </a:cubicBezTo>
                    <a:cubicBezTo>
                      <a:pt x="766" y="936"/>
                      <a:pt x="746" y="938"/>
                      <a:pt x="734" y="940"/>
                    </a:cubicBezTo>
                    <a:cubicBezTo>
                      <a:pt x="719" y="941"/>
                      <a:pt x="709" y="952"/>
                      <a:pt x="709" y="966"/>
                    </a:cubicBezTo>
                    <a:cubicBezTo>
                      <a:pt x="709" y="966"/>
                      <a:pt x="709" y="1012"/>
                      <a:pt x="709" y="1013"/>
                    </a:cubicBezTo>
                    <a:close/>
                  </a:path>
                </a:pathLst>
              </a:custGeom>
              <a:solidFill>
                <a:srgbClr val="004EA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33"/>
              <p:cNvSpPr>
                <a:spLocks/>
              </p:cNvSpPr>
              <p:nvPr userDrawn="1"/>
            </p:nvSpPr>
            <p:spPr bwMode="auto">
              <a:xfrm>
                <a:off x="8238514" y="6456407"/>
                <a:ext cx="139532" cy="252000"/>
              </a:xfrm>
              <a:custGeom>
                <a:avLst/>
                <a:gdLst/>
                <a:ahLst/>
                <a:cxnLst>
                  <a:cxn ang="0">
                    <a:pos x="0" y="1013"/>
                  </a:cxn>
                  <a:cxn ang="0">
                    <a:pos x="0" y="1017"/>
                  </a:cxn>
                  <a:cxn ang="0">
                    <a:pos x="8" y="1025"/>
                  </a:cxn>
                  <a:cxn ang="0">
                    <a:pos x="13" y="1026"/>
                  </a:cxn>
                  <a:cxn ang="0">
                    <a:pos x="555" y="1026"/>
                  </a:cxn>
                  <a:cxn ang="0">
                    <a:pos x="559" y="1025"/>
                  </a:cxn>
                  <a:cxn ang="0">
                    <a:pos x="567" y="1017"/>
                  </a:cxn>
                  <a:cxn ang="0">
                    <a:pos x="568" y="1013"/>
                  </a:cxn>
                  <a:cxn ang="0">
                    <a:pos x="568" y="966"/>
                  </a:cxn>
                  <a:cxn ang="0">
                    <a:pos x="542" y="940"/>
                  </a:cxn>
                  <a:cxn ang="0">
                    <a:pos x="498" y="934"/>
                  </a:cxn>
                  <a:cxn ang="0">
                    <a:pos x="429" y="865"/>
                  </a:cxn>
                  <a:cxn ang="0">
                    <a:pos x="427" y="835"/>
                  </a:cxn>
                  <a:cxn ang="0">
                    <a:pos x="427" y="795"/>
                  </a:cxn>
                  <a:cxn ang="0">
                    <a:pos x="427" y="231"/>
                  </a:cxn>
                  <a:cxn ang="0">
                    <a:pos x="427" y="191"/>
                  </a:cxn>
                  <a:cxn ang="0">
                    <a:pos x="429" y="161"/>
                  </a:cxn>
                  <a:cxn ang="0">
                    <a:pos x="498" y="92"/>
                  </a:cxn>
                  <a:cxn ang="0">
                    <a:pos x="542" y="86"/>
                  </a:cxn>
                  <a:cxn ang="0">
                    <a:pos x="568" y="60"/>
                  </a:cxn>
                  <a:cxn ang="0">
                    <a:pos x="568" y="13"/>
                  </a:cxn>
                  <a:cxn ang="0">
                    <a:pos x="567" y="9"/>
                  </a:cxn>
                  <a:cxn ang="0">
                    <a:pos x="559" y="0"/>
                  </a:cxn>
                  <a:cxn ang="0">
                    <a:pos x="555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0" y="60"/>
                  </a:cxn>
                  <a:cxn ang="0">
                    <a:pos x="25" y="86"/>
                  </a:cxn>
                  <a:cxn ang="0">
                    <a:pos x="69" y="92"/>
                  </a:cxn>
                  <a:cxn ang="0">
                    <a:pos x="139" y="161"/>
                  </a:cxn>
                  <a:cxn ang="0">
                    <a:pos x="140" y="191"/>
                  </a:cxn>
                  <a:cxn ang="0">
                    <a:pos x="141" y="231"/>
                  </a:cxn>
                  <a:cxn ang="0">
                    <a:pos x="141" y="795"/>
                  </a:cxn>
                  <a:cxn ang="0">
                    <a:pos x="140" y="835"/>
                  </a:cxn>
                  <a:cxn ang="0">
                    <a:pos x="139" y="865"/>
                  </a:cxn>
                  <a:cxn ang="0">
                    <a:pos x="69" y="934"/>
                  </a:cxn>
                  <a:cxn ang="0">
                    <a:pos x="25" y="940"/>
                  </a:cxn>
                  <a:cxn ang="0">
                    <a:pos x="0" y="966"/>
                  </a:cxn>
                  <a:cxn ang="0">
                    <a:pos x="0" y="1013"/>
                  </a:cxn>
                </a:cxnLst>
                <a:rect l="0" t="0" r="r" b="b"/>
                <a:pathLst>
                  <a:path w="568" h="1026">
                    <a:moveTo>
                      <a:pt x="0" y="1013"/>
                    </a:moveTo>
                    <a:cubicBezTo>
                      <a:pt x="0" y="1014"/>
                      <a:pt x="0" y="1017"/>
                      <a:pt x="0" y="1017"/>
                    </a:cubicBezTo>
                    <a:cubicBezTo>
                      <a:pt x="0" y="1022"/>
                      <a:pt x="4" y="1025"/>
                      <a:pt x="8" y="1025"/>
                    </a:cubicBezTo>
                    <a:cubicBezTo>
                      <a:pt x="8" y="1025"/>
                      <a:pt x="11" y="1026"/>
                      <a:pt x="13" y="1026"/>
                    </a:cubicBezTo>
                    <a:cubicBezTo>
                      <a:pt x="14" y="1026"/>
                      <a:pt x="555" y="1026"/>
                      <a:pt x="555" y="1026"/>
                    </a:cubicBezTo>
                    <a:cubicBezTo>
                      <a:pt x="556" y="1026"/>
                      <a:pt x="559" y="1025"/>
                      <a:pt x="559" y="1025"/>
                    </a:cubicBezTo>
                    <a:cubicBezTo>
                      <a:pt x="564" y="1025"/>
                      <a:pt x="567" y="1022"/>
                      <a:pt x="567" y="1017"/>
                    </a:cubicBezTo>
                    <a:cubicBezTo>
                      <a:pt x="567" y="1017"/>
                      <a:pt x="568" y="1014"/>
                      <a:pt x="568" y="1013"/>
                    </a:cubicBezTo>
                    <a:cubicBezTo>
                      <a:pt x="568" y="966"/>
                      <a:pt x="568" y="966"/>
                      <a:pt x="568" y="966"/>
                    </a:cubicBezTo>
                    <a:cubicBezTo>
                      <a:pt x="568" y="952"/>
                      <a:pt x="558" y="941"/>
                      <a:pt x="542" y="940"/>
                    </a:cubicBezTo>
                    <a:cubicBezTo>
                      <a:pt x="530" y="938"/>
                      <a:pt x="511" y="936"/>
                      <a:pt x="498" y="934"/>
                    </a:cubicBezTo>
                    <a:cubicBezTo>
                      <a:pt x="456" y="927"/>
                      <a:pt x="433" y="911"/>
                      <a:pt x="429" y="865"/>
                    </a:cubicBezTo>
                    <a:cubicBezTo>
                      <a:pt x="428" y="857"/>
                      <a:pt x="427" y="835"/>
                      <a:pt x="427" y="835"/>
                    </a:cubicBezTo>
                    <a:cubicBezTo>
                      <a:pt x="427" y="795"/>
                      <a:pt x="427" y="795"/>
                      <a:pt x="427" y="795"/>
                    </a:cubicBezTo>
                    <a:cubicBezTo>
                      <a:pt x="427" y="231"/>
                      <a:pt x="427" y="231"/>
                      <a:pt x="427" y="231"/>
                    </a:cubicBezTo>
                    <a:cubicBezTo>
                      <a:pt x="427" y="191"/>
                      <a:pt x="427" y="191"/>
                      <a:pt x="427" y="191"/>
                    </a:cubicBezTo>
                    <a:cubicBezTo>
                      <a:pt x="427" y="191"/>
                      <a:pt x="428" y="169"/>
                      <a:pt x="429" y="161"/>
                    </a:cubicBezTo>
                    <a:cubicBezTo>
                      <a:pt x="433" y="115"/>
                      <a:pt x="456" y="99"/>
                      <a:pt x="498" y="92"/>
                    </a:cubicBezTo>
                    <a:cubicBezTo>
                      <a:pt x="511" y="90"/>
                      <a:pt x="530" y="88"/>
                      <a:pt x="542" y="86"/>
                    </a:cubicBezTo>
                    <a:cubicBezTo>
                      <a:pt x="558" y="84"/>
                      <a:pt x="568" y="74"/>
                      <a:pt x="568" y="60"/>
                    </a:cubicBezTo>
                    <a:cubicBezTo>
                      <a:pt x="568" y="13"/>
                      <a:pt x="568" y="13"/>
                      <a:pt x="568" y="13"/>
                    </a:cubicBezTo>
                    <a:cubicBezTo>
                      <a:pt x="568" y="12"/>
                      <a:pt x="567" y="9"/>
                      <a:pt x="567" y="9"/>
                    </a:cubicBezTo>
                    <a:cubicBezTo>
                      <a:pt x="567" y="4"/>
                      <a:pt x="564" y="1"/>
                      <a:pt x="559" y="0"/>
                    </a:cubicBezTo>
                    <a:cubicBezTo>
                      <a:pt x="559" y="0"/>
                      <a:pt x="556" y="0"/>
                      <a:pt x="555" y="0"/>
                    </a:cubicBezTo>
                    <a:cubicBezTo>
                      <a:pt x="555" y="0"/>
                      <a:pt x="14" y="0"/>
                      <a:pt x="13" y="0"/>
                    </a:cubicBezTo>
                    <a:cubicBezTo>
                      <a:pt x="11" y="0"/>
                      <a:pt x="8" y="0"/>
                      <a:pt x="8" y="0"/>
                    </a:cubicBezTo>
                    <a:cubicBezTo>
                      <a:pt x="4" y="1"/>
                      <a:pt x="0" y="4"/>
                      <a:pt x="0" y="9"/>
                    </a:cubicBezTo>
                    <a:cubicBezTo>
                      <a:pt x="0" y="9"/>
                      <a:pt x="0" y="12"/>
                      <a:pt x="0" y="13"/>
                    </a:cubicBezTo>
                    <a:cubicBezTo>
                      <a:pt x="0" y="14"/>
                      <a:pt x="0" y="60"/>
                      <a:pt x="0" y="60"/>
                    </a:cubicBezTo>
                    <a:cubicBezTo>
                      <a:pt x="0" y="74"/>
                      <a:pt x="10" y="84"/>
                      <a:pt x="25" y="86"/>
                    </a:cubicBezTo>
                    <a:cubicBezTo>
                      <a:pt x="37" y="88"/>
                      <a:pt x="57" y="90"/>
                      <a:pt x="69" y="92"/>
                    </a:cubicBezTo>
                    <a:cubicBezTo>
                      <a:pt x="111" y="99"/>
                      <a:pt x="134" y="115"/>
                      <a:pt x="139" y="161"/>
                    </a:cubicBezTo>
                    <a:cubicBezTo>
                      <a:pt x="140" y="169"/>
                      <a:pt x="140" y="191"/>
                      <a:pt x="140" y="191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141" y="795"/>
                      <a:pt x="141" y="795"/>
                      <a:pt x="141" y="795"/>
                    </a:cubicBezTo>
                    <a:cubicBezTo>
                      <a:pt x="140" y="835"/>
                      <a:pt x="140" y="835"/>
                      <a:pt x="140" y="835"/>
                    </a:cubicBezTo>
                    <a:cubicBezTo>
                      <a:pt x="140" y="835"/>
                      <a:pt x="140" y="857"/>
                      <a:pt x="139" y="865"/>
                    </a:cubicBezTo>
                    <a:cubicBezTo>
                      <a:pt x="134" y="911"/>
                      <a:pt x="111" y="927"/>
                      <a:pt x="69" y="934"/>
                    </a:cubicBezTo>
                    <a:cubicBezTo>
                      <a:pt x="57" y="936"/>
                      <a:pt x="37" y="938"/>
                      <a:pt x="25" y="940"/>
                    </a:cubicBezTo>
                    <a:cubicBezTo>
                      <a:pt x="10" y="941"/>
                      <a:pt x="0" y="952"/>
                      <a:pt x="0" y="966"/>
                    </a:cubicBezTo>
                    <a:cubicBezTo>
                      <a:pt x="0" y="966"/>
                      <a:pt x="0" y="1012"/>
                      <a:pt x="0" y="1013"/>
                    </a:cubicBezTo>
                    <a:close/>
                  </a:path>
                </a:pathLst>
              </a:custGeom>
              <a:solidFill>
                <a:srgbClr val="004EA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正方形/長方形 30"/>
              <p:cNvSpPr/>
              <p:nvPr userDrawn="1"/>
            </p:nvSpPr>
            <p:spPr>
              <a:xfrm rot="16200000">
                <a:off x="3722699" y="2859710"/>
                <a:ext cx="252000" cy="7445394"/>
              </a:xfrm>
              <a:prstGeom prst="rect">
                <a:avLst/>
              </a:prstGeom>
              <a:solidFill>
                <a:srgbClr val="B0B8D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65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 rot="16200000">
                <a:off x="9019722" y="5942388"/>
                <a:ext cx="252000" cy="1259032"/>
              </a:xfrm>
              <a:prstGeom prst="rect">
                <a:avLst/>
              </a:prstGeom>
              <a:solidFill>
                <a:srgbClr val="B0B8D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65"/>
              </a:p>
            </p:txBody>
          </p:sp>
        </p:grpSp>
        <p:sp>
          <p:nvSpPr>
            <p:cNvPr id="19" name="正方形/長方形 18"/>
            <p:cNvSpPr/>
            <p:nvPr userDrawn="1"/>
          </p:nvSpPr>
          <p:spPr>
            <a:xfrm>
              <a:off x="0" y="0"/>
              <a:ext cx="252000" cy="7380288"/>
            </a:xfrm>
            <a:prstGeom prst="rect">
              <a:avLst/>
            </a:prstGeom>
            <a:solidFill>
              <a:srgbClr val="004EA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84967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673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9649238" y="0"/>
              <a:ext cx="252000" cy="7380288"/>
            </a:xfrm>
            <a:prstGeom prst="rect">
              <a:avLst/>
            </a:prstGeom>
            <a:solidFill>
              <a:srgbClr val="004EA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84967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673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タイトル プレースホルダ 1"/>
          <p:cNvSpPr>
            <a:spLocks noGrp="1"/>
          </p:cNvSpPr>
          <p:nvPr userDrawn="1">
            <p:ph type="title"/>
          </p:nvPr>
        </p:nvSpPr>
        <p:spPr>
          <a:xfrm>
            <a:off x="688786" y="310415"/>
            <a:ext cx="9943809" cy="31459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687262" y="6506790"/>
            <a:ext cx="3103375" cy="200907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>
              <a:defRPr sz="743" baseline="0">
                <a:solidFill>
                  <a:srgbClr val="6A6A6A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21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0884064" y="6506789"/>
            <a:ext cx="620675" cy="199502"/>
          </a:xfrm>
          <a:prstGeom prst="rect">
            <a:avLst/>
          </a:prstGeom>
        </p:spPr>
        <p:txBody>
          <a:bodyPr vert="horz" wrap="square" lIns="98746" tIns="0" rIns="98746" bIns="28800" rtlCol="0" anchor="ctr">
            <a:noAutofit/>
          </a:bodyPr>
          <a:lstStyle>
            <a:lvl1pPr algn="r">
              <a:defRPr sz="1022">
                <a:solidFill>
                  <a:srgbClr val="6A6A6A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fld id="{E4DD4CA9-FFF4-4929-B1F3-DD754470E6A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7" name="テキスト プレースホルダー 15"/>
          <p:cNvSpPr>
            <a:spLocks noGrp="1"/>
          </p:cNvSpPr>
          <p:nvPr>
            <p:ph type="body" sz="quarter" idx="12" hasCustomPrompt="1"/>
          </p:nvPr>
        </p:nvSpPr>
        <p:spPr>
          <a:xfrm>
            <a:off x="1751275" y="1631828"/>
            <a:ext cx="8689450" cy="3485574"/>
          </a:xfrm>
          <a:prstGeom prst="rect">
            <a:avLst/>
          </a:prstGeom>
        </p:spPr>
        <p:txBody>
          <a:bodyPr lIns="90000" rIns="90000" bIns="0" anchor="t" anchorCtr="0">
            <a:noAutofit/>
          </a:bodyPr>
          <a:lstStyle>
            <a:lvl1pPr marL="0" marR="0" indent="0" algn="just" defTabSz="917566" rtl="0" eaLnBrk="1" fontAlgn="ctr" latinLnBrk="0" hangingPunct="0">
              <a:lnSpc>
                <a:spcPct val="125000"/>
              </a:lnSpc>
              <a:spcBef>
                <a:spcPts val="1115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94" b="0" i="0" baseline="0"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pPr marL="0" marR="0" lvl="0" indent="0" algn="just" defTabSz="917566" rtl="0" eaLnBrk="1" fontAlgn="ctr" latinLnBrk="0" hangingPunct="0">
              <a:lnSpc>
                <a:spcPct val="125000"/>
              </a:lnSpc>
              <a:spcBef>
                <a:spcPts val="111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39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50" charset="-128"/>
                <a:cs typeface="Arial" pitchFamily="34" charset="0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 userDrawn="1"/>
        </p:nvGrpSpPr>
        <p:grpSpPr>
          <a:xfrm>
            <a:off x="0" y="0"/>
            <a:ext cx="12192000" cy="6858000"/>
            <a:chOff x="0" y="0"/>
            <a:chExt cx="9901238" cy="7380288"/>
          </a:xfrm>
        </p:grpSpPr>
        <p:grpSp>
          <p:nvGrpSpPr>
            <p:cNvPr id="17" name="グループ化 16"/>
            <p:cNvGrpSpPr/>
            <p:nvPr userDrawn="1"/>
          </p:nvGrpSpPr>
          <p:grpSpPr>
            <a:xfrm>
              <a:off x="126002" y="6445904"/>
              <a:ext cx="9649236" cy="262503"/>
              <a:chOff x="126002" y="6445904"/>
              <a:chExt cx="9649236" cy="262503"/>
            </a:xfrm>
          </p:grpSpPr>
          <p:sp>
            <p:nvSpPr>
              <p:cNvPr id="29" name="Freeform 31"/>
              <p:cNvSpPr>
                <a:spLocks/>
              </p:cNvSpPr>
              <p:nvPr userDrawn="1"/>
            </p:nvSpPr>
            <p:spPr bwMode="auto">
              <a:xfrm>
                <a:off x="7709554" y="6456407"/>
                <a:ext cx="139231" cy="252000"/>
              </a:xfrm>
              <a:custGeom>
                <a:avLst/>
                <a:gdLst/>
                <a:ahLst/>
                <a:cxnLst>
                  <a:cxn ang="0">
                    <a:pos x="567" y="1013"/>
                  </a:cxn>
                  <a:cxn ang="0">
                    <a:pos x="567" y="1017"/>
                  </a:cxn>
                  <a:cxn ang="0">
                    <a:pos x="559" y="1025"/>
                  </a:cxn>
                  <a:cxn ang="0">
                    <a:pos x="555" y="1026"/>
                  </a:cxn>
                  <a:cxn ang="0">
                    <a:pos x="12" y="1026"/>
                  </a:cxn>
                  <a:cxn ang="0">
                    <a:pos x="8" y="1025"/>
                  </a:cxn>
                  <a:cxn ang="0">
                    <a:pos x="0" y="1017"/>
                  </a:cxn>
                  <a:cxn ang="0">
                    <a:pos x="0" y="1013"/>
                  </a:cxn>
                  <a:cxn ang="0">
                    <a:pos x="0" y="966"/>
                  </a:cxn>
                  <a:cxn ang="0">
                    <a:pos x="25" y="940"/>
                  </a:cxn>
                  <a:cxn ang="0">
                    <a:pos x="69" y="934"/>
                  </a:cxn>
                  <a:cxn ang="0">
                    <a:pos x="139" y="865"/>
                  </a:cxn>
                  <a:cxn ang="0">
                    <a:pos x="140" y="835"/>
                  </a:cxn>
                  <a:cxn ang="0">
                    <a:pos x="141" y="795"/>
                  </a:cxn>
                  <a:cxn ang="0">
                    <a:pos x="141" y="231"/>
                  </a:cxn>
                  <a:cxn ang="0">
                    <a:pos x="140" y="191"/>
                  </a:cxn>
                  <a:cxn ang="0">
                    <a:pos x="139" y="161"/>
                  </a:cxn>
                  <a:cxn ang="0">
                    <a:pos x="69" y="92"/>
                  </a:cxn>
                  <a:cxn ang="0">
                    <a:pos x="25" y="86"/>
                  </a:cxn>
                  <a:cxn ang="0">
                    <a:pos x="0" y="60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8" y="0"/>
                  </a:cxn>
                  <a:cxn ang="0">
                    <a:pos x="12" y="0"/>
                  </a:cxn>
                  <a:cxn ang="0">
                    <a:pos x="555" y="0"/>
                  </a:cxn>
                  <a:cxn ang="0">
                    <a:pos x="559" y="0"/>
                  </a:cxn>
                  <a:cxn ang="0">
                    <a:pos x="567" y="9"/>
                  </a:cxn>
                  <a:cxn ang="0">
                    <a:pos x="567" y="13"/>
                  </a:cxn>
                  <a:cxn ang="0">
                    <a:pos x="567" y="60"/>
                  </a:cxn>
                  <a:cxn ang="0">
                    <a:pos x="542" y="86"/>
                  </a:cxn>
                  <a:cxn ang="0">
                    <a:pos x="498" y="92"/>
                  </a:cxn>
                  <a:cxn ang="0">
                    <a:pos x="428" y="161"/>
                  </a:cxn>
                  <a:cxn ang="0">
                    <a:pos x="427" y="191"/>
                  </a:cxn>
                  <a:cxn ang="0">
                    <a:pos x="426" y="231"/>
                  </a:cxn>
                  <a:cxn ang="0">
                    <a:pos x="426" y="795"/>
                  </a:cxn>
                  <a:cxn ang="0">
                    <a:pos x="427" y="835"/>
                  </a:cxn>
                  <a:cxn ang="0">
                    <a:pos x="428" y="865"/>
                  </a:cxn>
                  <a:cxn ang="0">
                    <a:pos x="498" y="934"/>
                  </a:cxn>
                  <a:cxn ang="0">
                    <a:pos x="542" y="940"/>
                  </a:cxn>
                  <a:cxn ang="0">
                    <a:pos x="567" y="966"/>
                  </a:cxn>
                  <a:cxn ang="0">
                    <a:pos x="567" y="1013"/>
                  </a:cxn>
                </a:cxnLst>
                <a:rect l="0" t="0" r="r" b="b"/>
                <a:pathLst>
                  <a:path w="567" h="1026">
                    <a:moveTo>
                      <a:pt x="567" y="1013"/>
                    </a:moveTo>
                    <a:cubicBezTo>
                      <a:pt x="567" y="1014"/>
                      <a:pt x="567" y="1017"/>
                      <a:pt x="567" y="1017"/>
                    </a:cubicBezTo>
                    <a:cubicBezTo>
                      <a:pt x="567" y="1022"/>
                      <a:pt x="563" y="1025"/>
                      <a:pt x="559" y="1025"/>
                    </a:cubicBezTo>
                    <a:cubicBezTo>
                      <a:pt x="559" y="1025"/>
                      <a:pt x="556" y="1026"/>
                      <a:pt x="555" y="1026"/>
                    </a:cubicBezTo>
                    <a:cubicBezTo>
                      <a:pt x="555" y="1026"/>
                      <a:pt x="14" y="1026"/>
                      <a:pt x="12" y="1026"/>
                    </a:cubicBezTo>
                    <a:cubicBezTo>
                      <a:pt x="11" y="1026"/>
                      <a:pt x="8" y="1025"/>
                      <a:pt x="8" y="1025"/>
                    </a:cubicBezTo>
                    <a:cubicBezTo>
                      <a:pt x="4" y="1025"/>
                      <a:pt x="0" y="1022"/>
                      <a:pt x="0" y="1017"/>
                    </a:cubicBezTo>
                    <a:cubicBezTo>
                      <a:pt x="0" y="1017"/>
                      <a:pt x="0" y="1014"/>
                      <a:pt x="0" y="1013"/>
                    </a:cubicBezTo>
                    <a:cubicBezTo>
                      <a:pt x="0" y="966"/>
                      <a:pt x="0" y="966"/>
                      <a:pt x="0" y="966"/>
                    </a:cubicBezTo>
                    <a:cubicBezTo>
                      <a:pt x="0" y="952"/>
                      <a:pt x="9" y="941"/>
                      <a:pt x="25" y="940"/>
                    </a:cubicBezTo>
                    <a:cubicBezTo>
                      <a:pt x="37" y="938"/>
                      <a:pt x="56" y="936"/>
                      <a:pt x="69" y="934"/>
                    </a:cubicBezTo>
                    <a:cubicBezTo>
                      <a:pt x="111" y="927"/>
                      <a:pt x="134" y="911"/>
                      <a:pt x="139" y="865"/>
                    </a:cubicBezTo>
                    <a:cubicBezTo>
                      <a:pt x="139" y="857"/>
                      <a:pt x="140" y="835"/>
                      <a:pt x="140" y="835"/>
                    </a:cubicBezTo>
                    <a:cubicBezTo>
                      <a:pt x="141" y="795"/>
                      <a:pt x="141" y="795"/>
                      <a:pt x="141" y="795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140" y="191"/>
                      <a:pt x="140" y="191"/>
                      <a:pt x="140" y="191"/>
                    </a:cubicBezTo>
                    <a:cubicBezTo>
                      <a:pt x="140" y="191"/>
                      <a:pt x="139" y="169"/>
                      <a:pt x="139" y="161"/>
                    </a:cubicBezTo>
                    <a:cubicBezTo>
                      <a:pt x="134" y="115"/>
                      <a:pt x="111" y="99"/>
                      <a:pt x="69" y="92"/>
                    </a:cubicBezTo>
                    <a:cubicBezTo>
                      <a:pt x="56" y="90"/>
                      <a:pt x="37" y="88"/>
                      <a:pt x="25" y="86"/>
                    </a:cubicBezTo>
                    <a:cubicBezTo>
                      <a:pt x="9" y="84"/>
                      <a:pt x="0" y="74"/>
                      <a:pt x="0" y="60"/>
                    </a:cubicBezTo>
                    <a:cubicBezTo>
                      <a:pt x="0" y="60"/>
                      <a:pt x="0" y="14"/>
                      <a:pt x="0" y="13"/>
                    </a:cubicBezTo>
                    <a:cubicBezTo>
                      <a:pt x="0" y="12"/>
                      <a:pt x="0" y="9"/>
                      <a:pt x="0" y="9"/>
                    </a:cubicBezTo>
                    <a:cubicBezTo>
                      <a:pt x="0" y="4"/>
                      <a:pt x="4" y="1"/>
                      <a:pt x="8" y="0"/>
                    </a:cubicBezTo>
                    <a:cubicBezTo>
                      <a:pt x="8" y="0"/>
                      <a:pt x="11" y="0"/>
                      <a:pt x="12" y="0"/>
                    </a:cubicBezTo>
                    <a:cubicBezTo>
                      <a:pt x="14" y="0"/>
                      <a:pt x="555" y="0"/>
                      <a:pt x="555" y="0"/>
                    </a:cubicBezTo>
                    <a:cubicBezTo>
                      <a:pt x="556" y="0"/>
                      <a:pt x="559" y="0"/>
                      <a:pt x="559" y="0"/>
                    </a:cubicBezTo>
                    <a:cubicBezTo>
                      <a:pt x="563" y="1"/>
                      <a:pt x="567" y="4"/>
                      <a:pt x="567" y="9"/>
                    </a:cubicBezTo>
                    <a:cubicBezTo>
                      <a:pt x="567" y="9"/>
                      <a:pt x="567" y="12"/>
                      <a:pt x="567" y="13"/>
                    </a:cubicBezTo>
                    <a:cubicBezTo>
                      <a:pt x="567" y="60"/>
                      <a:pt x="567" y="60"/>
                      <a:pt x="567" y="60"/>
                    </a:cubicBezTo>
                    <a:cubicBezTo>
                      <a:pt x="567" y="74"/>
                      <a:pt x="558" y="84"/>
                      <a:pt x="542" y="86"/>
                    </a:cubicBezTo>
                    <a:cubicBezTo>
                      <a:pt x="530" y="88"/>
                      <a:pt x="510" y="90"/>
                      <a:pt x="498" y="92"/>
                    </a:cubicBezTo>
                    <a:cubicBezTo>
                      <a:pt x="456" y="99"/>
                      <a:pt x="433" y="115"/>
                      <a:pt x="428" y="161"/>
                    </a:cubicBezTo>
                    <a:cubicBezTo>
                      <a:pt x="428" y="169"/>
                      <a:pt x="427" y="191"/>
                      <a:pt x="427" y="191"/>
                    </a:cubicBezTo>
                    <a:cubicBezTo>
                      <a:pt x="426" y="231"/>
                      <a:pt x="426" y="231"/>
                      <a:pt x="426" y="231"/>
                    </a:cubicBezTo>
                    <a:cubicBezTo>
                      <a:pt x="426" y="795"/>
                      <a:pt x="426" y="795"/>
                      <a:pt x="426" y="795"/>
                    </a:cubicBezTo>
                    <a:cubicBezTo>
                      <a:pt x="427" y="835"/>
                      <a:pt x="427" y="835"/>
                      <a:pt x="427" y="835"/>
                    </a:cubicBezTo>
                    <a:cubicBezTo>
                      <a:pt x="427" y="835"/>
                      <a:pt x="428" y="857"/>
                      <a:pt x="428" y="865"/>
                    </a:cubicBezTo>
                    <a:cubicBezTo>
                      <a:pt x="433" y="911"/>
                      <a:pt x="456" y="927"/>
                      <a:pt x="498" y="934"/>
                    </a:cubicBezTo>
                    <a:cubicBezTo>
                      <a:pt x="510" y="936"/>
                      <a:pt x="530" y="938"/>
                      <a:pt x="542" y="940"/>
                    </a:cubicBezTo>
                    <a:cubicBezTo>
                      <a:pt x="558" y="941"/>
                      <a:pt x="567" y="952"/>
                      <a:pt x="567" y="966"/>
                    </a:cubicBezTo>
                    <a:lnTo>
                      <a:pt x="567" y="1013"/>
                    </a:lnTo>
                    <a:close/>
                  </a:path>
                </a:pathLst>
              </a:custGeom>
              <a:solidFill>
                <a:srgbClr val="004EA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32"/>
              <p:cNvSpPr>
                <a:spLocks/>
              </p:cNvSpPr>
              <p:nvPr userDrawn="1"/>
            </p:nvSpPr>
            <p:spPr bwMode="auto">
              <a:xfrm>
                <a:off x="7886978" y="6456407"/>
                <a:ext cx="313646" cy="252000"/>
              </a:xfrm>
              <a:custGeom>
                <a:avLst/>
                <a:gdLst/>
                <a:ahLst/>
                <a:cxnLst>
                  <a:cxn ang="0">
                    <a:pos x="709" y="1017"/>
                  </a:cxn>
                  <a:cxn ang="0">
                    <a:pos x="722" y="1026"/>
                  </a:cxn>
                  <a:cxn ang="0">
                    <a:pos x="1268" y="1025"/>
                  </a:cxn>
                  <a:cxn ang="0">
                    <a:pos x="1277" y="1013"/>
                  </a:cxn>
                  <a:cxn ang="0">
                    <a:pos x="1251" y="940"/>
                  </a:cxn>
                  <a:cxn ang="0">
                    <a:pos x="1138" y="865"/>
                  </a:cxn>
                  <a:cxn ang="0">
                    <a:pos x="1136" y="795"/>
                  </a:cxn>
                  <a:cxn ang="0">
                    <a:pos x="1136" y="191"/>
                  </a:cxn>
                  <a:cxn ang="0">
                    <a:pos x="1207" y="92"/>
                  </a:cxn>
                  <a:cxn ang="0">
                    <a:pos x="1277" y="60"/>
                  </a:cxn>
                  <a:cxn ang="0">
                    <a:pos x="1277" y="9"/>
                  </a:cxn>
                  <a:cxn ang="0">
                    <a:pos x="1264" y="0"/>
                  </a:cxn>
                  <a:cxn ang="0">
                    <a:pos x="718" y="0"/>
                  </a:cxn>
                  <a:cxn ang="0">
                    <a:pos x="709" y="13"/>
                  </a:cxn>
                  <a:cxn ang="0">
                    <a:pos x="734" y="86"/>
                  </a:cxn>
                  <a:cxn ang="0">
                    <a:pos x="848" y="161"/>
                  </a:cxn>
                  <a:cxn ang="0">
                    <a:pos x="850" y="231"/>
                  </a:cxn>
                  <a:cxn ang="0">
                    <a:pos x="427" y="426"/>
                  </a:cxn>
                  <a:cxn ang="0">
                    <a:pos x="428" y="191"/>
                  </a:cxn>
                  <a:cxn ang="0">
                    <a:pos x="498" y="92"/>
                  </a:cxn>
                  <a:cxn ang="0">
                    <a:pos x="568" y="60"/>
                  </a:cxn>
                  <a:cxn ang="0">
                    <a:pos x="568" y="9"/>
                  </a:cxn>
                  <a:cxn ang="0">
                    <a:pos x="555" y="0"/>
                  </a:cxn>
                  <a:cxn ang="0">
                    <a:pos x="9" y="0"/>
                  </a:cxn>
                  <a:cxn ang="0">
                    <a:pos x="0" y="13"/>
                  </a:cxn>
                  <a:cxn ang="0">
                    <a:pos x="26" y="86"/>
                  </a:cxn>
                  <a:cxn ang="0">
                    <a:pos x="139" y="161"/>
                  </a:cxn>
                  <a:cxn ang="0">
                    <a:pos x="141" y="231"/>
                  </a:cxn>
                  <a:cxn ang="0">
                    <a:pos x="141" y="835"/>
                  </a:cxn>
                  <a:cxn ang="0">
                    <a:pos x="70" y="934"/>
                  </a:cxn>
                  <a:cxn ang="0">
                    <a:pos x="0" y="966"/>
                  </a:cxn>
                  <a:cxn ang="0">
                    <a:pos x="1" y="1017"/>
                  </a:cxn>
                  <a:cxn ang="0">
                    <a:pos x="13" y="1026"/>
                  </a:cxn>
                  <a:cxn ang="0">
                    <a:pos x="559" y="1025"/>
                  </a:cxn>
                  <a:cxn ang="0">
                    <a:pos x="568" y="1013"/>
                  </a:cxn>
                  <a:cxn ang="0">
                    <a:pos x="543" y="940"/>
                  </a:cxn>
                  <a:cxn ang="0">
                    <a:pos x="429" y="865"/>
                  </a:cxn>
                  <a:cxn ang="0">
                    <a:pos x="427" y="795"/>
                  </a:cxn>
                  <a:cxn ang="0">
                    <a:pos x="850" y="579"/>
                  </a:cxn>
                  <a:cxn ang="0">
                    <a:pos x="849" y="835"/>
                  </a:cxn>
                  <a:cxn ang="0">
                    <a:pos x="779" y="934"/>
                  </a:cxn>
                  <a:cxn ang="0">
                    <a:pos x="709" y="966"/>
                  </a:cxn>
                </a:cxnLst>
                <a:rect l="0" t="0" r="r" b="b"/>
                <a:pathLst>
                  <a:path w="1277" h="1026">
                    <a:moveTo>
                      <a:pt x="709" y="1013"/>
                    </a:moveTo>
                    <a:cubicBezTo>
                      <a:pt x="709" y="1014"/>
                      <a:pt x="709" y="1017"/>
                      <a:pt x="709" y="1017"/>
                    </a:cubicBezTo>
                    <a:cubicBezTo>
                      <a:pt x="709" y="1022"/>
                      <a:pt x="713" y="1025"/>
                      <a:pt x="718" y="1025"/>
                    </a:cubicBezTo>
                    <a:cubicBezTo>
                      <a:pt x="718" y="1025"/>
                      <a:pt x="720" y="1026"/>
                      <a:pt x="722" y="1026"/>
                    </a:cubicBezTo>
                    <a:cubicBezTo>
                      <a:pt x="723" y="1026"/>
                      <a:pt x="1264" y="1026"/>
                      <a:pt x="1264" y="1026"/>
                    </a:cubicBezTo>
                    <a:cubicBezTo>
                      <a:pt x="1265" y="1026"/>
                      <a:pt x="1268" y="1025"/>
                      <a:pt x="1268" y="1025"/>
                    </a:cubicBezTo>
                    <a:cubicBezTo>
                      <a:pt x="1273" y="1025"/>
                      <a:pt x="1277" y="1022"/>
                      <a:pt x="1277" y="1017"/>
                    </a:cubicBezTo>
                    <a:cubicBezTo>
                      <a:pt x="1277" y="1017"/>
                      <a:pt x="1277" y="1014"/>
                      <a:pt x="1277" y="1013"/>
                    </a:cubicBezTo>
                    <a:cubicBezTo>
                      <a:pt x="1277" y="966"/>
                      <a:pt x="1277" y="966"/>
                      <a:pt x="1277" y="966"/>
                    </a:cubicBezTo>
                    <a:cubicBezTo>
                      <a:pt x="1277" y="952"/>
                      <a:pt x="1267" y="941"/>
                      <a:pt x="1251" y="940"/>
                    </a:cubicBezTo>
                    <a:cubicBezTo>
                      <a:pt x="1240" y="938"/>
                      <a:pt x="1220" y="936"/>
                      <a:pt x="1207" y="934"/>
                    </a:cubicBezTo>
                    <a:cubicBezTo>
                      <a:pt x="1166" y="927"/>
                      <a:pt x="1142" y="911"/>
                      <a:pt x="1138" y="865"/>
                    </a:cubicBezTo>
                    <a:cubicBezTo>
                      <a:pt x="1137" y="857"/>
                      <a:pt x="1136" y="835"/>
                      <a:pt x="1136" y="835"/>
                    </a:cubicBezTo>
                    <a:cubicBezTo>
                      <a:pt x="1136" y="795"/>
                      <a:pt x="1136" y="795"/>
                      <a:pt x="1136" y="795"/>
                    </a:cubicBezTo>
                    <a:cubicBezTo>
                      <a:pt x="1136" y="231"/>
                      <a:pt x="1136" y="231"/>
                      <a:pt x="1136" y="231"/>
                    </a:cubicBezTo>
                    <a:cubicBezTo>
                      <a:pt x="1136" y="191"/>
                      <a:pt x="1136" y="191"/>
                      <a:pt x="1136" y="191"/>
                    </a:cubicBezTo>
                    <a:cubicBezTo>
                      <a:pt x="1136" y="191"/>
                      <a:pt x="1137" y="169"/>
                      <a:pt x="1138" y="161"/>
                    </a:cubicBezTo>
                    <a:cubicBezTo>
                      <a:pt x="1142" y="115"/>
                      <a:pt x="1166" y="99"/>
                      <a:pt x="1207" y="92"/>
                    </a:cubicBezTo>
                    <a:cubicBezTo>
                      <a:pt x="1220" y="90"/>
                      <a:pt x="1240" y="88"/>
                      <a:pt x="1251" y="86"/>
                    </a:cubicBezTo>
                    <a:cubicBezTo>
                      <a:pt x="1267" y="84"/>
                      <a:pt x="1277" y="74"/>
                      <a:pt x="1277" y="60"/>
                    </a:cubicBezTo>
                    <a:cubicBezTo>
                      <a:pt x="1277" y="13"/>
                      <a:pt x="1277" y="13"/>
                      <a:pt x="1277" y="13"/>
                    </a:cubicBezTo>
                    <a:cubicBezTo>
                      <a:pt x="1277" y="12"/>
                      <a:pt x="1277" y="9"/>
                      <a:pt x="1277" y="9"/>
                    </a:cubicBezTo>
                    <a:cubicBezTo>
                      <a:pt x="1277" y="4"/>
                      <a:pt x="1273" y="1"/>
                      <a:pt x="1268" y="0"/>
                    </a:cubicBezTo>
                    <a:cubicBezTo>
                      <a:pt x="1268" y="0"/>
                      <a:pt x="1265" y="0"/>
                      <a:pt x="1264" y="0"/>
                    </a:cubicBezTo>
                    <a:cubicBezTo>
                      <a:pt x="1264" y="0"/>
                      <a:pt x="723" y="0"/>
                      <a:pt x="722" y="0"/>
                    </a:cubicBezTo>
                    <a:cubicBezTo>
                      <a:pt x="720" y="0"/>
                      <a:pt x="718" y="0"/>
                      <a:pt x="718" y="0"/>
                    </a:cubicBezTo>
                    <a:cubicBezTo>
                      <a:pt x="713" y="1"/>
                      <a:pt x="709" y="4"/>
                      <a:pt x="709" y="9"/>
                    </a:cubicBezTo>
                    <a:cubicBezTo>
                      <a:pt x="709" y="9"/>
                      <a:pt x="709" y="12"/>
                      <a:pt x="709" y="13"/>
                    </a:cubicBezTo>
                    <a:cubicBezTo>
                      <a:pt x="709" y="14"/>
                      <a:pt x="709" y="60"/>
                      <a:pt x="709" y="60"/>
                    </a:cubicBezTo>
                    <a:cubicBezTo>
                      <a:pt x="709" y="74"/>
                      <a:pt x="719" y="84"/>
                      <a:pt x="734" y="86"/>
                    </a:cubicBezTo>
                    <a:cubicBezTo>
                      <a:pt x="746" y="88"/>
                      <a:pt x="766" y="90"/>
                      <a:pt x="779" y="92"/>
                    </a:cubicBezTo>
                    <a:cubicBezTo>
                      <a:pt x="820" y="99"/>
                      <a:pt x="844" y="115"/>
                      <a:pt x="848" y="161"/>
                    </a:cubicBezTo>
                    <a:cubicBezTo>
                      <a:pt x="849" y="169"/>
                      <a:pt x="849" y="191"/>
                      <a:pt x="849" y="191"/>
                    </a:cubicBezTo>
                    <a:cubicBezTo>
                      <a:pt x="850" y="231"/>
                      <a:pt x="850" y="231"/>
                      <a:pt x="850" y="231"/>
                    </a:cubicBezTo>
                    <a:cubicBezTo>
                      <a:pt x="850" y="426"/>
                      <a:pt x="850" y="426"/>
                      <a:pt x="850" y="426"/>
                    </a:cubicBezTo>
                    <a:cubicBezTo>
                      <a:pt x="427" y="426"/>
                      <a:pt x="427" y="426"/>
                      <a:pt x="427" y="426"/>
                    </a:cubicBezTo>
                    <a:cubicBezTo>
                      <a:pt x="427" y="231"/>
                      <a:pt x="427" y="231"/>
                      <a:pt x="427" y="231"/>
                    </a:cubicBezTo>
                    <a:cubicBezTo>
                      <a:pt x="428" y="191"/>
                      <a:pt x="428" y="191"/>
                      <a:pt x="428" y="191"/>
                    </a:cubicBezTo>
                    <a:cubicBezTo>
                      <a:pt x="428" y="191"/>
                      <a:pt x="428" y="169"/>
                      <a:pt x="429" y="161"/>
                    </a:cubicBezTo>
                    <a:cubicBezTo>
                      <a:pt x="433" y="115"/>
                      <a:pt x="457" y="99"/>
                      <a:pt x="498" y="92"/>
                    </a:cubicBezTo>
                    <a:cubicBezTo>
                      <a:pt x="511" y="90"/>
                      <a:pt x="531" y="88"/>
                      <a:pt x="543" y="86"/>
                    </a:cubicBezTo>
                    <a:cubicBezTo>
                      <a:pt x="558" y="84"/>
                      <a:pt x="568" y="74"/>
                      <a:pt x="568" y="60"/>
                    </a:cubicBezTo>
                    <a:cubicBezTo>
                      <a:pt x="568" y="13"/>
                      <a:pt x="568" y="13"/>
                      <a:pt x="568" y="13"/>
                    </a:cubicBezTo>
                    <a:cubicBezTo>
                      <a:pt x="568" y="12"/>
                      <a:pt x="568" y="9"/>
                      <a:pt x="568" y="9"/>
                    </a:cubicBezTo>
                    <a:cubicBezTo>
                      <a:pt x="568" y="4"/>
                      <a:pt x="564" y="1"/>
                      <a:pt x="559" y="0"/>
                    </a:cubicBezTo>
                    <a:cubicBezTo>
                      <a:pt x="559" y="0"/>
                      <a:pt x="557" y="0"/>
                      <a:pt x="555" y="0"/>
                    </a:cubicBezTo>
                    <a:cubicBezTo>
                      <a:pt x="555" y="0"/>
                      <a:pt x="14" y="0"/>
                      <a:pt x="13" y="0"/>
                    </a:cubicBezTo>
                    <a:cubicBezTo>
                      <a:pt x="12" y="0"/>
                      <a:pt x="9" y="0"/>
                      <a:pt x="9" y="0"/>
                    </a:cubicBezTo>
                    <a:cubicBezTo>
                      <a:pt x="4" y="1"/>
                      <a:pt x="1" y="4"/>
                      <a:pt x="1" y="9"/>
                    </a:cubicBezTo>
                    <a:cubicBezTo>
                      <a:pt x="1" y="9"/>
                      <a:pt x="0" y="12"/>
                      <a:pt x="0" y="13"/>
                    </a:cubicBezTo>
                    <a:cubicBezTo>
                      <a:pt x="0" y="14"/>
                      <a:pt x="0" y="60"/>
                      <a:pt x="0" y="60"/>
                    </a:cubicBezTo>
                    <a:cubicBezTo>
                      <a:pt x="0" y="74"/>
                      <a:pt x="10" y="84"/>
                      <a:pt x="26" y="86"/>
                    </a:cubicBezTo>
                    <a:cubicBezTo>
                      <a:pt x="38" y="88"/>
                      <a:pt x="57" y="90"/>
                      <a:pt x="70" y="92"/>
                    </a:cubicBezTo>
                    <a:cubicBezTo>
                      <a:pt x="112" y="99"/>
                      <a:pt x="135" y="115"/>
                      <a:pt x="139" y="161"/>
                    </a:cubicBezTo>
                    <a:cubicBezTo>
                      <a:pt x="140" y="169"/>
                      <a:pt x="141" y="191"/>
                      <a:pt x="141" y="191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141" y="795"/>
                      <a:pt x="141" y="795"/>
                      <a:pt x="141" y="795"/>
                    </a:cubicBezTo>
                    <a:cubicBezTo>
                      <a:pt x="141" y="835"/>
                      <a:pt x="141" y="835"/>
                      <a:pt x="141" y="835"/>
                    </a:cubicBezTo>
                    <a:cubicBezTo>
                      <a:pt x="141" y="835"/>
                      <a:pt x="140" y="857"/>
                      <a:pt x="139" y="865"/>
                    </a:cubicBezTo>
                    <a:cubicBezTo>
                      <a:pt x="135" y="911"/>
                      <a:pt x="112" y="927"/>
                      <a:pt x="70" y="934"/>
                    </a:cubicBezTo>
                    <a:cubicBezTo>
                      <a:pt x="57" y="936"/>
                      <a:pt x="38" y="938"/>
                      <a:pt x="26" y="940"/>
                    </a:cubicBezTo>
                    <a:cubicBezTo>
                      <a:pt x="10" y="941"/>
                      <a:pt x="0" y="952"/>
                      <a:pt x="0" y="966"/>
                    </a:cubicBezTo>
                    <a:cubicBezTo>
                      <a:pt x="0" y="966"/>
                      <a:pt x="0" y="1012"/>
                      <a:pt x="0" y="1013"/>
                    </a:cubicBezTo>
                    <a:cubicBezTo>
                      <a:pt x="0" y="1014"/>
                      <a:pt x="1" y="1017"/>
                      <a:pt x="1" y="1017"/>
                    </a:cubicBezTo>
                    <a:cubicBezTo>
                      <a:pt x="1" y="1022"/>
                      <a:pt x="4" y="1025"/>
                      <a:pt x="9" y="1025"/>
                    </a:cubicBezTo>
                    <a:cubicBezTo>
                      <a:pt x="9" y="1025"/>
                      <a:pt x="12" y="1026"/>
                      <a:pt x="13" y="1026"/>
                    </a:cubicBezTo>
                    <a:cubicBezTo>
                      <a:pt x="14" y="1026"/>
                      <a:pt x="555" y="1026"/>
                      <a:pt x="555" y="1026"/>
                    </a:cubicBezTo>
                    <a:cubicBezTo>
                      <a:pt x="557" y="1026"/>
                      <a:pt x="559" y="1025"/>
                      <a:pt x="559" y="1025"/>
                    </a:cubicBezTo>
                    <a:cubicBezTo>
                      <a:pt x="564" y="1025"/>
                      <a:pt x="568" y="1022"/>
                      <a:pt x="568" y="1017"/>
                    </a:cubicBezTo>
                    <a:cubicBezTo>
                      <a:pt x="568" y="1017"/>
                      <a:pt x="568" y="1014"/>
                      <a:pt x="568" y="1013"/>
                    </a:cubicBezTo>
                    <a:cubicBezTo>
                      <a:pt x="568" y="966"/>
                      <a:pt x="568" y="966"/>
                      <a:pt x="568" y="966"/>
                    </a:cubicBezTo>
                    <a:cubicBezTo>
                      <a:pt x="568" y="952"/>
                      <a:pt x="558" y="941"/>
                      <a:pt x="543" y="940"/>
                    </a:cubicBezTo>
                    <a:cubicBezTo>
                      <a:pt x="531" y="938"/>
                      <a:pt x="511" y="936"/>
                      <a:pt x="498" y="934"/>
                    </a:cubicBezTo>
                    <a:cubicBezTo>
                      <a:pt x="457" y="927"/>
                      <a:pt x="433" y="911"/>
                      <a:pt x="429" y="865"/>
                    </a:cubicBezTo>
                    <a:cubicBezTo>
                      <a:pt x="428" y="857"/>
                      <a:pt x="428" y="835"/>
                      <a:pt x="428" y="835"/>
                    </a:cubicBezTo>
                    <a:cubicBezTo>
                      <a:pt x="427" y="795"/>
                      <a:pt x="427" y="795"/>
                      <a:pt x="427" y="795"/>
                    </a:cubicBezTo>
                    <a:cubicBezTo>
                      <a:pt x="427" y="579"/>
                      <a:pt x="427" y="579"/>
                      <a:pt x="427" y="579"/>
                    </a:cubicBezTo>
                    <a:cubicBezTo>
                      <a:pt x="850" y="579"/>
                      <a:pt x="850" y="579"/>
                      <a:pt x="850" y="579"/>
                    </a:cubicBezTo>
                    <a:cubicBezTo>
                      <a:pt x="850" y="795"/>
                      <a:pt x="850" y="795"/>
                      <a:pt x="850" y="795"/>
                    </a:cubicBezTo>
                    <a:cubicBezTo>
                      <a:pt x="849" y="835"/>
                      <a:pt x="849" y="835"/>
                      <a:pt x="849" y="835"/>
                    </a:cubicBezTo>
                    <a:cubicBezTo>
                      <a:pt x="849" y="835"/>
                      <a:pt x="849" y="857"/>
                      <a:pt x="848" y="865"/>
                    </a:cubicBezTo>
                    <a:cubicBezTo>
                      <a:pt x="844" y="911"/>
                      <a:pt x="820" y="927"/>
                      <a:pt x="779" y="934"/>
                    </a:cubicBezTo>
                    <a:cubicBezTo>
                      <a:pt x="766" y="936"/>
                      <a:pt x="746" y="938"/>
                      <a:pt x="734" y="940"/>
                    </a:cubicBezTo>
                    <a:cubicBezTo>
                      <a:pt x="719" y="941"/>
                      <a:pt x="709" y="952"/>
                      <a:pt x="709" y="966"/>
                    </a:cubicBezTo>
                    <a:cubicBezTo>
                      <a:pt x="709" y="966"/>
                      <a:pt x="709" y="1012"/>
                      <a:pt x="709" y="1013"/>
                    </a:cubicBezTo>
                    <a:close/>
                  </a:path>
                </a:pathLst>
              </a:custGeom>
              <a:solidFill>
                <a:srgbClr val="004EA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33"/>
              <p:cNvSpPr>
                <a:spLocks/>
              </p:cNvSpPr>
              <p:nvPr userDrawn="1"/>
            </p:nvSpPr>
            <p:spPr bwMode="auto">
              <a:xfrm>
                <a:off x="8238514" y="6456407"/>
                <a:ext cx="139532" cy="252000"/>
              </a:xfrm>
              <a:custGeom>
                <a:avLst/>
                <a:gdLst/>
                <a:ahLst/>
                <a:cxnLst>
                  <a:cxn ang="0">
                    <a:pos x="0" y="1013"/>
                  </a:cxn>
                  <a:cxn ang="0">
                    <a:pos x="0" y="1017"/>
                  </a:cxn>
                  <a:cxn ang="0">
                    <a:pos x="8" y="1025"/>
                  </a:cxn>
                  <a:cxn ang="0">
                    <a:pos x="13" y="1026"/>
                  </a:cxn>
                  <a:cxn ang="0">
                    <a:pos x="555" y="1026"/>
                  </a:cxn>
                  <a:cxn ang="0">
                    <a:pos x="559" y="1025"/>
                  </a:cxn>
                  <a:cxn ang="0">
                    <a:pos x="567" y="1017"/>
                  </a:cxn>
                  <a:cxn ang="0">
                    <a:pos x="568" y="1013"/>
                  </a:cxn>
                  <a:cxn ang="0">
                    <a:pos x="568" y="966"/>
                  </a:cxn>
                  <a:cxn ang="0">
                    <a:pos x="542" y="940"/>
                  </a:cxn>
                  <a:cxn ang="0">
                    <a:pos x="498" y="934"/>
                  </a:cxn>
                  <a:cxn ang="0">
                    <a:pos x="429" y="865"/>
                  </a:cxn>
                  <a:cxn ang="0">
                    <a:pos x="427" y="835"/>
                  </a:cxn>
                  <a:cxn ang="0">
                    <a:pos x="427" y="795"/>
                  </a:cxn>
                  <a:cxn ang="0">
                    <a:pos x="427" y="231"/>
                  </a:cxn>
                  <a:cxn ang="0">
                    <a:pos x="427" y="191"/>
                  </a:cxn>
                  <a:cxn ang="0">
                    <a:pos x="429" y="161"/>
                  </a:cxn>
                  <a:cxn ang="0">
                    <a:pos x="498" y="92"/>
                  </a:cxn>
                  <a:cxn ang="0">
                    <a:pos x="542" y="86"/>
                  </a:cxn>
                  <a:cxn ang="0">
                    <a:pos x="568" y="60"/>
                  </a:cxn>
                  <a:cxn ang="0">
                    <a:pos x="568" y="13"/>
                  </a:cxn>
                  <a:cxn ang="0">
                    <a:pos x="567" y="9"/>
                  </a:cxn>
                  <a:cxn ang="0">
                    <a:pos x="559" y="0"/>
                  </a:cxn>
                  <a:cxn ang="0">
                    <a:pos x="555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0" y="60"/>
                  </a:cxn>
                  <a:cxn ang="0">
                    <a:pos x="25" y="86"/>
                  </a:cxn>
                  <a:cxn ang="0">
                    <a:pos x="69" y="92"/>
                  </a:cxn>
                  <a:cxn ang="0">
                    <a:pos x="139" y="161"/>
                  </a:cxn>
                  <a:cxn ang="0">
                    <a:pos x="140" y="191"/>
                  </a:cxn>
                  <a:cxn ang="0">
                    <a:pos x="141" y="231"/>
                  </a:cxn>
                  <a:cxn ang="0">
                    <a:pos x="141" y="795"/>
                  </a:cxn>
                  <a:cxn ang="0">
                    <a:pos x="140" y="835"/>
                  </a:cxn>
                  <a:cxn ang="0">
                    <a:pos x="139" y="865"/>
                  </a:cxn>
                  <a:cxn ang="0">
                    <a:pos x="69" y="934"/>
                  </a:cxn>
                  <a:cxn ang="0">
                    <a:pos x="25" y="940"/>
                  </a:cxn>
                  <a:cxn ang="0">
                    <a:pos x="0" y="966"/>
                  </a:cxn>
                  <a:cxn ang="0">
                    <a:pos x="0" y="1013"/>
                  </a:cxn>
                </a:cxnLst>
                <a:rect l="0" t="0" r="r" b="b"/>
                <a:pathLst>
                  <a:path w="568" h="1026">
                    <a:moveTo>
                      <a:pt x="0" y="1013"/>
                    </a:moveTo>
                    <a:cubicBezTo>
                      <a:pt x="0" y="1014"/>
                      <a:pt x="0" y="1017"/>
                      <a:pt x="0" y="1017"/>
                    </a:cubicBezTo>
                    <a:cubicBezTo>
                      <a:pt x="0" y="1022"/>
                      <a:pt x="4" y="1025"/>
                      <a:pt x="8" y="1025"/>
                    </a:cubicBezTo>
                    <a:cubicBezTo>
                      <a:pt x="8" y="1025"/>
                      <a:pt x="11" y="1026"/>
                      <a:pt x="13" y="1026"/>
                    </a:cubicBezTo>
                    <a:cubicBezTo>
                      <a:pt x="14" y="1026"/>
                      <a:pt x="555" y="1026"/>
                      <a:pt x="555" y="1026"/>
                    </a:cubicBezTo>
                    <a:cubicBezTo>
                      <a:pt x="556" y="1026"/>
                      <a:pt x="559" y="1025"/>
                      <a:pt x="559" y="1025"/>
                    </a:cubicBezTo>
                    <a:cubicBezTo>
                      <a:pt x="564" y="1025"/>
                      <a:pt x="567" y="1022"/>
                      <a:pt x="567" y="1017"/>
                    </a:cubicBezTo>
                    <a:cubicBezTo>
                      <a:pt x="567" y="1017"/>
                      <a:pt x="568" y="1014"/>
                      <a:pt x="568" y="1013"/>
                    </a:cubicBezTo>
                    <a:cubicBezTo>
                      <a:pt x="568" y="966"/>
                      <a:pt x="568" y="966"/>
                      <a:pt x="568" y="966"/>
                    </a:cubicBezTo>
                    <a:cubicBezTo>
                      <a:pt x="568" y="952"/>
                      <a:pt x="558" y="941"/>
                      <a:pt x="542" y="940"/>
                    </a:cubicBezTo>
                    <a:cubicBezTo>
                      <a:pt x="530" y="938"/>
                      <a:pt x="511" y="936"/>
                      <a:pt x="498" y="934"/>
                    </a:cubicBezTo>
                    <a:cubicBezTo>
                      <a:pt x="456" y="927"/>
                      <a:pt x="433" y="911"/>
                      <a:pt x="429" y="865"/>
                    </a:cubicBezTo>
                    <a:cubicBezTo>
                      <a:pt x="428" y="857"/>
                      <a:pt x="427" y="835"/>
                      <a:pt x="427" y="835"/>
                    </a:cubicBezTo>
                    <a:cubicBezTo>
                      <a:pt x="427" y="795"/>
                      <a:pt x="427" y="795"/>
                      <a:pt x="427" y="795"/>
                    </a:cubicBezTo>
                    <a:cubicBezTo>
                      <a:pt x="427" y="231"/>
                      <a:pt x="427" y="231"/>
                      <a:pt x="427" y="231"/>
                    </a:cubicBezTo>
                    <a:cubicBezTo>
                      <a:pt x="427" y="191"/>
                      <a:pt x="427" y="191"/>
                      <a:pt x="427" y="191"/>
                    </a:cubicBezTo>
                    <a:cubicBezTo>
                      <a:pt x="427" y="191"/>
                      <a:pt x="428" y="169"/>
                      <a:pt x="429" y="161"/>
                    </a:cubicBezTo>
                    <a:cubicBezTo>
                      <a:pt x="433" y="115"/>
                      <a:pt x="456" y="99"/>
                      <a:pt x="498" y="92"/>
                    </a:cubicBezTo>
                    <a:cubicBezTo>
                      <a:pt x="511" y="90"/>
                      <a:pt x="530" y="88"/>
                      <a:pt x="542" y="86"/>
                    </a:cubicBezTo>
                    <a:cubicBezTo>
                      <a:pt x="558" y="84"/>
                      <a:pt x="568" y="74"/>
                      <a:pt x="568" y="60"/>
                    </a:cubicBezTo>
                    <a:cubicBezTo>
                      <a:pt x="568" y="13"/>
                      <a:pt x="568" y="13"/>
                      <a:pt x="568" y="13"/>
                    </a:cubicBezTo>
                    <a:cubicBezTo>
                      <a:pt x="568" y="12"/>
                      <a:pt x="567" y="9"/>
                      <a:pt x="567" y="9"/>
                    </a:cubicBezTo>
                    <a:cubicBezTo>
                      <a:pt x="567" y="4"/>
                      <a:pt x="564" y="1"/>
                      <a:pt x="559" y="0"/>
                    </a:cubicBezTo>
                    <a:cubicBezTo>
                      <a:pt x="559" y="0"/>
                      <a:pt x="556" y="0"/>
                      <a:pt x="555" y="0"/>
                    </a:cubicBezTo>
                    <a:cubicBezTo>
                      <a:pt x="555" y="0"/>
                      <a:pt x="14" y="0"/>
                      <a:pt x="13" y="0"/>
                    </a:cubicBezTo>
                    <a:cubicBezTo>
                      <a:pt x="11" y="0"/>
                      <a:pt x="8" y="0"/>
                      <a:pt x="8" y="0"/>
                    </a:cubicBezTo>
                    <a:cubicBezTo>
                      <a:pt x="4" y="1"/>
                      <a:pt x="0" y="4"/>
                      <a:pt x="0" y="9"/>
                    </a:cubicBezTo>
                    <a:cubicBezTo>
                      <a:pt x="0" y="9"/>
                      <a:pt x="0" y="12"/>
                      <a:pt x="0" y="13"/>
                    </a:cubicBezTo>
                    <a:cubicBezTo>
                      <a:pt x="0" y="14"/>
                      <a:pt x="0" y="60"/>
                      <a:pt x="0" y="60"/>
                    </a:cubicBezTo>
                    <a:cubicBezTo>
                      <a:pt x="0" y="74"/>
                      <a:pt x="10" y="84"/>
                      <a:pt x="25" y="86"/>
                    </a:cubicBezTo>
                    <a:cubicBezTo>
                      <a:pt x="37" y="88"/>
                      <a:pt x="57" y="90"/>
                      <a:pt x="69" y="92"/>
                    </a:cubicBezTo>
                    <a:cubicBezTo>
                      <a:pt x="111" y="99"/>
                      <a:pt x="134" y="115"/>
                      <a:pt x="139" y="161"/>
                    </a:cubicBezTo>
                    <a:cubicBezTo>
                      <a:pt x="140" y="169"/>
                      <a:pt x="140" y="191"/>
                      <a:pt x="140" y="191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141" y="795"/>
                      <a:pt x="141" y="795"/>
                      <a:pt x="141" y="795"/>
                    </a:cubicBezTo>
                    <a:cubicBezTo>
                      <a:pt x="140" y="835"/>
                      <a:pt x="140" y="835"/>
                      <a:pt x="140" y="835"/>
                    </a:cubicBezTo>
                    <a:cubicBezTo>
                      <a:pt x="140" y="835"/>
                      <a:pt x="140" y="857"/>
                      <a:pt x="139" y="865"/>
                    </a:cubicBezTo>
                    <a:cubicBezTo>
                      <a:pt x="134" y="911"/>
                      <a:pt x="111" y="927"/>
                      <a:pt x="69" y="934"/>
                    </a:cubicBezTo>
                    <a:cubicBezTo>
                      <a:pt x="57" y="936"/>
                      <a:pt x="37" y="938"/>
                      <a:pt x="25" y="940"/>
                    </a:cubicBezTo>
                    <a:cubicBezTo>
                      <a:pt x="10" y="941"/>
                      <a:pt x="0" y="952"/>
                      <a:pt x="0" y="966"/>
                    </a:cubicBezTo>
                    <a:cubicBezTo>
                      <a:pt x="0" y="966"/>
                      <a:pt x="0" y="1012"/>
                      <a:pt x="0" y="1013"/>
                    </a:cubicBezTo>
                    <a:close/>
                  </a:path>
                </a:pathLst>
              </a:custGeom>
              <a:solidFill>
                <a:srgbClr val="004EA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正方形/長方形 33"/>
              <p:cNvSpPr/>
              <p:nvPr userDrawn="1"/>
            </p:nvSpPr>
            <p:spPr>
              <a:xfrm rot="16200000">
                <a:off x="3722699" y="2859710"/>
                <a:ext cx="252000" cy="7445394"/>
              </a:xfrm>
              <a:prstGeom prst="rect">
                <a:avLst/>
              </a:prstGeom>
              <a:solidFill>
                <a:srgbClr val="B0B8D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65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 rot="16200000">
                <a:off x="9019722" y="5942388"/>
                <a:ext cx="252000" cy="1259032"/>
              </a:xfrm>
              <a:prstGeom prst="rect">
                <a:avLst/>
              </a:prstGeom>
              <a:solidFill>
                <a:srgbClr val="B0B8D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65"/>
              </a:p>
            </p:txBody>
          </p:sp>
        </p:grpSp>
        <p:sp>
          <p:nvSpPr>
            <p:cNvPr id="18" name="正方形/長方形 17"/>
            <p:cNvSpPr/>
            <p:nvPr userDrawn="1"/>
          </p:nvSpPr>
          <p:spPr>
            <a:xfrm>
              <a:off x="0" y="0"/>
              <a:ext cx="252000" cy="7380288"/>
            </a:xfrm>
            <a:prstGeom prst="rect">
              <a:avLst/>
            </a:prstGeom>
            <a:solidFill>
              <a:srgbClr val="004EA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84967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673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9649238" y="0"/>
              <a:ext cx="252000" cy="7380288"/>
            </a:xfrm>
            <a:prstGeom prst="rect">
              <a:avLst/>
            </a:prstGeom>
            <a:solidFill>
              <a:srgbClr val="004EA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84967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673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2460618" y="1153987"/>
            <a:ext cx="8688595" cy="4616938"/>
          </a:xfrm>
          <a:prstGeom prst="rect">
            <a:avLst/>
          </a:prstGeom>
        </p:spPr>
        <p:txBody>
          <a:bodyPr>
            <a:noAutofit/>
          </a:bodyPr>
          <a:lstStyle>
            <a:lvl1pPr marL="247822" indent="-247822" fontAlgn="ctr" hangingPunct="0">
              <a:lnSpc>
                <a:spcPct val="120000"/>
              </a:lnSpc>
              <a:spcBef>
                <a:spcPts val="743"/>
              </a:spcBef>
              <a:spcAft>
                <a:spcPts val="279"/>
              </a:spcAft>
              <a:tabLst>
                <a:tab pos="6080504" algn="r"/>
                <a:tab pos="6416835" algn="r"/>
              </a:tabLst>
              <a:defRPr b="0">
                <a:latin typeface="Arial" pitchFamily="34" charset="0"/>
                <a:cs typeface="Arial" pitchFamily="34" charset="0"/>
              </a:defRPr>
            </a:lvl1pPr>
            <a:lvl2pPr marL="616606" indent="-368784" fontAlgn="ctr" hangingPunct="0">
              <a:lnSpc>
                <a:spcPct val="120000"/>
              </a:lnSpc>
              <a:spcBef>
                <a:spcPts val="0"/>
              </a:spcBef>
              <a:spcAft>
                <a:spcPts val="279"/>
              </a:spcAft>
              <a:buNone/>
              <a:tabLst>
                <a:tab pos="6081980" algn="r"/>
                <a:tab pos="6412410" algn="r"/>
              </a:tabLst>
              <a:defRPr b="0">
                <a:latin typeface="Arial" pitchFamily="34" charset="0"/>
                <a:cs typeface="Arial" pitchFamily="34" charset="0"/>
              </a:defRPr>
            </a:lvl2pPr>
            <a:lvl3pPr marL="501546" indent="-255198">
              <a:spcBef>
                <a:spcPts val="0"/>
              </a:spcBef>
              <a:spcAft>
                <a:spcPts val="279"/>
              </a:spcAft>
              <a:tabLst>
                <a:tab pos="6081980" algn="r"/>
                <a:tab pos="6412410" algn="r"/>
              </a:tabLst>
              <a:defRPr/>
            </a:lvl3pPr>
            <a:lvl4pPr marL="501546" indent="-255198">
              <a:spcBef>
                <a:spcPts val="0"/>
              </a:spcBef>
              <a:spcAft>
                <a:spcPts val="279"/>
              </a:spcAft>
              <a:tabLst>
                <a:tab pos="6081980" algn="r"/>
                <a:tab pos="6412410" algn="r"/>
              </a:tabLst>
              <a:defRPr sz="1115"/>
            </a:lvl4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31" name="タイトル プレースホルダ 1"/>
          <p:cNvSpPr>
            <a:spLocks noGrp="1"/>
          </p:cNvSpPr>
          <p:nvPr>
            <p:ph type="title"/>
          </p:nvPr>
        </p:nvSpPr>
        <p:spPr>
          <a:xfrm>
            <a:off x="688786" y="310415"/>
            <a:ext cx="9943809" cy="31459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687262" y="6506790"/>
            <a:ext cx="3103375" cy="200907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>
              <a:defRPr sz="743" baseline="0">
                <a:solidFill>
                  <a:srgbClr val="6A6A6A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31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 userDrawn="1"/>
        </p:nvGrpSpPr>
        <p:grpSpPr>
          <a:xfrm>
            <a:off x="0" y="0"/>
            <a:ext cx="12192000" cy="6858000"/>
            <a:chOff x="0" y="0"/>
            <a:chExt cx="9901238" cy="7380288"/>
          </a:xfrm>
        </p:grpSpPr>
        <p:grpSp>
          <p:nvGrpSpPr>
            <p:cNvPr id="17" name="グループ化 16"/>
            <p:cNvGrpSpPr/>
            <p:nvPr userDrawn="1"/>
          </p:nvGrpSpPr>
          <p:grpSpPr>
            <a:xfrm>
              <a:off x="126002" y="6445904"/>
              <a:ext cx="9649236" cy="262503"/>
              <a:chOff x="126002" y="6445904"/>
              <a:chExt cx="9649236" cy="262503"/>
            </a:xfrm>
          </p:grpSpPr>
          <p:sp>
            <p:nvSpPr>
              <p:cNvPr id="29" name="Freeform 31"/>
              <p:cNvSpPr>
                <a:spLocks/>
              </p:cNvSpPr>
              <p:nvPr userDrawn="1"/>
            </p:nvSpPr>
            <p:spPr bwMode="auto">
              <a:xfrm>
                <a:off x="7709554" y="6456407"/>
                <a:ext cx="139231" cy="252000"/>
              </a:xfrm>
              <a:custGeom>
                <a:avLst/>
                <a:gdLst/>
                <a:ahLst/>
                <a:cxnLst>
                  <a:cxn ang="0">
                    <a:pos x="567" y="1013"/>
                  </a:cxn>
                  <a:cxn ang="0">
                    <a:pos x="567" y="1017"/>
                  </a:cxn>
                  <a:cxn ang="0">
                    <a:pos x="559" y="1025"/>
                  </a:cxn>
                  <a:cxn ang="0">
                    <a:pos x="555" y="1026"/>
                  </a:cxn>
                  <a:cxn ang="0">
                    <a:pos x="12" y="1026"/>
                  </a:cxn>
                  <a:cxn ang="0">
                    <a:pos x="8" y="1025"/>
                  </a:cxn>
                  <a:cxn ang="0">
                    <a:pos x="0" y="1017"/>
                  </a:cxn>
                  <a:cxn ang="0">
                    <a:pos x="0" y="1013"/>
                  </a:cxn>
                  <a:cxn ang="0">
                    <a:pos x="0" y="966"/>
                  </a:cxn>
                  <a:cxn ang="0">
                    <a:pos x="25" y="940"/>
                  </a:cxn>
                  <a:cxn ang="0">
                    <a:pos x="69" y="934"/>
                  </a:cxn>
                  <a:cxn ang="0">
                    <a:pos x="139" y="865"/>
                  </a:cxn>
                  <a:cxn ang="0">
                    <a:pos x="140" y="835"/>
                  </a:cxn>
                  <a:cxn ang="0">
                    <a:pos x="141" y="795"/>
                  </a:cxn>
                  <a:cxn ang="0">
                    <a:pos x="141" y="231"/>
                  </a:cxn>
                  <a:cxn ang="0">
                    <a:pos x="140" y="191"/>
                  </a:cxn>
                  <a:cxn ang="0">
                    <a:pos x="139" y="161"/>
                  </a:cxn>
                  <a:cxn ang="0">
                    <a:pos x="69" y="92"/>
                  </a:cxn>
                  <a:cxn ang="0">
                    <a:pos x="25" y="86"/>
                  </a:cxn>
                  <a:cxn ang="0">
                    <a:pos x="0" y="60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8" y="0"/>
                  </a:cxn>
                  <a:cxn ang="0">
                    <a:pos x="12" y="0"/>
                  </a:cxn>
                  <a:cxn ang="0">
                    <a:pos x="555" y="0"/>
                  </a:cxn>
                  <a:cxn ang="0">
                    <a:pos x="559" y="0"/>
                  </a:cxn>
                  <a:cxn ang="0">
                    <a:pos x="567" y="9"/>
                  </a:cxn>
                  <a:cxn ang="0">
                    <a:pos x="567" y="13"/>
                  </a:cxn>
                  <a:cxn ang="0">
                    <a:pos x="567" y="60"/>
                  </a:cxn>
                  <a:cxn ang="0">
                    <a:pos x="542" y="86"/>
                  </a:cxn>
                  <a:cxn ang="0">
                    <a:pos x="498" y="92"/>
                  </a:cxn>
                  <a:cxn ang="0">
                    <a:pos x="428" y="161"/>
                  </a:cxn>
                  <a:cxn ang="0">
                    <a:pos x="427" y="191"/>
                  </a:cxn>
                  <a:cxn ang="0">
                    <a:pos x="426" y="231"/>
                  </a:cxn>
                  <a:cxn ang="0">
                    <a:pos x="426" y="795"/>
                  </a:cxn>
                  <a:cxn ang="0">
                    <a:pos x="427" y="835"/>
                  </a:cxn>
                  <a:cxn ang="0">
                    <a:pos x="428" y="865"/>
                  </a:cxn>
                  <a:cxn ang="0">
                    <a:pos x="498" y="934"/>
                  </a:cxn>
                  <a:cxn ang="0">
                    <a:pos x="542" y="940"/>
                  </a:cxn>
                  <a:cxn ang="0">
                    <a:pos x="567" y="966"/>
                  </a:cxn>
                  <a:cxn ang="0">
                    <a:pos x="567" y="1013"/>
                  </a:cxn>
                </a:cxnLst>
                <a:rect l="0" t="0" r="r" b="b"/>
                <a:pathLst>
                  <a:path w="567" h="1026">
                    <a:moveTo>
                      <a:pt x="567" y="1013"/>
                    </a:moveTo>
                    <a:cubicBezTo>
                      <a:pt x="567" y="1014"/>
                      <a:pt x="567" y="1017"/>
                      <a:pt x="567" y="1017"/>
                    </a:cubicBezTo>
                    <a:cubicBezTo>
                      <a:pt x="567" y="1022"/>
                      <a:pt x="563" y="1025"/>
                      <a:pt x="559" y="1025"/>
                    </a:cubicBezTo>
                    <a:cubicBezTo>
                      <a:pt x="559" y="1025"/>
                      <a:pt x="556" y="1026"/>
                      <a:pt x="555" y="1026"/>
                    </a:cubicBezTo>
                    <a:cubicBezTo>
                      <a:pt x="555" y="1026"/>
                      <a:pt x="14" y="1026"/>
                      <a:pt x="12" y="1026"/>
                    </a:cubicBezTo>
                    <a:cubicBezTo>
                      <a:pt x="11" y="1026"/>
                      <a:pt x="8" y="1025"/>
                      <a:pt x="8" y="1025"/>
                    </a:cubicBezTo>
                    <a:cubicBezTo>
                      <a:pt x="4" y="1025"/>
                      <a:pt x="0" y="1022"/>
                      <a:pt x="0" y="1017"/>
                    </a:cubicBezTo>
                    <a:cubicBezTo>
                      <a:pt x="0" y="1017"/>
                      <a:pt x="0" y="1014"/>
                      <a:pt x="0" y="1013"/>
                    </a:cubicBezTo>
                    <a:cubicBezTo>
                      <a:pt x="0" y="966"/>
                      <a:pt x="0" y="966"/>
                      <a:pt x="0" y="966"/>
                    </a:cubicBezTo>
                    <a:cubicBezTo>
                      <a:pt x="0" y="952"/>
                      <a:pt x="9" y="941"/>
                      <a:pt x="25" y="940"/>
                    </a:cubicBezTo>
                    <a:cubicBezTo>
                      <a:pt x="37" y="938"/>
                      <a:pt x="56" y="936"/>
                      <a:pt x="69" y="934"/>
                    </a:cubicBezTo>
                    <a:cubicBezTo>
                      <a:pt x="111" y="927"/>
                      <a:pt x="134" y="911"/>
                      <a:pt x="139" y="865"/>
                    </a:cubicBezTo>
                    <a:cubicBezTo>
                      <a:pt x="139" y="857"/>
                      <a:pt x="140" y="835"/>
                      <a:pt x="140" y="835"/>
                    </a:cubicBezTo>
                    <a:cubicBezTo>
                      <a:pt x="141" y="795"/>
                      <a:pt x="141" y="795"/>
                      <a:pt x="141" y="795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140" y="191"/>
                      <a:pt x="140" y="191"/>
                      <a:pt x="140" y="191"/>
                    </a:cubicBezTo>
                    <a:cubicBezTo>
                      <a:pt x="140" y="191"/>
                      <a:pt x="139" y="169"/>
                      <a:pt x="139" y="161"/>
                    </a:cubicBezTo>
                    <a:cubicBezTo>
                      <a:pt x="134" y="115"/>
                      <a:pt x="111" y="99"/>
                      <a:pt x="69" y="92"/>
                    </a:cubicBezTo>
                    <a:cubicBezTo>
                      <a:pt x="56" y="90"/>
                      <a:pt x="37" y="88"/>
                      <a:pt x="25" y="86"/>
                    </a:cubicBezTo>
                    <a:cubicBezTo>
                      <a:pt x="9" y="84"/>
                      <a:pt x="0" y="74"/>
                      <a:pt x="0" y="60"/>
                    </a:cubicBezTo>
                    <a:cubicBezTo>
                      <a:pt x="0" y="60"/>
                      <a:pt x="0" y="14"/>
                      <a:pt x="0" y="13"/>
                    </a:cubicBezTo>
                    <a:cubicBezTo>
                      <a:pt x="0" y="12"/>
                      <a:pt x="0" y="9"/>
                      <a:pt x="0" y="9"/>
                    </a:cubicBezTo>
                    <a:cubicBezTo>
                      <a:pt x="0" y="4"/>
                      <a:pt x="4" y="1"/>
                      <a:pt x="8" y="0"/>
                    </a:cubicBezTo>
                    <a:cubicBezTo>
                      <a:pt x="8" y="0"/>
                      <a:pt x="11" y="0"/>
                      <a:pt x="12" y="0"/>
                    </a:cubicBezTo>
                    <a:cubicBezTo>
                      <a:pt x="14" y="0"/>
                      <a:pt x="555" y="0"/>
                      <a:pt x="555" y="0"/>
                    </a:cubicBezTo>
                    <a:cubicBezTo>
                      <a:pt x="556" y="0"/>
                      <a:pt x="559" y="0"/>
                      <a:pt x="559" y="0"/>
                    </a:cubicBezTo>
                    <a:cubicBezTo>
                      <a:pt x="563" y="1"/>
                      <a:pt x="567" y="4"/>
                      <a:pt x="567" y="9"/>
                    </a:cubicBezTo>
                    <a:cubicBezTo>
                      <a:pt x="567" y="9"/>
                      <a:pt x="567" y="12"/>
                      <a:pt x="567" y="13"/>
                    </a:cubicBezTo>
                    <a:cubicBezTo>
                      <a:pt x="567" y="60"/>
                      <a:pt x="567" y="60"/>
                      <a:pt x="567" y="60"/>
                    </a:cubicBezTo>
                    <a:cubicBezTo>
                      <a:pt x="567" y="74"/>
                      <a:pt x="558" y="84"/>
                      <a:pt x="542" y="86"/>
                    </a:cubicBezTo>
                    <a:cubicBezTo>
                      <a:pt x="530" y="88"/>
                      <a:pt x="510" y="90"/>
                      <a:pt x="498" y="92"/>
                    </a:cubicBezTo>
                    <a:cubicBezTo>
                      <a:pt x="456" y="99"/>
                      <a:pt x="433" y="115"/>
                      <a:pt x="428" y="161"/>
                    </a:cubicBezTo>
                    <a:cubicBezTo>
                      <a:pt x="428" y="169"/>
                      <a:pt x="427" y="191"/>
                      <a:pt x="427" y="191"/>
                    </a:cubicBezTo>
                    <a:cubicBezTo>
                      <a:pt x="426" y="231"/>
                      <a:pt x="426" y="231"/>
                      <a:pt x="426" y="231"/>
                    </a:cubicBezTo>
                    <a:cubicBezTo>
                      <a:pt x="426" y="795"/>
                      <a:pt x="426" y="795"/>
                      <a:pt x="426" y="795"/>
                    </a:cubicBezTo>
                    <a:cubicBezTo>
                      <a:pt x="427" y="835"/>
                      <a:pt x="427" y="835"/>
                      <a:pt x="427" y="835"/>
                    </a:cubicBezTo>
                    <a:cubicBezTo>
                      <a:pt x="427" y="835"/>
                      <a:pt x="428" y="857"/>
                      <a:pt x="428" y="865"/>
                    </a:cubicBezTo>
                    <a:cubicBezTo>
                      <a:pt x="433" y="911"/>
                      <a:pt x="456" y="927"/>
                      <a:pt x="498" y="934"/>
                    </a:cubicBezTo>
                    <a:cubicBezTo>
                      <a:pt x="510" y="936"/>
                      <a:pt x="530" y="938"/>
                      <a:pt x="542" y="940"/>
                    </a:cubicBezTo>
                    <a:cubicBezTo>
                      <a:pt x="558" y="941"/>
                      <a:pt x="567" y="952"/>
                      <a:pt x="567" y="966"/>
                    </a:cubicBezTo>
                    <a:lnTo>
                      <a:pt x="567" y="1013"/>
                    </a:lnTo>
                    <a:close/>
                  </a:path>
                </a:pathLst>
              </a:custGeom>
              <a:solidFill>
                <a:srgbClr val="004EA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32"/>
              <p:cNvSpPr>
                <a:spLocks/>
              </p:cNvSpPr>
              <p:nvPr userDrawn="1"/>
            </p:nvSpPr>
            <p:spPr bwMode="auto">
              <a:xfrm>
                <a:off x="7886978" y="6456407"/>
                <a:ext cx="313646" cy="252000"/>
              </a:xfrm>
              <a:custGeom>
                <a:avLst/>
                <a:gdLst/>
                <a:ahLst/>
                <a:cxnLst>
                  <a:cxn ang="0">
                    <a:pos x="709" y="1017"/>
                  </a:cxn>
                  <a:cxn ang="0">
                    <a:pos x="722" y="1026"/>
                  </a:cxn>
                  <a:cxn ang="0">
                    <a:pos x="1268" y="1025"/>
                  </a:cxn>
                  <a:cxn ang="0">
                    <a:pos x="1277" y="1013"/>
                  </a:cxn>
                  <a:cxn ang="0">
                    <a:pos x="1251" y="940"/>
                  </a:cxn>
                  <a:cxn ang="0">
                    <a:pos x="1138" y="865"/>
                  </a:cxn>
                  <a:cxn ang="0">
                    <a:pos x="1136" y="795"/>
                  </a:cxn>
                  <a:cxn ang="0">
                    <a:pos x="1136" y="191"/>
                  </a:cxn>
                  <a:cxn ang="0">
                    <a:pos x="1207" y="92"/>
                  </a:cxn>
                  <a:cxn ang="0">
                    <a:pos x="1277" y="60"/>
                  </a:cxn>
                  <a:cxn ang="0">
                    <a:pos x="1277" y="9"/>
                  </a:cxn>
                  <a:cxn ang="0">
                    <a:pos x="1264" y="0"/>
                  </a:cxn>
                  <a:cxn ang="0">
                    <a:pos x="718" y="0"/>
                  </a:cxn>
                  <a:cxn ang="0">
                    <a:pos x="709" y="13"/>
                  </a:cxn>
                  <a:cxn ang="0">
                    <a:pos x="734" y="86"/>
                  </a:cxn>
                  <a:cxn ang="0">
                    <a:pos x="848" y="161"/>
                  </a:cxn>
                  <a:cxn ang="0">
                    <a:pos x="850" y="231"/>
                  </a:cxn>
                  <a:cxn ang="0">
                    <a:pos x="427" y="426"/>
                  </a:cxn>
                  <a:cxn ang="0">
                    <a:pos x="428" y="191"/>
                  </a:cxn>
                  <a:cxn ang="0">
                    <a:pos x="498" y="92"/>
                  </a:cxn>
                  <a:cxn ang="0">
                    <a:pos x="568" y="60"/>
                  </a:cxn>
                  <a:cxn ang="0">
                    <a:pos x="568" y="9"/>
                  </a:cxn>
                  <a:cxn ang="0">
                    <a:pos x="555" y="0"/>
                  </a:cxn>
                  <a:cxn ang="0">
                    <a:pos x="9" y="0"/>
                  </a:cxn>
                  <a:cxn ang="0">
                    <a:pos x="0" y="13"/>
                  </a:cxn>
                  <a:cxn ang="0">
                    <a:pos x="26" y="86"/>
                  </a:cxn>
                  <a:cxn ang="0">
                    <a:pos x="139" y="161"/>
                  </a:cxn>
                  <a:cxn ang="0">
                    <a:pos x="141" y="231"/>
                  </a:cxn>
                  <a:cxn ang="0">
                    <a:pos x="141" y="835"/>
                  </a:cxn>
                  <a:cxn ang="0">
                    <a:pos x="70" y="934"/>
                  </a:cxn>
                  <a:cxn ang="0">
                    <a:pos x="0" y="966"/>
                  </a:cxn>
                  <a:cxn ang="0">
                    <a:pos x="1" y="1017"/>
                  </a:cxn>
                  <a:cxn ang="0">
                    <a:pos x="13" y="1026"/>
                  </a:cxn>
                  <a:cxn ang="0">
                    <a:pos x="559" y="1025"/>
                  </a:cxn>
                  <a:cxn ang="0">
                    <a:pos x="568" y="1013"/>
                  </a:cxn>
                  <a:cxn ang="0">
                    <a:pos x="543" y="940"/>
                  </a:cxn>
                  <a:cxn ang="0">
                    <a:pos x="429" y="865"/>
                  </a:cxn>
                  <a:cxn ang="0">
                    <a:pos x="427" y="795"/>
                  </a:cxn>
                  <a:cxn ang="0">
                    <a:pos x="850" y="579"/>
                  </a:cxn>
                  <a:cxn ang="0">
                    <a:pos x="849" y="835"/>
                  </a:cxn>
                  <a:cxn ang="0">
                    <a:pos x="779" y="934"/>
                  </a:cxn>
                  <a:cxn ang="0">
                    <a:pos x="709" y="966"/>
                  </a:cxn>
                </a:cxnLst>
                <a:rect l="0" t="0" r="r" b="b"/>
                <a:pathLst>
                  <a:path w="1277" h="1026">
                    <a:moveTo>
                      <a:pt x="709" y="1013"/>
                    </a:moveTo>
                    <a:cubicBezTo>
                      <a:pt x="709" y="1014"/>
                      <a:pt x="709" y="1017"/>
                      <a:pt x="709" y="1017"/>
                    </a:cubicBezTo>
                    <a:cubicBezTo>
                      <a:pt x="709" y="1022"/>
                      <a:pt x="713" y="1025"/>
                      <a:pt x="718" y="1025"/>
                    </a:cubicBezTo>
                    <a:cubicBezTo>
                      <a:pt x="718" y="1025"/>
                      <a:pt x="720" y="1026"/>
                      <a:pt x="722" y="1026"/>
                    </a:cubicBezTo>
                    <a:cubicBezTo>
                      <a:pt x="723" y="1026"/>
                      <a:pt x="1264" y="1026"/>
                      <a:pt x="1264" y="1026"/>
                    </a:cubicBezTo>
                    <a:cubicBezTo>
                      <a:pt x="1265" y="1026"/>
                      <a:pt x="1268" y="1025"/>
                      <a:pt x="1268" y="1025"/>
                    </a:cubicBezTo>
                    <a:cubicBezTo>
                      <a:pt x="1273" y="1025"/>
                      <a:pt x="1277" y="1022"/>
                      <a:pt x="1277" y="1017"/>
                    </a:cubicBezTo>
                    <a:cubicBezTo>
                      <a:pt x="1277" y="1017"/>
                      <a:pt x="1277" y="1014"/>
                      <a:pt x="1277" y="1013"/>
                    </a:cubicBezTo>
                    <a:cubicBezTo>
                      <a:pt x="1277" y="966"/>
                      <a:pt x="1277" y="966"/>
                      <a:pt x="1277" y="966"/>
                    </a:cubicBezTo>
                    <a:cubicBezTo>
                      <a:pt x="1277" y="952"/>
                      <a:pt x="1267" y="941"/>
                      <a:pt x="1251" y="940"/>
                    </a:cubicBezTo>
                    <a:cubicBezTo>
                      <a:pt x="1240" y="938"/>
                      <a:pt x="1220" y="936"/>
                      <a:pt x="1207" y="934"/>
                    </a:cubicBezTo>
                    <a:cubicBezTo>
                      <a:pt x="1166" y="927"/>
                      <a:pt x="1142" y="911"/>
                      <a:pt x="1138" y="865"/>
                    </a:cubicBezTo>
                    <a:cubicBezTo>
                      <a:pt x="1137" y="857"/>
                      <a:pt x="1136" y="835"/>
                      <a:pt x="1136" y="835"/>
                    </a:cubicBezTo>
                    <a:cubicBezTo>
                      <a:pt x="1136" y="795"/>
                      <a:pt x="1136" y="795"/>
                      <a:pt x="1136" y="795"/>
                    </a:cubicBezTo>
                    <a:cubicBezTo>
                      <a:pt x="1136" y="231"/>
                      <a:pt x="1136" y="231"/>
                      <a:pt x="1136" y="231"/>
                    </a:cubicBezTo>
                    <a:cubicBezTo>
                      <a:pt x="1136" y="191"/>
                      <a:pt x="1136" y="191"/>
                      <a:pt x="1136" y="191"/>
                    </a:cubicBezTo>
                    <a:cubicBezTo>
                      <a:pt x="1136" y="191"/>
                      <a:pt x="1137" y="169"/>
                      <a:pt x="1138" y="161"/>
                    </a:cubicBezTo>
                    <a:cubicBezTo>
                      <a:pt x="1142" y="115"/>
                      <a:pt x="1166" y="99"/>
                      <a:pt x="1207" y="92"/>
                    </a:cubicBezTo>
                    <a:cubicBezTo>
                      <a:pt x="1220" y="90"/>
                      <a:pt x="1240" y="88"/>
                      <a:pt x="1251" y="86"/>
                    </a:cubicBezTo>
                    <a:cubicBezTo>
                      <a:pt x="1267" y="84"/>
                      <a:pt x="1277" y="74"/>
                      <a:pt x="1277" y="60"/>
                    </a:cubicBezTo>
                    <a:cubicBezTo>
                      <a:pt x="1277" y="13"/>
                      <a:pt x="1277" y="13"/>
                      <a:pt x="1277" y="13"/>
                    </a:cubicBezTo>
                    <a:cubicBezTo>
                      <a:pt x="1277" y="12"/>
                      <a:pt x="1277" y="9"/>
                      <a:pt x="1277" y="9"/>
                    </a:cubicBezTo>
                    <a:cubicBezTo>
                      <a:pt x="1277" y="4"/>
                      <a:pt x="1273" y="1"/>
                      <a:pt x="1268" y="0"/>
                    </a:cubicBezTo>
                    <a:cubicBezTo>
                      <a:pt x="1268" y="0"/>
                      <a:pt x="1265" y="0"/>
                      <a:pt x="1264" y="0"/>
                    </a:cubicBezTo>
                    <a:cubicBezTo>
                      <a:pt x="1264" y="0"/>
                      <a:pt x="723" y="0"/>
                      <a:pt x="722" y="0"/>
                    </a:cubicBezTo>
                    <a:cubicBezTo>
                      <a:pt x="720" y="0"/>
                      <a:pt x="718" y="0"/>
                      <a:pt x="718" y="0"/>
                    </a:cubicBezTo>
                    <a:cubicBezTo>
                      <a:pt x="713" y="1"/>
                      <a:pt x="709" y="4"/>
                      <a:pt x="709" y="9"/>
                    </a:cubicBezTo>
                    <a:cubicBezTo>
                      <a:pt x="709" y="9"/>
                      <a:pt x="709" y="12"/>
                      <a:pt x="709" y="13"/>
                    </a:cubicBezTo>
                    <a:cubicBezTo>
                      <a:pt x="709" y="14"/>
                      <a:pt x="709" y="60"/>
                      <a:pt x="709" y="60"/>
                    </a:cubicBezTo>
                    <a:cubicBezTo>
                      <a:pt x="709" y="74"/>
                      <a:pt x="719" y="84"/>
                      <a:pt x="734" y="86"/>
                    </a:cubicBezTo>
                    <a:cubicBezTo>
                      <a:pt x="746" y="88"/>
                      <a:pt x="766" y="90"/>
                      <a:pt x="779" y="92"/>
                    </a:cubicBezTo>
                    <a:cubicBezTo>
                      <a:pt x="820" y="99"/>
                      <a:pt x="844" y="115"/>
                      <a:pt x="848" y="161"/>
                    </a:cubicBezTo>
                    <a:cubicBezTo>
                      <a:pt x="849" y="169"/>
                      <a:pt x="849" y="191"/>
                      <a:pt x="849" y="191"/>
                    </a:cubicBezTo>
                    <a:cubicBezTo>
                      <a:pt x="850" y="231"/>
                      <a:pt x="850" y="231"/>
                      <a:pt x="850" y="231"/>
                    </a:cubicBezTo>
                    <a:cubicBezTo>
                      <a:pt x="850" y="426"/>
                      <a:pt x="850" y="426"/>
                      <a:pt x="850" y="426"/>
                    </a:cubicBezTo>
                    <a:cubicBezTo>
                      <a:pt x="427" y="426"/>
                      <a:pt x="427" y="426"/>
                      <a:pt x="427" y="426"/>
                    </a:cubicBezTo>
                    <a:cubicBezTo>
                      <a:pt x="427" y="231"/>
                      <a:pt x="427" y="231"/>
                      <a:pt x="427" y="231"/>
                    </a:cubicBezTo>
                    <a:cubicBezTo>
                      <a:pt x="428" y="191"/>
                      <a:pt x="428" y="191"/>
                      <a:pt x="428" y="191"/>
                    </a:cubicBezTo>
                    <a:cubicBezTo>
                      <a:pt x="428" y="191"/>
                      <a:pt x="428" y="169"/>
                      <a:pt x="429" y="161"/>
                    </a:cubicBezTo>
                    <a:cubicBezTo>
                      <a:pt x="433" y="115"/>
                      <a:pt x="457" y="99"/>
                      <a:pt x="498" y="92"/>
                    </a:cubicBezTo>
                    <a:cubicBezTo>
                      <a:pt x="511" y="90"/>
                      <a:pt x="531" y="88"/>
                      <a:pt x="543" y="86"/>
                    </a:cubicBezTo>
                    <a:cubicBezTo>
                      <a:pt x="558" y="84"/>
                      <a:pt x="568" y="74"/>
                      <a:pt x="568" y="60"/>
                    </a:cubicBezTo>
                    <a:cubicBezTo>
                      <a:pt x="568" y="13"/>
                      <a:pt x="568" y="13"/>
                      <a:pt x="568" y="13"/>
                    </a:cubicBezTo>
                    <a:cubicBezTo>
                      <a:pt x="568" y="12"/>
                      <a:pt x="568" y="9"/>
                      <a:pt x="568" y="9"/>
                    </a:cubicBezTo>
                    <a:cubicBezTo>
                      <a:pt x="568" y="4"/>
                      <a:pt x="564" y="1"/>
                      <a:pt x="559" y="0"/>
                    </a:cubicBezTo>
                    <a:cubicBezTo>
                      <a:pt x="559" y="0"/>
                      <a:pt x="557" y="0"/>
                      <a:pt x="555" y="0"/>
                    </a:cubicBezTo>
                    <a:cubicBezTo>
                      <a:pt x="555" y="0"/>
                      <a:pt x="14" y="0"/>
                      <a:pt x="13" y="0"/>
                    </a:cubicBezTo>
                    <a:cubicBezTo>
                      <a:pt x="12" y="0"/>
                      <a:pt x="9" y="0"/>
                      <a:pt x="9" y="0"/>
                    </a:cubicBezTo>
                    <a:cubicBezTo>
                      <a:pt x="4" y="1"/>
                      <a:pt x="1" y="4"/>
                      <a:pt x="1" y="9"/>
                    </a:cubicBezTo>
                    <a:cubicBezTo>
                      <a:pt x="1" y="9"/>
                      <a:pt x="0" y="12"/>
                      <a:pt x="0" y="13"/>
                    </a:cubicBezTo>
                    <a:cubicBezTo>
                      <a:pt x="0" y="14"/>
                      <a:pt x="0" y="60"/>
                      <a:pt x="0" y="60"/>
                    </a:cubicBezTo>
                    <a:cubicBezTo>
                      <a:pt x="0" y="74"/>
                      <a:pt x="10" y="84"/>
                      <a:pt x="26" y="86"/>
                    </a:cubicBezTo>
                    <a:cubicBezTo>
                      <a:pt x="38" y="88"/>
                      <a:pt x="57" y="90"/>
                      <a:pt x="70" y="92"/>
                    </a:cubicBezTo>
                    <a:cubicBezTo>
                      <a:pt x="112" y="99"/>
                      <a:pt x="135" y="115"/>
                      <a:pt x="139" y="161"/>
                    </a:cubicBezTo>
                    <a:cubicBezTo>
                      <a:pt x="140" y="169"/>
                      <a:pt x="141" y="191"/>
                      <a:pt x="141" y="191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141" y="795"/>
                      <a:pt x="141" y="795"/>
                      <a:pt x="141" y="795"/>
                    </a:cubicBezTo>
                    <a:cubicBezTo>
                      <a:pt x="141" y="835"/>
                      <a:pt x="141" y="835"/>
                      <a:pt x="141" y="835"/>
                    </a:cubicBezTo>
                    <a:cubicBezTo>
                      <a:pt x="141" y="835"/>
                      <a:pt x="140" y="857"/>
                      <a:pt x="139" y="865"/>
                    </a:cubicBezTo>
                    <a:cubicBezTo>
                      <a:pt x="135" y="911"/>
                      <a:pt x="112" y="927"/>
                      <a:pt x="70" y="934"/>
                    </a:cubicBezTo>
                    <a:cubicBezTo>
                      <a:pt x="57" y="936"/>
                      <a:pt x="38" y="938"/>
                      <a:pt x="26" y="940"/>
                    </a:cubicBezTo>
                    <a:cubicBezTo>
                      <a:pt x="10" y="941"/>
                      <a:pt x="0" y="952"/>
                      <a:pt x="0" y="966"/>
                    </a:cubicBezTo>
                    <a:cubicBezTo>
                      <a:pt x="0" y="966"/>
                      <a:pt x="0" y="1012"/>
                      <a:pt x="0" y="1013"/>
                    </a:cubicBezTo>
                    <a:cubicBezTo>
                      <a:pt x="0" y="1014"/>
                      <a:pt x="1" y="1017"/>
                      <a:pt x="1" y="1017"/>
                    </a:cubicBezTo>
                    <a:cubicBezTo>
                      <a:pt x="1" y="1022"/>
                      <a:pt x="4" y="1025"/>
                      <a:pt x="9" y="1025"/>
                    </a:cubicBezTo>
                    <a:cubicBezTo>
                      <a:pt x="9" y="1025"/>
                      <a:pt x="12" y="1026"/>
                      <a:pt x="13" y="1026"/>
                    </a:cubicBezTo>
                    <a:cubicBezTo>
                      <a:pt x="14" y="1026"/>
                      <a:pt x="555" y="1026"/>
                      <a:pt x="555" y="1026"/>
                    </a:cubicBezTo>
                    <a:cubicBezTo>
                      <a:pt x="557" y="1026"/>
                      <a:pt x="559" y="1025"/>
                      <a:pt x="559" y="1025"/>
                    </a:cubicBezTo>
                    <a:cubicBezTo>
                      <a:pt x="564" y="1025"/>
                      <a:pt x="568" y="1022"/>
                      <a:pt x="568" y="1017"/>
                    </a:cubicBezTo>
                    <a:cubicBezTo>
                      <a:pt x="568" y="1017"/>
                      <a:pt x="568" y="1014"/>
                      <a:pt x="568" y="1013"/>
                    </a:cubicBezTo>
                    <a:cubicBezTo>
                      <a:pt x="568" y="966"/>
                      <a:pt x="568" y="966"/>
                      <a:pt x="568" y="966"/>
                    </a:cubicBezTo>
                    <a:cubicBezTo>
                      <a:pt x="568" y="952"/>
                      <a:pt x="558" y="941"/>
                      <a:pt x="543" y="940"/>
                    </a:cubicBezTo>
                    <a:cubicBezTo>
                      <a:pt x="531" y="938"/>
                      <a:pt x="511" y="936"/>
                      <a:pt x="498" y="934"/>
                    </a:cubicBezTo>
                    <a:cubicBezTo>
                      <a:pt x="457" y="927"/>
                      <a:pt x="433" y="911"/>
                      <a:pt x="429" y="865"/>
                    </a:cubicBezTo>
                    <a:cubicBezTo>
                      <a:pt x="428" y="857"/>
                      <a:pt x="428" y="835"/>
                      <a:pt x="428" y="835"/>
                    </a:cubicBezTo>
                    <a:cubicBezTo>
                      <a:pt x="427" y="795"/>
                      <a:pt x="427" y="795"/>
                      <a:pt x="427" y="795"/>
                    </a:cubicBezTo>
                    <a:cubicBezTo>
                      <a:pt x="427" y="579"/>
                      <a:pt x="427" y="579"/>
                      <a:pt x="427" y="579"/>
                    </a:cubicBezTo>
                    <a:cubicBezTo>
                      <a:pt x="850" y="579"/>
                      <a:pt x="850" y="579"/>
                      <a:pt x="850" y="579"/>
                    </a:cubicBezTo>
                    <a:cubicBezTo>
                      <a:pt x="850" y="795"/>
                      <a:pt x="850" y="795"/>
                      <a:pt x="850" y="795"/>
                    </a:cubicBezTo>
                    <a:cubicBezTo>
                      <a:pt x="849" y="835"/>
                      <a:pt x="849" y="835"/>
                      <a:pt x="849" y="835"/>
                    </a:cubicBezTo>
                    <a:cubicBezTo>
                      <a:pt x="849" y="835"/>
                      <a:pt x="849" y="857"/>
                      <a:pt x="848" y="865"/>
                    </a:cubicBezTo>
                    <a:cubicBezTo>
                      <a:pt x="844" y="911"/>
                      <a:pt x="820" y="927"/>
                      <a:pt x="779" y="934"/>
                    </a:cubicBezTo>
                    <a:cubicBezTo>
                      <a:pt x="766" y="936"/>
                      <a:pt x="746" y="938"/>
                      <a:pt x="734" y="940"/>
                    </a:cubicBezTo>
                    <a:cubicBezTo>
                      <a:pt x="719" y="941"/>
                      <a:pt x="709" y="952"/>
                      <a:pt x="709" y="966"/>
                    </a:cubicBezTo>
                    <a:cubicBezTo>
                      <a:pt x="709" y="966"/>
                      <a:pt x="709" y="1012"/>
                      <a:pt x="709" y="1013"/>
                    </a:cubicBezTo>
                    <a:close/>
                  </a:path>
                </a:pathLst>
              </a:custGeom>
              <a:solidFill>
                <a:srgbClr val="004EA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33"/>
              <p:cNvSpPr>
                <a:spLocks/>
              </p:cNvSpPr>
              <p:nvPr userDrawn="1"/>
            </p:nvSpPr>
            <p:spPr bwMode="auto">
              <a:xfrm>
                <a:off x="8238514" y="6456407"/>
                <a:ext cx="139532" cy="252000"/>
              </a:xfrm>
              <a:custGeom>
                <a:avLst/>
                <a:gdLst/>
                <a:ahLst/>
                <a:cxnLst>
                  <a:cxn ang="0">
                    <a:pos x="0" y="1013"/>
                  </a:cxn>
                  <a:cxn ang="0">
                    <a:pos x="0" y="1017"/>
                  </a:cxn>
                  <a:cxn ang="0">
                    <a:pos x="8" y="1025"/>
                  </a:cxn>
                  <a:cxn ang="0">
                    <a:pos x="13" y="1026"/>
                  </a:cxn>
                  <a:cxn ang="0">
                    <a:pos x="555" y="1026"/>
                  </a:cxn>
                  <a:cxn ang="0">
                    <a:pos x="559" y="1025"/>
                  </a:cxn>
                  <a:cxn ang="0">
                    <a:pos x="567" y="1017"/>
                  </a:cxn>
                  <a:cxn ang="0">
                    <a:pos x="568" y="1013"/>
                  </a:cxn>
                  <a:cxn ang="0">
                    <a:pos x="568" y="966"/>
                  </a:cxn>
                  <a:cxn ang="0">
                    <a:pos x="542" y="940"/>
                  </a:cxn>
                  <a:cxn ang="0">
                    <a:pos x="498" y="934"/>
                  </a:cxn>
                  <a:cxn ang="0">
                    <a:pos x="429" y="865"/>
                  </a:cxn>
                  <a:cxn ang="0">
                    <a:pos x="427" y="835"/>
                  </a:cxn>
                  <a:cxn ang="0">
                    <a:pos x="427" y="795"/>
                  </a:cxn>
                  <a:cxn ang="0">
                    <a:pos x="427" y="231"/>
                  </a:cxn>
                  <a:cxn ang="0">
                    <a:pos x="427" y="191"/>
                  </a:cxn>
                  <a:cxn ang="0">
                    <a:pos x="429" y="161"/>
                  </a:cxn>
                  <a:cxn ang="0">
                    <a:pos x="498" y="92"/>
                  </a:cxn>
                  <a:cxn ang="0">
                    <a:pos x="542" y="86"/>
                  </a:cxn>
                  <a:cxn ang="0">
                    <a:pos x="568" y="60"/>
                  </a:cxn>
                  <a:cxn ang="0">
                    <a:pos x="568" y="13"/>
                  </a:cxn>
                  <a:cxn ang="0">
                    <a:pos x="567" y="9"/>
                  </a:cxn>
                  <a:cxn ang="0">
                    <a:pos x="559" y="0"/>
                  </a:cxn>
                  <a:cxn ang="0">
                    <a:pos x="555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0" y="60"/>
                  </a:cxn>
                  <a:cxn ang="0">
                    <a:pos x="25" y="86"/>
                  </a:cxn>
                  <a:cxn ang="0">
                    <a:pos x="69" y="92"/>
                  </a:cxn>
                  <a:cxn ang="0">
                    <a:pos x="139" y="161"/>
                  </a:cxn>
                  <a:cxn ang="0">
                    <a:pos x="140" y="191"/>
                  </a:cxn>
                  <a:cxn ang="0">
                    <a:pos x="141" y="231"/>
                  </a:cxn>
                  <a:cxn ang="0">
                    <a:pos x="141" y="795"/>
                  </a:cxn>
                  <a:cxn ang="0">
                    <a:pos x="140" y="835"/>
                  </a:cxn>
                  <a:cxn ang="0">
                    <a:pos x="139" y="865"/>
                  </a:cxn>
                  <a:cxn ang="0">
                    <a:pos x="69" y="934"/>
                  </a:cxn>
                  <a:cxn ang="0">
                    <a:pos x="25" y="940"/>
                  </a:cxn>
                  <a:cxn ang="0">
                    <a:pos x="0" y="966"/>
                  </a:cxn>
                  <a:cxn ang="0">
                    <a:pos x="0" y="1013"/>
                  </a:cxn>
                </a:cxnLst>
                <a:rect l="0" t="0" r="r" b="b"/>
                <a:pathLst>
                  <a:path w="568" h="1026">
                    <a:moveTo>
                      <a:pt x="0" y="1013"/>
                    </a:moveTo>
                    <a:cubicBezTo>
                      <a:pt x="0" y="1014"/>
                      <a:pt x="0" y="1017"/>
                      <a:pt x="0" y="1017"/>
                    </a:cubicBezTo>
                    <a:cubicBezTo>
                      <a:pt x="0" y="1022"/>
                      <a:pt x="4" y="1025"/>
                      <a:pt x="8" y="1025"/>
                    </a:cubicBezTo>
                    <a:cubicBezTo>
                      <a:pt x="8" y="1025"/>
                      <a:pt x="11" y="1026"/>
                      <a:pt x="13" y="1026"/>
                    </a:cubicBezTo>
                    <a:cubicBezTo>
                      <a:pt x="14" y="1026"/>
                      <a:pt x="555" y="1026"/>
                      <a:pt x="555" y="1026"/>
                    </a:cubicBezTo>
                    <a:cubicBezTo>
                      <a:pt x="556" y="1026"/>
                      <a:pt x="559" y="1025"/>
                      <a:pt x="559" y="1025"/>
                    </a:cubicBezTo>
                    <a:cubicBezTo>
                      <a:pt x="564" y="1025"/>
                      <a:pt x="567" y="1022"/>
                      <a:pt x="567" y="1017"/>
                    </a:cubicBezTo>
                    <a:cubicBezTo>
                      <a:pt x="567" y="1017"/>
                      <a:pt x="568" y="1014"/>
                      <a:pt x="568" y="1013"/>
                    </a:cubicBezTo>
                    <a:cubicBezTo>
                      <a:pt x="568" y="966"/>
                      <a:pt x="568" y="966"/>
                      <a:pt x="568" y="966"/>
                    </a:cubicBezTo>
                    <a:cubicBezTo>
                      <a:pt x="568" y="952"/>
                      <a:pt x="558" y="941"/>
                      <a:pt x="542" y="940"/>
                    </a:cubicBezTo>
                    <a:cubicBezTo>
                      <a:pt x="530" y="938"/>
                      <a:pt x="511" y="936"/>
                      <a:pt x="498" y="934"/>
                    </a:cubicBezTo>
                    <a:cubicBezTo>
                      <a:pt x="456" y="927"/>
                      <a:pt x="433" y="911"/>
                      <a:pt x="429" y="865"/>
                    </a:cubicBezTo>
                    <a:cubicBezTo>
                      <a:pt x="428" y="857"/>
                      <a:pt x="427" y="835"/>
                      <a:pt x="427" y="835"/>
                    </a:cubicBezTo>
                    <a:cubicBezTo>
                      <a:pt x="427" y="795"/>
                      <a:pt x="427" y="795"/>
                      <a:pt x="427" y="795"/>
                    </a:cubicBezTo>
                    <a:cubicBezTo>
                      <a:pt x="427" y="231"/>
                      <a:pt x="427" y="231"/>
                      <a:pt x="427" y="231"/>
                    </a:cubicBezTo>
                    <a:cubicBezTo>
                      <a:pt x="427" y="191"/>
                      <a:pt x="427" y="191"/>
                      <a:pt x="427" y="191"/>
                    </a:cubicBezTo>
                    <a:cubicBezTo>
                      <a:pt x="427" y="191"/>
                      <a:pt x="428" y="169"/>
                      <a:pt x="429" y="161"/>
                    </a:cubicBezTo>
                    <a:cubicBezTo>
                      <a:pt x="433" y="115"/>
                      <a:pt x="456" y="99"/>
                      <a:pt x="498" y="92"/>
                    </a:cubicBezTo>
                    <a:cubicBezTo>
                      <a:pt x="511" y="90"/>
                      <a:pt x="530" y="88"/>
                      <a:pt x="542" y="86"/>
                    </a:cubicBezTo>
                    <a:cubicBezTo>
                      <a:pt x="558" y="84"/>
                      <a:pt x="568" y="74"/>
                      <a:pt x="568" y="60"/>
                    </a:cubicBezTo>
                    <a:cubicBezTo>
                      <a:pt x="568" y="13"/>
                      <a:pt x="568" y="13"/>
                      <a:pt x="568" y="13"/>
                    </a:cubicBezTo>
                    <a:cubicBezTo>
                      <a:pt x="568" y="12"/>
                      <a:pt x="567" y="9"/>
                      <a:pt x="567" y="9"/>
                    </a:cubicBezTo>
                    <a:cubicBezTo>
                      <a:pt x="567" y="4"/>
                      <a:pt x="564" y="1"/>
                      <a:pt x="559" y="0"/>
                    </a:cubicBezTo>
                    <a:cubicBezTo>
                      <a:pt x="559" y="0"/>
                      <a:pt x="556" y="0"/>
                      <a:pt x="555" y="0"/>
                    </a:cubicBezTo>
                    <a:cubicBezTo>
                      <a:pt x="555" y="0"/>
                      <a:pt x="14" y="0"/>
                      <a:pt x="13" y="0"/>
                    </a:cubicBezTo>
                    <a:cubicBezTo>
                      <a:pt x="11" y="0"/>
                      <a:pt x="8" y="0"/>
                      <a:pt x="8" y="0"/>
                    </a:cubicBezTo>
                    <a:cubicBezTo>
                      <a:pt x="4" y="1"/>
                      <a:pt x="0" y="4"/>
                      <a:pt x="0" y="9"/>
                    </a:cubicBezTo>
                    <a:cubicBezTo>
                      <a:pt x="0" y="9"/>
                      <a:pt x="0" y="12"/>
                      <a:pt x="0" y="13"/>
                    </a:cubicBezTo>
                    <a:cubicBezTo>
                      <a:pt x="0" y="14"/>
                      <a:pt x="0" y="60"/>
                      <a:pt x="0" y="60"/>
                    </a:cubicBezTo>
                    <a:cubicBezTo>
                      <a:pt x="0" y="74"/>
                      <a:pt x="10" y="84"/>
                      <a:pt x="25" y="86"/>
                    </a:cubicBezTo>
                    <a:cubicBezTo>
                      <a:pt x="37" y="88"/>
                      <a:pt x="57" y="90"/>
                      <a:pt x="69" y="92"/>
                    </a:cubicBezTo>
                    <a:cubicBezTo>
                      <a:pt x="111" y="99"/>
                      <a:pt x="134" y="115"/>
                      <a:pt x="139" y="161"/>
                    </a:cubicBezTo>
                    <a:cubicBezTo>
                      <a:pt x="140" y="169"/>
                      <a:pt x="140" y="191"/>
                      <a:pt x="140" y="191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141" y="795"/>
                      <a:pt x="141" y="795"/>
                      <a:pt x="141" y="795"/>
                    </a:cubicBezTo>
                    <a:cubicBezTo>
                      <a:pt x="140" y="835"/>
                      <a:pt x="140" y="835"/>
                      <a:pt x="140" y="835"/>
                    </a:cubicBezTo>
                    <a:cubicBezTo>
                      <a:pt x="140" y="835"/>
                      <a:pt x="140" y="857"/>
                      <a:pt x="139" y="865"/>
                    </a:cubicBezTo>
                    <a:cubicBezTo>
                      <a:pt x="134" y="911"/>
                      <a:pt x="111" y="927"/>
                      <a:pt x="69" y="934"/>
                    </a:cubicBezTo>
                    <a:cubicBezTo>
                      <a:pt x="57" y="936"/>
                      <a:pt x="37" y="938"/>
                      <a:pt x="25" y="940"/>
                    </a:cubicBezTo>
                    <a:cubicBezTo>
                      <a:pt x="10" y="941"/>
                      <a:pt x="0" y="952"/>
                      <a:pt x="0" y="966"/>
                    </a:cubicBezTo>
                    <a:cubicBezTo>
                      <a:pt x="0" y="966"/>
                      <a:pt x="0" y="1012"/>
                      <a:pt x="0" y="1013"/>
                    </a:cubicBezTo>
                    <a:close/>
                  </a:path>
                </a:pathLst>
              </a:custGeom>
              <a:solidFill>
                <a:srgbClr val="004EA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正方形/長方形 33"/>
              <p:cNvSpPr/>
              <p:nvPr userDrawn="1"/>
            </p:nvSpPr>
            <p:spPr>
              <a:xfrm rot="16200000">
                <a:off x="3722699" y="2859710"/>
                <a:ext cx="252000" cy="7445394"/>
              </a:xfrm>
              <a:prstGeom prst="rect">
                <a:avLst/>
              </a:prstGeom>
              <a:solidFill>
                <a:srgbClr val="B0B8D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65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 rot="16200000">
                <a:off x="9019722" y="5942388"/>
                <a:ext cx="252000" cy="1259032"/>
              </a:xfrm>
              <a:prstGeom prst="rect">
                <a:avLst/>
              </a:prstGeom>
              <a:solidFill>
                <a:srgbClr val="B0B8D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65"/>
              </a:p>
            </p:txBody>
          </p:sp>
        </p:grpSp>
        <p:sp>
          <p:nvSpPr>
            <p:cNvPr id="18" name="正方形/長方形 17"/>
            <p:cNvSpPr/>
            <p:nvPr userDrawn="1"/>
          </p:nvSpPr>
          <p:spPr>
            <a:xfrm>
              <a:off x="0" y="0"/>
              <a:ext cx="252000" cy="7380288"/>
            </a:xfrm>
            <a:prstGeom prst="rect">
              <a:avLst/>
            </a:prstGeom>
            <a:solidFill>
              <a:srgbClr val="004EA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84967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673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9649238" y="0"/>
              <a:ext cx="252000" cy="7380288"/>
            </a:xfrm>
            <a:prstGeom prst="rect">
              <a:avLst/>
            </a:prstGeom>
            <a:solidFill>
              <a:srgbClr val="004EA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84967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673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688785" y="2745966"/>
            <a:ext cx="10815954" cy="45044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fontAlgn="ctr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kumimoji="1" lang="ja-JP" altLang="en-US" sz="2788" b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9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687262" y="6506790"/>
            <a:ext cx="3103375" cy="200907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>
              <a:defRPr sz="743" baseline="0">
                <a:solidFill>
                  <a:srgbClr val="6A6A6A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1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0884064" y="6506789"/>
            <a:ext cx="620675" cy="199502"/>
          </a:xfrm>
          <a:prstGeom prst="rect">
            <a:avLst/>
          </a:prstGeom>
        </p:spPr>
        <p:txBody>
          <a:bodyPr vert="horz" wrap="square" lIns="98746" tIns="0" rIns="98746" bIns="28800" rtlCol="0" anchor="ctr">
            <a:noAutofit/>
          </a:bodyPr>
          <a:lstStyle>
            <a:lvl1pPr algn="r">
              <a:defRPr sz="1022">
                <a:solidFill>
                  <a:srgbClr val="6A6A6A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fld id="{E4DD4CA9-FFF4-4929-B1F3-DD754470E6A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00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475325" y="6506789"/>
            <a:ext cx="1241350" cy="2007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29">
                <a:solidFill>
                  <a:srgbClr val="6A6A6A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10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598593" y="6506790"/>
            <a:ext cx="3103375" cy="200907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>
              <a:defRPr sz="743" baseline="0">
                <a:solidFill>
                  <a:srgbClr val="6A6A6A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6" name="タイトル プレースホルダ 1"/>
          <p:cNvSpPr>
            <a:spLocks noGrp="1"/>
          </p:cNvSpPr>
          <p:nvPr>
            <p:ph type="title"/>
          </p:nvPr>
        </p:nvSpPr>
        <p:spPr>
          <a:xfrm>
            <a:off x="598595" y="310415"/>
            <a:ext cx="9943809" cy="31459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1327403" y="6506789"/>
            <a:ext cx="620675" cy="199502"/>
          </a:xfrm>
          <a:prstGeom prst="rect">
            <a:avLst/>
          </a:prstGeom>
        </p:spPr>
        <p:txBody>
          <a:bodyPr vert="horz" wrap="square" lIns="98746" tIns="0" rIns="98746" bIns="28800" rtlCol="0" anchor="ctr">
            <a:noAutofit/>
          </a:bodyPr>
          <a:lstStyle>
            <a:lvl1pPr algn="r">
              <a:defRPr sz="1022">
                <a:solidFill>
                  <a:srgbClr val="6A6A6A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fld id="{E4DD4CA9-FFF4-4929-B1F3-DD754470E6A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3pPr marL="247822" indent="0">
              <a:defRPr/>
            </a:lvl3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475325" y="6506789"/>
            <a:ext cx="1241350" cy="2007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29">
                <a:solidFill>
                  <a:srgbClr val="6A6A6A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12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598593" y="6506790"/>
            <a:ext cx="3103375" cy="200907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>
              <a:defRPr sz="743" baseline="0">
                <a:solidFill>
                  <a:srgbClr val="6A6A6A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8" name="タイトル プレースホルダ 1"/>
          <p:cNvSpPr>
            <a:spLocks noGrp="1"/>
          </p:cNvSpPr>
          <p:nvPr>
            <p:ph type="title"/>
          </p:nvPr>
        </p:nvSpPr>
        <p:spPr>
          <a:xfrm>
            <a:off x="598595" y="310415"/>
            <a:ext cx="9943809" cy="31459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1327403" y="6506789"/>
            <a:ext cx="620675" cy="199502"/>
          </a:xfrm>
          <a:prstGeom prst="rect">
            <a:avLst/>
          </a:prstGeom>
        </p:spPr>
        <p:txBody>
          <a:bodyPr vert="horz" wrap="square" lIns="98746" tIns="0" rIns="98746" bIns="28800" rtlCol="0" anchor="ctr">
            <a:noAutofit/>
          </a:bodyPr>
          <a:lstStyle>
            <a:lvl1pPr algn="r">
              <a:defRPr sz="1022">
                <a:solidFill>
                  <a:srgbClr val="6A6A6A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fld id="{E4DD4CA9-FFF4-4929-B1F3-DD754470E6A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p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 userDrawn="1"/>
        </p:nvGrpSpPr>
        <p:grpSpPr>
          <a:xfrm>
            <a:off x="0" y="0"/>
            <a:ext cx="12192000" cy="6858000"/>
            <a:chOff x="0" y="0"/>
            <a:chExt cx="9901238" cy="7380288"/>
          </a:xfrm>
        </p:grpSpPr>
        <p:grpSp>
          <p:nvGrpSpPr>
            <p:cNvPr id="6" name="グループ化 75"/>
            <p:cNvGrpSpPr/>
            <p:nvPr userDrawn="1"/>
          </p:nvGrpSpPr>
          <p:grpSpPr>
            <a:xfrm>
              <a:off x="3951902" y="3378686"/>
              <a:ext cx="1997435" cy="622917"/>
              <a:chOff x="3078163" y="-3006725"/>
              <a:chExt cx="7269162" cy="2266949"/>
            </a:xfrm>
            <a:solidFill>
              <a:srgbClr val="004EA2"/>
            </a:solidFill>
          </p:grpSpPr>
          <p:sp>
            <p:nvSpPr>
              <p:cNvPr id="7" name="Freeform 31"/>
              <p:cNvSpPr>
                <a:spLocks/>
              </p:cNvSpPr>
              <p:nvPr userDrawn="1"/>
            </p:nvSpPr>
            <p:spPr bwMode="auto">
              <a:xfrm>
                <a:off x="4949825" y="-3006725"/>
                <a:ext cx="735012" cy="1330325"/>
              </a:xfrm>
              <a:custGeom>
                <a:avLst/>
                <a:gdLst/>
                <a:ahLst/>
                <a:cxnLst>
                  <a:cxn ang="0">
                    <a:pos x="567" y="1013"/>
                  </a:cxn>
                  <a:cxn ang="0">
                    <a:pos x="567" y="1017"/>
                  </a:cxn>
                  <a:cxn ang="0">
                    <a:pos x="559" y="1025"/>
                  </a:cxn>
                  <a:cxn ang="0">
                    <a:pos x="555" y="1026"/>
                  </a:cxn>
                  <a:cxn ang="0">
                    <a:pos x="12" y="1026"/>
                  </a:cxn>
                  <a:cxn ang="0">
                    <a:pos x="8" y="1025"/>
                  </a:cxn>
                  <a:cxn ang="0">
                    <a:pos x="0" y="1017"/>
                  </a:cxn>
                  <a:cxn ang="0">
                    <a:pos x="0" y="1013"/>
                  </a:cxn>
                  <a:cxn ang="0">
                    <a:pos x="0" y="966"/>
                  </a:cxn>
                  <a:cxn ang="0">
                    <a:pos x="25" y="940"/>
                  </a:cxn>
                  <a:cxn ang="0">
                    <a:pos x="69" y="934"/>
                  </a:cxn>
                  <a:cxn ang="0">
                    <a:pos x="139" y="865"/>
                  </a:cxn>
                  <a:cxn ang="0">
                    <a:pos x="140" y="835"/>
                  </a:cxn>
                  <a:cxn ang="0">
                    <a:pos x="141" y="795"/>
                  </a:cxn>
                  <a:cxn ang="0">
                    <a:pos x="141" y="231"/>
                  </a:cxn>
                  <a:cxn ang="0">
                    <a:pos x="140" y="191"/>
                  </a:cxn>
                  <a:cxn ang="0">
                    <a:pos x="139" y="161"/>
                  </a:cxn>
                  <a:cxn ang="0">
                    <a:pos x="69" y="92"/>
                  </a:cxn>
                  <a:cxn ang="0">
                    <a:pos x="25" y="86"/>
                  </a:cxn>
                  <a:cxn ang="0">
                    <a:pos x="0" y="60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8" y="0"/>
                  </a:cxn>
                  <a:cxn ang="0">
                    <a:pos x="12" y="0"/>
                  </a:cxn>
                  <a:cxn ang="0">
                    <a:pos x="555" y="0"/>
                  </a:cxn>
                  <a:cxn ang="0">
                    <a:pos x="559" y="0"/>
                  </a:cxn>
                  <a:cxn ang="0">
                    <a:pos x="567" y="9"/>
                  </a:cxn>
                  <a:cxn ang="0">
                    <a:pos x="567" y="13"/>
                  </a:cxn>
                  <a:cxn ang="0">
                    <a:pos x="567" y="60"/>
                  </a:cxn>
                  <a:cxn ang="0">
                    <a:pos x="542" y="86"/>
                  </a:cxn>
                  <a:cxn ang="0">
                    <a:pos x="498" y="92"/>
                  </a:cxn>
                  <a:cxn ang="0">
                    <a:pos x="428" y="161"/>
                  </a:cxn>
                  <a:cxn ang="0">
                    <a:pos x="427" y="191"/>
                  </a:cxn>
                  <a:cxn ang="0">
                    <a:pos x="426" y="231"/>
                  </a:cxn>
                  <a:cxn ang="0">
                    <a:pos x="426" y="795"/>
                  </a:cxn>
                  <a:cxn ang="0">
                    <a:pos x="427" y="835"/>
                  </a:cxn>
                  <a:cxn ang="0">
                    <a:pos x="428" y="865"/>
                  </a:cxn>
                  <a:cxn ang="0">
                    <a:pos x="498" y="934"/>
                  </a:cxn>
                  <a:cxn ang="0">
                    <a:pos x="542" y="940"/>
                  </a:cxn>
                  <a:cxn ang="0">
                    <a:pos x="567" y="966"/>
                  </a:cxn>
                  <a:cxn ang="0">
                    <a:pos x="567" y="1013"/>
                  </a:cxn>
                </a:cxnLst>
                <a:rect l="0" t="0" r="r" b="b"/>
                <a:pathLst>
                  <a:path w="567" h="1026">
                    <a:moveTo>
                      <a:pt x="567" y="1013"/>
                    </a:moveTo>
                    <a:cubicBezTo>
                      <a:pt x="567" y="1014"/>
                      <a:pt x="567" y="1017"/>
                      <a:pt x="567" y="1017"/>
                    </a:cubicBezTo>
                    <a:cubicBezTo>
                      <a:pt x="567" y="1022"/>
                      <a:pt x="563" y="1025"/>
                      <a:pt x="559" y="1025"/>
                    </a:cubicBezTo>
                    <a:cubicBezTo>
                      <a:pt x="559" y="1025"/>
                      <a:pt x="556" y="1026"/>
                      <a:pt x="555" y="1026"/>
                    </a:cubicBezTo>
                    <a:cubicBezTo>
                      <a:pt x="555" y="1026"/>
                      <a:pt x="14" y="1026"/>
                      <a:pt x="12" y="1026"/>
                    </a:cubicBezTo>
                    <a:cubicBezTo>
                      <a:pt x="11" y="1026"/>
                      <a:pt x="8" y="1025"/>
                      <a:pt x="8" y="1025"/>
                    </a:cubicBezTo>
                    <a:cubicBezTo>
                      <a:pt x="4" y="1025"/>
                      <a:pt x="0" y="1022"/>
                      <a:pt x="0" y="1017"/>
                    </a:cubicBezTo>
                    <a:cubicBezTo>
                      <a:pt x="0" y="1017"/>
                      <a:pt x="0" y="1014"/>
                      <a:pt x="0" y="1013"/>
                    </a:cubicBezTo>
                    <a:cubicBezTo>
                      <a:pt x="0" y="966"/>
                      <a:pt x="0" y="966"/>
                      <a:pt x="0" y="966"/>
                    </a:cubicBezTo>
                    <a:cubicBezTo>
                      <a:pt x="0" y="952"/>
                      <a:pt x="9" y="941"/>
                      <a:pt x="25" y="940"/>
                    </a:cubicBezTo>
                    <a:cubicBezTo>
                      <a:pt x="37" y="938"/>
                      <a:pt x="56" y="936"/>
                      <a:pt x="69" y="934"/>
                    </a:cubicBezTo>
                    <a:cubicBezTo>
                      <a:pt x="111" y="927"/>
                      <a:pt x="134" y="911"/>
                      <a:pt x="139" y="865"/>
                    </a:cubicBezTo>
                    <a:cubicBezTo>
                      <a:pt x="139" y="857"/>
                      <a:pt x="140" y="835"/>
                      <a:pt x="140" y="835"/>
                    </a:cubicBezTo>
                    <a:cubicBezTo>
                      <a:pt x="141" y="795"/>
                      <a:pt x="141" y="795"/>
                      <a:pt x="141" y="795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140" y="191"/>
                      <a:pt x="140" y="191"/>
                      <a:pt x="140" y="191"/>
                    </a:cubicBezTo>
                    <a:cubicBezTo>
                      <a:pt x="140" y="191"/>
                      <a:pt x="139" y="169"/>
                      <a:pt x="139" y="161"/>
                    </a:cubicBezTo>
                    <a:cubicBezTo>
                      <a:pt x="134" y="115"/>
                      <a:pt x="111" y="99"/>
                      <a:pt x="69" y="92"/>
                    </a:cubicBezTo>
                    <a:cubicBezTo>
                      <a:pt x="56" y="90"/>
                      <a:pt x="37" y="88"/>
                      <a:pt x="25" y="86"/>
                    </a:cubicBezTo>
                    <a:cubicBezTo>
                      <a:pt x="9" y="84"/>
                      <a:pt x="0" y="74"/>
                      <a:pt x="0" y="60"/>
                    </a:cubicBezTo>
                    <a:cubicBezTo>
                      <a:pt x="0" y="60"/>
                      <a:pt x="0" y="14"/>
                      <a:pt x="0" y="13"/>
                    </a:cubicBezTo>
                    <a:cubicBezTo>
                      <a:pt x="0" y="12"/>
                      <a:pt x="0" y="9"/>
                      <a:pt x="0" y="9"/>
                    </a:cubicBezTo>
                    <a:cubicBezTo>
                      <a:pt x="0" y="4"/>
                      <a:pt x="4" y="1"/>
                      <a:pt x="8" y="0"/>
                    </a:cubicBezTo>
                    <a:cubicBezTo>
                      <a:pt x="8" y="0"/>
                      <a:pt x="11" y="0"/>
                      <a:pt x="12" y="0"/>
                    </a:cubicBezTo>
                    <a:cubicBezTo>
                      <a:pt x="14" y="0"/>
                      <a:pt x="555" y="0"/>
                      <a:pt x="555" y="0"/>
                    </a:cubicBezTo>
                    <a:cubicBezTo>
                      <a:pt x="556" y="0"/>
                      <a:pt x="559" y="0"/>
                      <a:pt x="559" y="0"/>
                    </a:cubicBezTo>
                    <a:cubicBezTo>
                      <a:pt x="563" y="1"/>
                      <a:pt x="567" y="4"/>
                      <a:pt x="567" y="9"/>
                    </a:cubicBezTo>
                    <a:cubicBezTo>
                      <a:pt x="567" y="9"/>
                      <a:pt x="567" y="12"/>
                      <a:pt x="567" y="13"/>
                    </a:cubicBezTo>
                    <a:cubicBezTo>
                      <a:pt x="567" y="60"/>
                      <a:pt x="567" y="60"/>
                      <a:pt x="567" y="60"/>
                    </a:cubicBezTo>
                    <a:cubicBezTo>
                      <a:pt x="567" y="74"/>
                      <a:pt x="558" y="84"/>
                      <a:pt x="542" y="86"/>
                    </a:cubicBezTo>
                    <a:cubicBezTo>
                      <a:pt x="530" y="88"/>
                      <a:pt x="510" y="90"/>
                      <a:pt x="498" y="92"/>
                    </a:cubicBezTo>
                    <a:cubicBezTo>
                      <a:pt x="456" y="99"/>
                      <a:pt x="433" y="115"/>
                      <a:pt x="428" y="161"/>
                    </a:cubicBezTo>
                    <a:cubicBezTo>
                      <a:pt x="428" y="169"/>
                      <a:pt x="427" y="191"/>
                      <a:pt x="427" y="191"/>
                    </a:cubicBezTo>
                    <a:cubicBezTo>
                      <a:pt x="426" y="231"/>
                      <a:pt x="426" y="231"/>
                      <a:pt x="426" y="231"/>
                    </a:cubicBezTo>
                    <a:cubicBezTo>
                      <a:pt x="426" y="795"/>
                      <a:pt x="426" y="795"/>
                      <a:pt x="426" y="795"/>
                    </a:cubicBezTo>
                    <a:cubicBezTo>
                      <a:pt x="427" y="835"/>
                      <a:pt x="427" y="835"/>
                      <a:pt x="427" y="835"/>
                    </a:cubicBezTo>
                    <a:cubicBezTo>
                      <a:pt x="427" y="835"/>
                      <a:pt x="428" y="857"/>
                      <a:pt x="428" y="865"/>
                    </a:cubicBezTo>
                    <a:cubicBezTo>
                      <a:pt x="433" y="911"/>
                      <a:pt x="456" y="927"/>
                      <a:pt x="498" y="934"/>
                    </a:cubicBezTo>
                    <a:cubicBezTo>
                      <a:pt x="510" y="936"/>
                      <a:pt x="530" y="938"/>
                      <a:pt x="542" y="940"/>
                    </a:cubicBezTo>
                    <a:cubicBezTo>
                      <a:pt x="558" y="941"/>
                      <a:pt x="567" y="952"/>
                      <a:pt x="567" y="966"/>
                    </a:cubicBezTo>
                    <a:lnTo>
                      <a:pt x="567" y="10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32"/>
              <p:cNvSpPr>
                <a:spLocks/>
              </p:cNvSpPr>
              <p:nvPr userDrawn="1"/>
            </p:nvSpPr>
            <p:spPr bwMode="auto">
              <a:xfrm>
                <a:off x="5886450" y="-3006725"/>
                <a:ext cx="1655762" cy="1330325"/>
              </a:xfrm>
              <a:custGeom>
                <a:avLst/>
                <a:gdLst/>
                <a:ahLst/>
                <a:cxnLst>
                  <a:cxn ang="0">
                    <a:pos x="709" y="1017"/>
                  </a:cxn>
                  <a:cxn ang="0">
                    <a:pos x="722" y="1026"/>
                  </a:cxn>
                  <a:cxn ang="0">
                    <a:pos x="1268" y="1025"/>
                  </a:cxn>
                  <a:cxn ang="0">
                    <a:pos x="1277" y="1013"/>
                  </a:cxn>
                  <a:cxn ang="0">
                    <a:pos x="1251" y="940"/>
                  </a:cxn>
                  <a:cxn ang="0">
                    <a:pos x="1138" y="865"/>
                  </a:cxn>
                  <a:cxn ang="0">
                    <a:pos x="1136" y="795"/>
                  </a:cxn>
                  <a:cxn ang="0">
                    <a:pos x="1136" y="191"/>
                  </a:cxn>
                  <a:cxn ang="0">
                    <a:pos x="1207" y="92"/>
                  </a:cxn>
                  <a:cxn ang="0">
                    <a:pos x="1277" y="60"/>
                  </a:cxn>
                  <a:cxn ang="0">
                    <a:pos x="1277" y="9"/>
                  </a:cxn>
                  <a:cxn ang="0">
                    <a:pos x="1264" y="0"/>
                  </a:cxn>
                  <a:cxn ang="0">
                    <a:pos x="718" y="0"/>
                  </a:cxn>
                  <a:cxn ang="0">
                    <a:pos x="709" y="13"/>
                  </a:cxn>
                  <a:cxn ang="0">
                    <a:pos x="734" y="86"/>
                  </a:cxn>
                  <a:cxn ang="0">
                    <a:pos x="848" y="161"/>
                  </a:cxn>
                  <a:cxn ang="0">
                    <a:pos x="850" y="231"/>
                  </a:cxn>
                  <a:cxn ang="0">
                    <a:pos x="427" y="426"/>
                  </a:cxn>
                  <a:cxn ang="0">
                    <a:pos x="428" y="191"/>
                  </a:cxn>
                  <a:cxn ang="0">
                    <a:pos x="498" y="92"/>
                  </a:cxn>
                  <a:cxn ang="0">
                    <a:pos x="568" y="60"/>
                  </a:cxn>
                  <a:cxn ang="0">
                    <a:pos x="568" y="9"/>
                  </a:cxn>
                  <a:cxn ang="0">
                    <a:pos x="555" y="0"/>
                  </a:cxn>
                  <a:cxn ang="0">
                    <a:pos x="9" y="0"/>
                  </a:cxn>
                  <a:cxn ang="0">
                    <a:pos x="0" y="13"/>
                  </a:cxn>
                  <a:cxn ang="0">
                    <a:pos x="26" y="86"/>
                  </a:cxn>
                  <a:cxn ang="0">
                    <a:pos x="139" y="161"/>
                  </a:cxn>
                  <a:cxn ang="0">
                    <a:pos x="141" y="231"/>
                  </a:cxn>
                  <a:cxn ang="0">
                    <a:pos x="141" y="835"/>
                  </a:cxn>
                  <a:cxn ang="0">
                    <a:pos x="70" y="934"/>
                  </a:cxn>
                  <a:cxn ang="0">
                    <a:pos x="0" y="966"/>
                  </a:cxn>
                  <a:cxn ang="0">
                    <a:pos x="1" y="1017"/>
                  </a:cxn>
                  <a:cxn ang="0">
                    <a:pos x="13" y="1026"/>
                  </a:cxn>
                  <a:cxn ang="0">
                    <a:pos x="559" y="1025"/>
                  </a:cxn>
                  <a:cxn ang="0">
                    <a:pos x="568" y="1013"/>
                  </a:cxn>
                  <a:cxn ang="0">
                    <a:pos x="543" y="940"/>
                  </a:cxn>
                  <a:cxn ang="0">
                    <a:pos x="429" y="865"/>
                  </a:cxn>
                  <a:cxn ang="0">
                    <a:pos x="427" y="795"/>
                  </a:cxn>
                  <a:cxn ang="0">
                    <a:pos x="850" y="579"/>
                  </a:cxn>
                  <a:cxn ang="0">
                    <a:pos x="849" y="835"/>
                  </a:cxn>
                  <a:cxn ang="0">
                    <a:pos x="779" y="934"/>
                  </a:cxn>
                  <a:cxn ang="0">
                    <a:pos x="709" y="966"/>
                  </a:cxn>
                </a:cxnLst>
                <a:rect l="0" t="0" r="r" b="b"/>
                <a:pathLst>
                  <a:path w="1277" h="1026">
                    <a:moveTo>
                      <a:pt x="709" y="1013"/>
                    </a:moveTo>
                    <a:cubicBezTo>
                      <a:pt x="709" y="1014"/>
                      <a:pt x="709" y="1017"/>
                      <a:pt x="709" y="1017"/>
                    </a:cubicBezTo>
                    <a:cubicBezTo>
                      <a:pt x="709" y="1022"/>
                      <a:pt x="713" y="1025"/>
                      <a:pt x="718" y="1025"/>
                    </a:cubicBezTo>
                    <a:cubicBezTo>
                      <a:pt x="718" y="1025"/>
                      <a:pt x="720" y="1026"/>
                      <a:pt x="722" y="1026"/>
                    </a:cubicBezTo>
                    <a:cubicBezTo>
                      <a:pt x="723" y="1026"/>
                      <a:pt x="1264" y="1026"/>
                      <a:pt x="1264" y="1026"/>
                    </a:cubicBezTo>
                    <a:cubicBezTo>
                      <a:pt x="1265" y="1026"/>
                      <a:pt x="1268" y="1025"/>
                      <a:pt x="1268" y="1025"/>
                    </a:cubicBezTo>
                    <a:cubicBezTo>
                      <a:pt x="1273" y="1025"/>
                      <a:pt x="1277" y="1022"/>
                      <a:pt x="1277" y="1017"/>
                    </a:cubicBezTo>
                    <a:cubicBezTo>
                      <a:pt x="1277" y="1017"/>
                      <a:pt x="1277" y="1014"/>
                      <a:pt x="1277" y="1013"/>
                    </a:cubicBezTo>
                    <a:cubicBezTo>
                      <a:pt x="1277" y="966"/>
                      <a:pt x="1277" y="966"/>
                      <a:pt x="1277" y="966"/>
                    </a:cubicBezTo>
                    <a:cubicBezTo>
                      <a:pt x="1277" y="952"/>
                      <a:pt x="1267" y="941"/>
                      <a:pt x="1251" y="940"/>
                    </a:cubicBezTo>
                    <a:cubicBezTo>
                      <a:pt x="1240" y="938"/>
                      <a:pt x="1220" y="936"/>
                      <a:pt x="1207" y="934"/>
                    </a:cubicBezTo>
                    <a:cubicBezTo>
                      <a:pt x="1166" y="927"/>
                      <a:pt x="1142" y="911"/>
                      <a:pt x="1138" y="865"/>
                    </a:cubicBezTo>
                    <a:cubicBezTo>
                      <a:pt x="1137" y="857"/>
                      <a:pt x="1136" y="835"/>
                      <a:pt x="1136" y="835"/>
                    </a:cubicBezTo>
                    <a:cubicBezTo>
                      <a:pt x="1136" y="795"/>
                      <a:pt x="1136" y="795"/>
                      <a:pt x="1136" y="795"/>
                    </a:cubicBezTo>
                    <a:cubicBezTo>
                      <a:pt x="1136" y="231"/>
                      <a:pt x="1136" y="231"/>
                      <a:pt x="1136" y="231"/>
                    </a:cubicBezTo>
                    <a:cubicBezTo>
                      <a:pt x="1136" y="191"/>
                      <a:pt x="1136" y="191"/>
                      <a:pt x="1136" y="191"/>
                    </a:cubicBezTo>
                    <a:cubicBezTo>
                      <a:pt x="1136" y="191"/>
                      <a:pt x="1137" y="169"/>
                      <a:pt x="1138" y="161"/>
                    </a:cubicBezTo>
                    <a:cubicBezTo>
                      <a:pt x="1142" y="115"/>
                      <a:pt x="1166" y="99"/>
                      <a:pt x="1207" y="92"/>
                    </a:cubicBezTo>
                    <a:cubicBezTo>
                      <a:pt x="1220" y="90"/>
                      <a:pt x="1240" y="88"/>
                      <a:pt x="1251" y="86"/>
                    </a:cubicBezTo>
                    <a:cubicBezTo>
                      <a:pt x="1267" y="84"/>
                      <a:pt x="1277" y="74"/>
                      <a:pt x="1277" y="60"/>
                    </a:cubicBezTo>
                    <a:cubicBezTo>
                      <a:pt x="1277" y="13"/>
                      <a:pt x="1277" y="13"/>
                      <a:pt x="1277" y="13"/>
                    </a:cubicBezTo>
                    <a:cubicBezTo>
                      <a:pt x="1277" y="12"/>
                      <a:pt x="1277" y="9"/>
                      <a:pt x="1277" y="9"/>
                    </a:cubicBezTo>
                    <a:cubicBezTo>
                      <a:pt x="1277" y="4"/>
                      <a:pt x="1273" y="1"/>
                      <a:pt x="1268" y="0"/>
                    </a:cubicBezTo>
                    <a:cubicBezTo>
                      <a:pt x="1268" y="0"/>
                      <a:pt x="1265" y="0"/>
                      <a:pt x="1264" y="0"/>
                    </a:cubicBezTo>
                    <a:cubicBezTo>
                      <a:pt x="1264" y="0"/>
                      <a:pt x="723" y="0"/>
                      <a:pt x="722" y="0"/>
                    </a:cubicBezTo>
                    <a:cubicBezTo>
                      <a:pt x="720" y="0"/>
                      <a:pt x="718" y="0"/>
                      <a:pt x="718" y="0"/>
                    </a:cubicBezTo>
                    <a:cubicBezTo>
                      <a:pt x="713" y="1"/>
                      <a:pt x="709" y="4"/>
                      <a:pt x="709" y="9"/>
                    </a:cubicBezTo>
                    <a:cubicBezTo>
                      <a:pt x="709" y="9"/>
                      <a:pt x="709" y="12"/>
                      <a:pt x="709" y="13"/>
                    </a:cubicBezTo>
                    <a:cubicBezTo>
                      <a:pt x="709" y="14"/>
                      <a:pt x="709" y="60"/>
                      <a:pt x="709" y="60"/>
                    </a:cubicBezTo>
                    <a:cubicBezTo>
                      <a:pt x="709" y="74"/>
                      <a:pt x="719" y="84"/>
                      <a:pt x="734" y="86"/>
                    </a:cubicBezTo>
                    <a:cubicBezTo>
                      <a:pt x="746" y="88"/>
                      <a:pt x="766" y="90"/>
                      <a:pt x="779" y="92"/>
                    </a:cubicBezTo>
                    <a:cubicBezTo>
                      <a:pt x="820" y="99"/>
                      <a:pt x="844" y="115"/>
                      <a:pt x="848" y="161"/>
                    </a:cubicBezTo>
                    <a:cubicBezTo>
                      <a:pt x="849" y="169"/>
                      <a:pt x="849" y="191"/>
                      <a:pt x="849" y="191"/>
                    </a:cubicBezTo>
                    <a:cubicBezTo>
                      <a:pt x="850" y="231"/>
                      <a:pt x="850" y="231"/>
                      <a:pt x="850" y="231"/>
                    </a:cubicBezTo>
                    <a:cubicBezTo>
                      <a:pt x="850" y="426"/>
                      <a:pt x="850" y="426"/>
                      <a:pt x="850" y="426"/>
                    </a:cubicBezTo>
                    <a:cubicBezTo>
                      <a:pt x="427" y="426"/>
                      <a:pt x="427" y="426"/>
                      <a:pt x="427" y="426"/>
                    </a:cubicBezTo>
                    <a:cubicBezTo>
                      <a:pt x="427" y="231"/>
                      <a:pt x="427" y="231"/>
                      <a:pt x="427" y="231"/>
                    </a:cubicBezTo>
                    <a:cubicBezTo>
                      <a:pt x="428" y="191"/>
                      <a:pt x="428" y="191"/>
                      <a:pt x="428" y="191"/>
                    </a:cubicBezTo>
                    <a:cubicBezTo>
                      <a:pt x="428" y="191"/>
                      <a:pt x="428" y="169"/>
                      <a:pt x="429" y="161"/>
                    </a:cubicBezTo>
                    <a:cubicBezTo>
                      <a:pt x="433" y="115"/>
                      <a:pt x="457" y="99"/>
                      <a:pt x="498" y="92"/>
                    </a:cubicBezTo>
                    <a:cubicBezTo>
                      <a:pt x="511" y="90"/>
                      <a:pt x="531" y="88"/>
                      <a:pt x="543" y="86"/>
                    </a:cubicBezTo>
                    <a:cubicBezTo>
                      <a:pt x="558" y="84"/>
                      <a:pt x="568" y="74"/>
                      <a:pt x="568" y="60"/>
                    </a:cubicBezTo>
                    <a:cubicBezTo>
                      <a:pt x="568" y="13"/>
                      <a:pt x="568" y="13"/>
                      <a:pt x="568" y="13"/>
                    </a:cubicBezTo>
                    <a:cubicBezTo>
                      <a:pt x="568" y="12"/>
                      <a:pt x="568" y="9"/>
                      <a:pt x="568" y="9"/>
                    </a:cubicBezTo>
                    <a:cubicBezTo>
                      <a:pt x="568" y="4"/>
                      <a:pt x="564" y="1"/>
                      <a:pt x="559" y="0"/>
                    </a:cubicBezTo>
                    <a:cubicBezTo>
                      <a:pt x="559" y="0"/>
                      <a:pt x="557" y="0"/>
                      <a:pt x="555" y="0"/>
                    </a:cubicBezTo>
                    <a:cubicBezTo>
                      <a:pt x="555" y="0"/>
                      <a:pt x="14" y="0"/>
                      <a:pt x="13" y="0"/>
                    </a:cubicBezTo>
                    <a:cubicBezTo>
                      <a:pt x="12" y="0"/>
                      <a:pt x="9" y="0"/>
                      <a:pt x="9" y="0"/>
                    </a:cubicBezTo>
                    <a:cubicBezTo>
                      <a:pt x="4" y="1"/>
                      <a:pt x="1" y="4"/>
                      <a:pt x="1" y="9"/>
                    </a:cubicBezTo>
                    <a:cubicBezTo>
                      <a:pt x="1" y="9"/>
                      <a:pt x="0" y="12"/>
                      <a:pt x="0" y="13"/>
                    </a:cubicBezTo>
                    <a:cubicBezTo>
                      <a:pt x="0" y="14"/>
                      <a:pt x="0" y="60"/>
                      <a:pt x="0" y="60"/>
                    </a:cubicBezTo>
                    <a:cubicBezTo>
                      <a:pt x="0" y="74"/>
                      <a:pt x="10" y="84"/>
                      <a:pt x="26" y="86"/>
                    </a:cubicBezTo>
                    <a:cubicBezTo>
                      <a:pt x="38" y="88"/>
                      <a:pt x="57" y="90"/>
                      <a:pt x="70" y="92"/>
                    </a:cubicBezTo>
                    <a:cubicBezTo>
                      <a:pt x="112" y="99"/>
                      <a:pt x="135" y="115"/>
                      <a:pt x="139" y="161"/>
                    </a:cubicBezTo>
                    <a:cubicBezTo>
                      <a:pt x="140" y="169"/>
                      <a:pt x="141" y="191"/>
                      <a:pt x="141" y="191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141" y="795"/>
                      <a:pt x="141" y="795"/>
                      <a:pt x="141" y="795"/>
                    </a:cubicBezTo>
                    <a:cubicBezTo>
                      <a:pt x="141" y="835"/>
                      <a:pt x="141" y="835"/>
                      <a:pt x="141" y="835"/>
                    </a:cubicBezTo>
                    <a:cubicBezTo>
                      <a:pt x="141" y="835"/>
                      <a:pt x="140" y="857"/>
                      <a:pt x="139" y="865"/>
                    </a:cubicBezTo>
                    <a:cubicBezTo>
                      <a:pt x="135" y="911"/>
                      <a:pt x="112" y="927"/>
                      <a:pt x="70" y="934"/>
                    </a:cubicBezTo>
                    <a:cubicBezTo>
                      <a:pt x="57" y="936"/>
                      <a:pt x="38" y="938"/>
                      <a:pt x="26" y="940"/>
                    </a:cubicBezTo>
                    <a:cubicBezTo>
                      <a:pt x="10" y="941"/>
                      <a:pt x="0" y="952"/>
                      <a:pt x="0" y="966"/>
                    </a:cubicBezTo>
                    <a:cubicBezTo>
                      <a:pt x="0" y="966"/>
                      <a:pt x="0" y="1012"/>
                      <a:pt x="0" y="1013"/>
                    </a:cubicBezTo>
                    <a:cubicBezTo>
                      <a:pt x="0" y="1014"/>
                      <a:pt x="1" y="1017"/>
                      <a:pt x="1" y="1017"/>
                    </a:cubicBezTo>
                    <a:cubicBezTo>
                      <a:pt x="1" y="1022"/>
                      <a:pt x="4" y="1025"/>
                      <a:pt x="9" y="1025"/>
                    </a:cubicBezTo>
                    <a:cubicBezTo>
                      <a:pt x="9" y="1025"/>
                      <a:pt x="12" y="1026"/>
                      <a:pt x="13" y="1026"/>
                    </a:cubicBezTo>
                    <a:cubicBezTo>
                      <a:pt x="14" y="1026"/>
                      <a:pt x="555" y="1026"/>
                      <a:pt x="555" y="1026"/>
                    </a:cubicBezTo>
                    <a:cubicBezTo>
                      <a:pt x="557" y="1026"/>
                      <a:pt x="559" y="1025"/>
                      <a:pt x="559" y="1025"/>
                    </a:cubicBezTo>
                    <a:cubicBezTo>
                      <a:pt x="564" y="1025"/>
                      <a:pt x="568" y="1022"/>
                      <a:pt x="568" y="1017"/>
                    </a:cubicBezTo>
                    <a:cubicBezTo>
                      <a:pt x="568" y="1017"/>
                      <a:pt x="568" y="1014"/>
                      <a:pt x="568" y="1013"/>
                    </a:cubicBezTo>
                    <a:cubicBezTo>
                      <a:pt x="568" y="966"/>
                      <a:pt x="568" y="966"/>
                      <a:pt x="568" y="966"/>
                    </a:cubicBezTo>
                    <a:cubicBezTo>
                      <a:pt x="568" y="952"/>
                      <a:pt x="558" y="941"/>
                      <a:pt x="543" y="940"/>
                    </a:cubicBezTo>
                    <a:cubicBezTo>
                      <a:pt x="531" y="938"/>
                      <a:pt x="511" y="936"/>
                      <a:pt x="498" y="934"/>
                    </a:cubicBezTo>
                    <a:cubicBezTo>
                      <a:pt x="457" y="927"/>
                      <a:pt x="433" y="911"/>
                      <a:pt x="429" y="865"/>
                    </a:cubicBezTo>
                    <a:cubicBezTo>
                      <a:pt x="428" y="857"/>
                      <a:pt x="428" y="835"/>
                      <a:pt x="428" y="835"/>
                    </a:cubicBezTo>
                    <a:cubicBezTo>
                      <a:pt x="427" y="795"/>
                      <a:pt x="427" y="795"/>
                      <a:pt x="427" y="795"/>
                    </a:cubicBezTo>
                    <a:cubicBezTo>
                      <a:pt x="427" y="579"/>
                      <a:pt x="427" y="579"/>
                      <a:pt x="427" y="579"/>
                    </a:cubicBezTo>
                    <a:cubicBezTo>
                      <a:pt x="850" y="579"/>
                      <a:pt x="850" y="579"/>
                      <a:pt x="850" y="579"/>
                    </a:cubicBezTo>
                    <a:cubicBezTo>
                      <a:pt x="850" y="795"/>
                      <a:pt x="850" y="795"/>
                      <a:pt x="850" y="795"/>
                    </a:cubicBezTo>
                    <a:cubicBezTo>
                      <a:pt x="849" y="835"/>
                      <a:pt x="849" y="835"/>
                      <a:pt x="849" y="835"/>
                    </a:cubicBezTo>
                    <a:cubicBezTo>
                      <a:pt x="849" y="835"/>
                      <a:pt x="849" y="857"/>
                      <a:pt x="848" y="865"/>
                    </a:cubicBezTo>
                    <a:cubicBezTo>
                      <a:pt x="844" y="911"/>
                      <a:pt x="820" y="927"/>
                      <a:pt x="779" y="934"/>
                    </a:cubicBezTo>
                    <a:cubicBezTo>
                      <a:pt x="766" y="936"/>
                      <a:pt x="746" y="938"/>
                      <a:pt x="734" y="940"/>
                    </a:cubicBezTo>
                    <a:cubicBezTo>
                      <a:pt x="719" y="941"/>
                      <a:pt x="709" y="952"/>
                      <a:pt x="709" y="966"/>
                    </a:cubicBezTo>
                    <a:cubicBezTo>
                      <a:pt x="709" y="966"/>
                      <a:pt x="709" y="1012"/>
                      <a:pt x="709" y="10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33"/>
              <p:cNvSpPr>
                <a:spLocks/>
              </p:cNvSpPr>
              <p:nvPr userDrawn="1"/>
            </p:nvSpPr>
            <p:spPr bwMode="auto">
              <a:xfrm>
                <a:off x="7742238" y="-3006725"/>
                <a:ext cx="736600" cy="1330325"/>
              </a:xfrm>
              <a:custGeom>
                <a:avLst/>
                <a:gdLst/>
                <a:ahLst/>
                <a:cxnLst>
                  <a:cxn ang="0">
                    <a:pos x="0" y="1013"/>
                  </a:cxn>
                  <a:cxn ang="0">
                    <a:pos x="0" y="1017"/>
                  </a:cxn>
                  <a:cxn ang="0">
                    <a:pos x="8" y="1025"/>
                  </a:cxn>
                  <a:cxn ang="0">
                    <a:pos x="13" y="1026"/>
                  </a:cxn>
                  <a:cxn ang="0">
                    <a:pos x="555" y="1026"/>
                  </a:cxn>
                  <a:cxn ang="0">
                    <a:pos x="559" y="1025"/>
                  </a:cxn>
                  <a:cxn ang="0">
                    <a:pos x="567" y="1017"/>
                  </a:cxn>
                  <a:cxn ang="0">
                    <a:pos x="568" y="1013"/>
                  </a:cxn>
                  <a:cxn ang="0">
                    <a:pos x="568" y="966"/>
                  </a:cxn>
                  <a:cxn ang="0">
                    <a:pos x="542" y="940"/>
                  </a:cxn>
                  <a:cxn ang="0">
                    <a:pos x="498" y="934"/>
                  </a:cxn>
                  <a:cxn ang="0">
                    <a:pos x="429" y="865"/>
                  </a:cxn>
                  <a:cxn ang="0">
                    <a:pos x="427" y="835"/>
                  </a:cxn>
                  <a:cxn ang="0">
                    <a:pos x="427" y="795"/>
                  </a:cxn>
                  <a:cxn ang="0">
                    <a:pos x="427" y="231"/>
                  </a:cxn>
                  <a:cxn ang="0">
                    <a:pos x="427" y="191"/>
                  </a:cxn>
                  <a:cxn ang="0">
                    <a:pos x="429" y="161"/>
                  </a:cxn>
                  <a:cxn ang="0">
                    <a:pos x="498" y="92"/>
                  </a:cxn>
                  <a:cxn ang="0">
                    <a:pos x="542" y="86"/>
                  </a:cxn>
                  <a:cxn ang="0">
                    <a:pos x="568" y="60"/>
                  </a:cxn>
                  <a:cxn ang="0">
                    <a:pos x="568" y="13"/>
                  </a:cxn>
                  <a:cxn ang="0">
                    <a:pos x="567" y="9"/>
                  </a:cxn>
                  <a:cxn ang="0">
                    <a:pos x="559" y="0"/>
                  </a:cxn>
                  <a:cxn ang="0">
                    <a:pos x="555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0" y="60"/>
                  </a:cxn>
                  <a:cxn ang="0">
                    <a:pos x="25" y="86"/>
                  </a:cxn>
                  <a:cxn ang="0">
                    <a:pos x="69" y="92"/>
                  </a:cxn>
                  <a:cxn ang="0">
                    <a:pos x="139" y="161"/>
                  </a:cxn>
                  <a:cxn ang="0">
                    <a:pos x="140" y="191"/>
                  </a:cxn>
                  <a:cxn ang="0">
                    <a:pos x="141" y="231"/>
                  </a:cxn>
                  <a:cxn ang="0">
                    <a:pos x="141" y="795"/>
                  </a:cxn>
                  <a:cxn ang="0">
                    <a:pos x="140" y="835"/>
                  </a:cxn>
                  <a:cxn ang="0">
                    <a:pos x="139" y="865"/>
                  </a:cxn>
                  <a:cxn ang="0">
                    <a:pos x="69" y="934"/>
                  </a:cxn>
                  <a:cxn ang="0">
                    <a:pos x="25" y="940"/>
                  </a:cxn>
                  <a:cxn ang="0">
                    <a:pos x="0" y="966"/>
                  </a:cxn>
                  <a:cxn ang="0">
                    <a:pos x="0" y="1013"/>
                  </a:cxn>
                </a:cxnLst>
                <a:rect l="0" t="0" r="r" b="b"/>
                <a:pathLst>
                  <a:path w="568" h="1026">
                    <a:moveTo>
                      <a:pt x="0" y="1013"/>
                    </a:moveTo>
                    <a:cubicBezTo>
                      <a:pt x="0" y="1014"/>
                      <a:pt x="0" y="1017"/>
                      <a:pt x="0" y="1017"/>
                    </a:cubicBezTo>
                    <a:cubicBezTo>
                      <a:pt x="0" y="1022"/>
                      <a:pt x="4" y="1025"/>
                      <a:pt x="8" y="1025"/>
                    </a:cubicBezTo>
                    <a:cubicBezTo>
                      <a:pt x="8" y="1025"/>
                      <a:pt x="11" y="1026"/>
                      <a:pt x="13" y="1026"/>
                    </a:cubicBezTo>
                    <a:cubicBezTo>
                      <a:pt x="14" y="1026"/>
                      <a:pt x="555" y="1026"/>
                      <a:pt x="555" y="1026"/>
                    </a:cubicBezTo>
                    <a:cubicBezTo>
                      <a:pt x="556" y="1026"/>
                      <a:pt x="559" y="1025"/>
                      <a:pt x="559" y="1025"/>
                    </a:cubicBezTo>
                    <a:cubicBezTo>
                      <a:pt x="564" y="1025"/>
                      <a:pt x="567" y="1022"/>
                      <a:pt x="567" y="1017"/>
                    </a:cubicBezTo>
                    <a:cubicBezTo>
                      <a:pt x="567" y="1017"/>
                      <a:pt x="568" y="1014"/>
                      <a:pt x="568" y="1013"/>
                    </a:cubicBezTo>
                    <a:cubicBezTo>
                      <a:pt x="568" y="966"/>
                      <a:pt x="568" y="966"/>
                      <a:pt x="568" y="966"/>
                    </a:cubicBezTo>
                    <a:cubicBezTo>
                      <a:pt x="568" y="952"/>
                      <a:pt x="558" y="941"/>
                      <a:pt x="542" y="940"/>
                    </a:cubicBezTo>
                    <a:cubicBezTo>
                      <a:pt x="530" y="938"/>
                      <a:pt x="511" y="936"/>
                      <a:pt x="498" y="934"/>
                    </a:cubicBezTo>
                    <a:cubicBezTo>
                      <a:pt x="456" y="927"/>
                      <a:pt x="433" y="911"/>
                      <a:pt x="429" y="865"/>
                    </a:cubicBezTo>
                    <a:cubicBezTo>
                      <a:pt x="428" y="857"/>
                      <a:pt x="427" y="835"/>
                      <a:pt x="427" y="835"/>
                    </a:cubicBezTo>
                    <a:cubicBezTo>
                      <a:pt x="427" y="795"/>
                      <a:pt x="427" y="795"/>
                      <a:pt x="427" y="795"/>
                    </a:cubicBezTo>
                    <a:cubicBezTo>
                      <a:pt x="427" y="231"/>
                      <a:pt x="427" y="231"/>
                      <a:pt x="427" y="231"/>
                    </a:cubicBezTo>
                    <a:cubicBezTo>
                      <a:pt x="427" y="191"/>
                      <a:pt x="427" y="191"/>
                      <a:pt x="427" y="191"/>
                    </a:cubicBezTo>
                    <a:cubicBezTo>
                      <a:pt x="427" y="191"/>
                      <a:pt x="428" y="169"/>
                      <a:pt x="429" y="161"/>
                    </a:cubicBezTo>
                    <a:cubicBezTo>
                      <a:pt x="433" y="115"/>
                      <a:pt x="456" y="99"/>
                      <a:pt x="498" y="92"/>
                    </a:cubicBezTo>
                    <a:cubicBezTo>
                      <a:pt x="511" y="90"/>
                      <a:pt x="530" y="88"/>
                      <a:pt x="542" y="86"/>
                    </a:cubicBezTo>
                    <a:cubicBezTo>
                      <a:pt x="558" y="84"/>
                      <a:pt x="568" y="74"/>
                      <a:pt x="568" y="60"/>
                    </a:cubicBezTo>
                    <a:cubicBezTo>
                      <a:pt x="568" y="13"/>
                      <a:pt x="568" y="13"/>
                      <a:pt x="568" y="13"/>
                    </a:cubicBezTo>
                    <a:cubicBezTo>
                      <a:pt x="568" y="12"/>
                      <a:pt x="567" y="9"/>
                      <a:pt x="567" y="9"/>
                    </a:cubicBezTo>
                    <a:cubicBezTo>
                      <a:pt x="567" y="4"/>
                      <a:pt x="564" y="1"/>
                      <a:pt x="559" y="0"/>
                    </a:cubicBezTo>
                    <a:cubicBezTo>
                      <a:pt x="559" y="0"/>
                      <a:pt x="556" y="0"/>
                      <a:pt x="555" y="0"/>
                    </a:cubicBezTo>
                    <a:cubicBezTo>
                      <a:pt x="555" y="0"/>
                      <a:pt x="14" y="0"/>
                      <a:pt x="13" y="0"/>
                    </a:cubicBezTo>
                    <a:cubicBezTo>
                      <a:pt x="11" y="0"/>
                      <a:pt x="8" y="0"/>
                      <a:pt x="8" y="0"/>
                    </a:cubicBezTo>
                    <a:cubicBezTo>
                      <a:pt x="4" y="1"/>
                      <a:pt x="0" y="4"/>
                      <a:pt x="0" y="9"/>
                    </a:cubicBezTo>
                    <a:cubicBezTo>
                      <a:pt x="0" y="9"/>
                      <a:pt x="0" y="12"/>
                      <a:pt x="0" y="13"/>
                    </a:cubicBezTo>
                    <a:cubicBezTo>
                      <a:pt x="0" y="14"/>
                      <a:pt x="0" y="60"/>
                      <a:pt x="0" y="60"/>
                    </a:cubicBezTo>
                    <a:cubicBezTo>
                      <a:pt x="0" y="74"/>
                      <a:pt x="10" y="84"/>
                      <a:pt x="25" y="86"/>
                    </a:cubicBezTo>
                    <a:cubicBezTo>
                      <a:pt x="37" y="88"/>
                      <a:pt x="57" y="90"/>
                      <a:pt x="69" y="92"/>
                    </a:cubicBezTo>
                    <a:cubicBezTo>
                      <a:pt x="111" y="99"/>
                      <a:pt x="134" y="115"/>
                      <a:pt x="139" y="161"/>
                    </a:cubicBezTo>
                    <a:cubicBezTo>
                      <a:pt x="140" y="169"/>
                      <a:pt x="140" y="191"/>
                      <a:pt x="140" y="191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141" y="795"/>
                      <a:pt x="141" y="795"/>
                      <a:pt x="141" y="795"/>
                    </a:cubicBezTo>
                    <a:cubicBezTo>
                      <a:pt x="140" y="835"/>
                      <a:pt x="140" y="835"/>
                      <a:pt x="140" y="835"/>
                    </a:cubicBezTo>
                    <a:cubicBezTo>
                      <a:pt x="140" y="835"/>
                      <a:pt x="140" y="857"/>
                      <a:pt x="139" y="865"/>
                    </a:cubicBezTo>
                    <a:cubicBezTo>
                      <a:pt x="134" y="911"/>
                      <a:pt x="111" y="927"/>
                      <a:pt x="69" y="934"/>
                    </a:cubicBezTo>
                    <a:cubicBezTo>
                      <a:pt x="57" y="936"/>
                      <a:pt x="37" y="938"/>
                      <a:pt x="25" y="940"/>
                    </a:cubicBezTo>
                    <a:cubicBezTo>
                      <a:pt x="10" y="941"/>
                      <a:pt x="0" y="952"/>
                      <a:pt x="0" y="966"/>
                    </a:cubicBezTo>
                    <a:cubicBezTo>
                      <a:pt x="0" y="966"/>
                      <a:pt x="0" y="1012"/>
                      <a:pt x="0" y="10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34"/>
              <p:cNvSpPr>
                <a:spLocks noEditPoints="1"/>
              </p:cNvSpPr>
              <p:nvPr userDrawn="1"/>
            </p:nvSpPr>
            <p:spPr bwMode="auto">
              <a:xfrm>
                <a:off x="3078163" y="-1282700"/>
                <a:ext cx="504825" cy="425450"/>
              </a:xfrm>
              <a:custGeom>
                <a:avLst/>
                <a:gdLst/>
                <a:ahLst/>
                <a:cxnLst>
                  <a:cxn ang="0">
                    <a:pos x="314" y="328"/>
                  </a:cxn>
                  <a:cxn ang="0">
                    <a:pos x="243" y="261"/>
                  </a:cxn>
                  <a:cxn ang="0">
                    <a:pos x="166" y="171"/>
                  </a:cxn>
                  <a:cxn ang="0">
                    <a:pos x="137" y="171"/>
                  </a:cxn>
                  <a:cxn ang="0">
                    <a:pos x="137" y="264"/>
                  </a:cxn>
                  <a:cxn ang="0">
                    <a:pos x="156" y="279"/>
                  </a:cxn>
                  <a:cxn ang="0">
                    <a:pos x="197" y="279"/>
                  </a:cxn>
                  <a:cxn ang="0">
                    <a:pos x="197" y="319"/>
                  </a:cxn>
                  <a:cxn ang="0">
                    <a:pos x="0" y="319"/>
                  </a:cxn>
                  <a:cxn ang="0">
                    <a:pos x="0" y="279"/>
                  </a:cxn>
                  <a:cxn ang="0">
                    <a:pos x="40" y="279"/>
                  </a:cxn>
                  <a:cxn ang="0">
                    <a:pos x="59" y="264"/>
                  </a:cxn>
                  <a:cxn ang="0">
                    <a:pos x="59" y="55"/>
                  </a:cxn>
                  <a:cxn ang="0">
                    <a:pos x="40" y="40"/>
                  </a:cxn>
                  <a:cxn ang="0">
                    <a:pos x="0" y="40"/>
                  </a:cxn>
                  <a:cxn ang="0">
                    <a:pos x="0" y="0"/>
                  </a:cxn>
                  <a:cxn ang="0">
                    <a:pos x="231" y="0"/>
                  </a:cxn>
                  <a:cxn ang="0">
                    <a:pos x="346" y="81"/>
                  </a:cxn>
                  <a:cxn ang="0">
                    <a:pos x="260" y="158"/>
                  </a:cxn>
                  <a:cxn ang="0">
                    <a:pos x="315" y="223"/>
                  </a:cxn>
                  <a:cxn ang="0">
                    <a:pos x="334" y="279"/>
                  </a:cxn>
                  <a:cxn ang="0">
                    <a:pos x="349" y="243"/>
                  </a:cxn>
                  <a:cxn ang="0">
                    <a:pos x="349" y="226"/>
                  </a:cxn>
                  <a:cxn ang="0">
                    <a:pos x="389" y="226"/>
                  </a:cxn>
                  <a:cxn ang="0">
                    <a:pos x="389" y="243"/>
                  </a:cxn>
                  <a:cxn ang="0">
                    <a:pos x="314" y="328"/>
                  </a:cxn>
                  <a:cxn ang="0">
                    <a:pos x="137" y="132"/>
                  </a:cxn>
                  <a:cxn ang="0">
                    <a:pos x="197" y="132"/>
                  </a:cxn>
                  <a:cxn ang="0">
                    <a:pos x="267" y="82"/>
                  </a:cxn>
                  <a:cxn ang="0">
                    <a:pos x="202" y="39"/>
                  </a:cxn>
                  <a:cxn ang="0">
                    <a:pos x="137" y="39"/>
                  </a:cxn>
                  <a:cxn ang="0">
                    <a:pos x="137" y="132"/>
                  </a:cxn>
                </a:cxnLst>
                <a:rect l="0" t="0" r="r" b="b"/>
                <a:pathLst>
                  <a:path w="389" h="328">
                    <a:moveTo>
                      <a:pt x="314" y="328"/>
                    </a:moveTo>
                    <a:cubicBezTo>
                      <a:pt x="266" y="328"/>
                      <a:pt x="243" y="307"/>
                      <a:pt x="243" y="261"/>
                    </a:cubicBezTo>
                    <a:cubicBezTo>
                      <a:pt x="243" y="184"/>
                      <a:pt x="224" y="171"/>
                      <a:pt x="166" y="171"/>
                    </a:cubicBezTo>
                    <a:cubicBezTo>
                      <a:pt x="137" y="171"/>
                      <a:pt x="137" y="171"/>
                      <a:pt x="137" y="171"/>
                    </a:cubicBezTo>
                    <a:cubicBezTo>
                      <a:pt x="137" y="264"/>
                      <a:pt x="137" y="264"/>
                      <a:pt x="137" y="264"/>
                    </a:cubicBezTo>
                    <a:cubicBezTo>
                      <a:pt x="137" y="274"/>
                      <a:pt x="140" y="279"/>
                      <a:pt x="156" y="279"/>
                    </a:cubicBezTo>
                    <a:cubicBezTo>
                      <a:pt x="197" y="279"/>
                      <a:pt x="197" y="279"/>
                      <a:pt x="197" y="279"/>
                    </a:cubicBezTo>
                    <a:cubicBezTo>
                      <a:pt x="197" y="319"/>
                      <a:pt x="197" y="319"/>
                      <a:pt x="197" y="319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279"/>
                      <a:pt x="0" y="279"/>
                      <a:pt x="0" y="279"/>
                    </a:cubicBezTo>
                    <a:cubicBezTo>
                      <a:pt x="40" y="279"/>
                      <a:pt x="40" y="279"/>
                      <a:pt x="40" y="279"/>
                    </a:cubicBezTo>
                    <a:cubicBezTo>
                      <a:pt x="56" y="279"/>
                      <a:pt x="59" y="274"/>
                      <a:pt x="59" y="26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45"/>
                      <a:pt x="56" y="40"/>
                      <a:pt x="4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307" y="0"/>
                      <a:pt x="346" y="27"/>
                      <a:pt x="346" y="81"/>
                    </a:cubicBezTo>
                    <a:cubicBezTo>
                      <a:pt x="346" y="122"/>
                      <a:pt x="314" y="150"/>
                      <a:pt x="260" y="158"/>
                    </a:cubicBezTo>
                    <a:cubicBezTo>
                      <a:pt x="305" y="167"/>
                      <a:pt x="315" y="190"/>
                      <a:pt x="315" y="223"/>
                    </a:cubicBezTo>
                    <a:cubicBezTo>
                      <a:pt x="315" y="248"/>
                      <a:pt x="318" y="279"/>
                      <a:pt x="334" y="279"/>
                    </a:cubicBezTo>
                    <a:cubicBezTo>
                      <a:pt x="343" y="279"/>
                      <a:pt x="349" y="273"/>
                      <a:pt x="349" y="243"/>
                    </a:cubicBezTo>
                    <a:cubicBezTo>
                      <a:pt x="349" y="226"/>
                      <a:pt x="349" y="226"/>
                      <a:pt x="349" y="226"/>
                    </a:cubicBezTo>
                    <a:cubicBezTo>
                      <a:pt x="389" y="226"/>
                      <a:pt x="389" y="226"/>
                      <a:pt x="389" y="226"/>
                    </a:cubicBezTo>
                    <a:cubicBezTo>
                      <a:pt x="389" y="243"/>
                      <a:pt x="389" y="243"/>
                      <a:pt x="389" y="243"/>
                    </a:cubicBezTo>
                    <a:cubicBezTo>
                      <a:pt x="389" y="300"/>
                      <a:pt x="364" y="328"/>
                      <a:pt x="314" y="328"/>
                    </a:cubicBezTo>
                    <a:close/>
                    <a:moveTo>
                      <a:pt x="137" y="132"/>
                    </a:moveTo>
                    <a:cubicBezTo>
                      <a:pt x="197" y="132"/>
                      <a:pt x="197" y="132"/>
                      <a:pt x="197" y="132"/>
                    </a:cubicBezTo>
                    <a:cubicBezTo>
                      <a:pt x="256" y="132"/>
                      <a:pt x="267" y="113"/>
                      <a:pt x="267" y="82"/>
                    </a:cubicBezTo>
                    <a:cubicBezTo>
                      <a:pt x="267" y="54"/>
                      <a:pt x="245" y="39"/>
                      <a:pt x="202" y="39"/>
                    </a:cubicBezTo>
                    <a:cubicBezTo>
                      <a:pt x="137" y="39"/>
                      <a:pt x="137" y="39"/>
                      <a:pt x="137" y="39"/>
                    </a:cubicBezTo>
                    <a:lnTo>
                      <a:pt x="137" y="1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35"/>
              <p:cNvSpPr>
                <a:spLocks noEditPoints="1"/>
              </p:cNvSpPr>
              <p:nvPr userDrawn="1"/>
            </p:nvSpPr>
            <p:spPr bwMode="auto">
              <a:xfrm>
                <a:off x="3633788" y="-1173163"/>
                <a:ext cx="319087" cy="312737"/>
              </a:xfrm>
              <a:custGeom>
                <a:avLst/>
                <a:gdLst/>
                <a:ahLst/>
                <a:cxnLst>
                  <a:cxn ang="0">
                    <a:pos x="127" y="241"/>
                  </a:cxn>
                  <a:cxn ang="0">
                    <a:pos x="0" y="120"/>
                  </a:cxn>
                  <a:cxn ang="0">
                    <a:pos x="125" y="0"/>
                  </a:cxn>
                  <a:cxn ang="0">
                    <a:pos x="215" y="37"/>
                  </a:cxn>
                  <a:cxn ang="0">
                    <a:pos x="244" y="126"/>
                  </a:cxn>
                  <a:cxn ang="0">
                    <a:pos x="244" y="129"/>
                  </a:cxn>
                  <a:cxn ang="0">
                    <a:pos x="76" y="129"/>
                  </a:cxn>
                  <a:cxn ang="0">
                    <a:pos x="93" y="185"/>
                  </a:cxn>
                  <a:cxn ang="0">
                    <a:pos x="133" y="200"/>
                  </a:cxn>
                  <a:cxn ang="0">
                    <a:pos x="194" y="152"/>
                  </a:cxn>
                  <a:cxn ang="0">
                    <a:pos x="195" y="150"/>
                  </a:cxn>
                  <a:cxn ang="0">
                    <a:pos x="243" y="150"/>
                  </a:cxn>
                  <a:cxn ang="0">
                    <a:pos x="243" y="153"/>
                  </a:cxn>
                  <a:cxn ang="0">
                    <a:pos x="127" y="241"/>
                  </a:cxn>
                  <a:cxn ang="0">
                    <a:pos x="76" y="92"/>
                  </a:cxn>
                  <a:cxn ang="0">
                    <a:pos x="169" y="92"/>
                  </a:cxn>
                  <a:cxn ang="0">
                    <a:pos x="155" y="50"/>
                  </a:cxn>
                  <a:cxn ang="0">
                    <a:pos x="124" y="38"/>
                  </a:cxn>
                  <a:cxn ang="0">
                    <a:pos x="76" y="92"/>
                  </a:cxn>
                </a:cxnLst>
                <a:rect l="0" t="0" r="r" b="b"/>
                <a:pathLst>
                  <a:path w="247" h="241">
                    <a:moveTo>
                      <a:pt x="127" y="241"/>
                    </a:moveTo>
                    <a:cubicBezTo>
                      <a:pt x="44" y="241"/>
                      <a:pt x="0" y="199"/>
                      <a:pt x="0" y="120"/>
                    </a:cubicBezTo>
                    <a:cubicBezTo>
                      <a:pt x="0" y="50"/>
                      <a:pt x="52" y="0"/>
                      <a:pt x="125" y="0"/>
                    </a:cubicBezTo>
                    <a:cubicBezTo>
                      <a:pt x="172" y="0"/>
                      <a:pt x="200" y="20"/>
                      <a:pt x="215" y="37"/>
                    </a:cubicBezTo>
                    <a:cubicBezTo>
                      <a:pt x="237" y="61"/>
                      <a:pt x="247" y="94"/>
                      <a:pt x="244" y="126"/>
                    </a:cubicBezTo>
                    <a:cubicBezTo>
                      <a:pt x="244" y="129"/>
                      <a:pt x="244" y="129"/>
                      <a:pt x="244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5" y="153"/>
                      <a:pt x="81" y="173"/>
                      <a:pt x="93" y="185"/>
                    </a:cubicBezTo>
                    <a:cubicBezTo>
                      <a:pt x="102" y="195"/>
                      <a:pt x="116" y="200"/>
                      <a:pt x="133" y="200"/>
                    </a:cubicBezTo>
                    <a:cubicBezTo>
                      <a:pt x="168" y="200"/>
                      <a:pt x="188" y="185"/>
                      <a:pt x="194" y="152"/>
                    </a:cubicBezTo>
                    <a:cubicBezTo>
                      <a:pt x="195" y="150"/>
                      <a:pt x="195" y="150"/>
                      <a:pt x="195" y="150"/>
                    </a:cubicBezTo>
                    <a:cubicBezTo>
                      <a:pt x="243" y="150"/>
                      <a:pt x="243" y="150"/>
                      <a:pt x="243" y="150"/>
                    </a:cubicBezTo>
                    <a:cubicBezTo>
                      <a:pt x="243" y="153"/>
                      <a:pt x="243" y="153"/>
                      <a:pt x="243" y="153"/>
                    </a:cubicBezTo>
                    <a:cubicBezTo>
                      <a:pt x="236" y="210"/>
                      <a:pt x="196" y="241"/>
                      <a:pt x="127" y="241"/>
                    </a:cubicBezTo>
                    <a:close/>
                    <a:moveTo>
                      <a:pt x="76" y="92"/>
                    </a:moveTo>
                    <a:cubicBezTo>
                      <a:pt x="169" y="92"/>
                      <a:pt x="169" y="92"/>
                      <a:pt x="169" y="92"/>
                    </a:cubicBezTo>
                    <a:cubicBezTo>
                      <a:pt x="169" y="79"/>
                      <a:pt x="166" y="61"/>
                      <a:pt x="155" y="50"/>
                    </a:cubicBezTo>
                    <a:cubicBezTo>
                      <a:pt x="147" y="42"/>
                      <a:pt x="137" y="38"/>
                      <a:pt x="124" y="38"/>
                    </a:cubicBezTo>
                    <a:cubicBezTo>
                      <a:pt x="86" y="38"/>
                      <a:pt x="78" y="71"/>
                      <a:pt x="76" y="9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36"/>
              <p:cNvSpPr>
                <a:spLocks noEditPoints="1"/>
              </p:cNvSpPr>
              <p:nvPr userDrawn="1"/>
            </p:nvSpPr>
            <p:spPr bwMode="auto">
              <a:xfrm>
                <a:off x="4014788" y="-1173163"/>
                <a:ext cx="369887" cy="312737"/>
              </a:xfrm>
              <a:custGeom>
                <a:avLst/>
                <a:gdLst/>
                <a:ahLst/>
                <a:cxnLst>
                  <a:cxn ang="0">
                    <a:pos x="214" y="241"/>
                  </a:cxn>
                  <a:cxn ang="0">
                    <a:pos x="160" y="209"/>
                  </a:cxn>
                  <a:cxn ang="0">
                    <a:pos x="75" y="241"/>
                  </a:cxn>
                  <a:cxn ang="0">
                    <a:pos x="0" y="178"/>
                  </a:cxn>
                  <a:cxn ang="0">
                    <a:pos x="90" y="107"/>
                  </a:cxn>
                  <a:cxn ang="0">
                    <a:pos x="157" y="64"/>
                  </a:cxn>
                  <a:cxn ang="0">
                    <a:pos x="104" y="31"/>
                  </a:cxn>
                  <a:cxn ang="0">
                    <a:pos x="62" y="41"/>
                  </a:cxn>
                  <a:cxn ang="0">
                    <a:pos x="92" y="68"/>
                  </a:cxn>
                  <a:cxn ang="0">
                    <a:pos x="53" y="99"/>
                  </a:cxn>
                  <a:cxn ang="0">
                    <a:pos x="12" y="61"/>
                  </a:cxn>
                  <a:cxn ang="0">
                    <a:pos x="120" y="0"/>
                  </a:cxn>
                  <a:cxn ang="0">
                    <a:pos x="224" y="71"/>
                  </a:cxn>
                  <a:cxn ang="0">
                    <a:pos x="224" y="187"/>
                  </a:cxn>
                  <a:cxn ang="0">
                    <a:pos x="234" y="200"/>
                  </a:cxn>
                  <a:cxn ang="0">
                    <a:pos x="246" y="167"/>
                  </a:cxn>
                  <a:cxn ang="0">
                    <a:pos x="246" y="146"/>
                  </a:cxn>
                  <a:cxn ang="0">
                    <a:pos x="285" y="146"/>
                  </a:cxn>
                  <a:cxn ang="0">
                    <a:pos x="285" y="163"/>
                  </a:cxn>
                  <a:cxn ang="0">
                    <a:pos x="214" y="241"/>
                  </a:cxn>
                  <a:cxn ang="0">
                    <a:pos x="157" y="118"/>
                  </a:cxn>
                  <a:cxn ang="0">
                    <a:pos x="105" y="139"/>
                  </a:cxn>
                  <a:cxn ang="0">
                    <a:pos x="75" y="173"/>
                  </a:cxn>
                  <a:cxn ang="0">
                    <a:pos x="104" y="200"/>
                  </a:cxn>
                  <a:cxn ang="0">
                    <a:pos x="157" y="145"/>
                  </a:cxn>
                  <a:cxn ang="0">
                    <a:pos x="157" y="118"/>
                  </a:cxn>
                </a:cxnLst>
                <a:rect l="0" t="0" r="r" b="b"/>
                <a:pathLst>
                  <a:path w="285" h="241">
                    <a:moveTo>
                      <a:pt x="214" y="241"/>
                    </a:moveTo>
                    <a:cubicBezTo>
                      <a:pt x="186" y="241"/>
                      <a:pt x="166" y="229"/>
                      <a:pt x="160" y="209"/>
                    </a:cubicBezTo>
                    <a:cubicBezTo>
                      <a:pt x="142" y="230"/>
                      <a:pt x="113" y="241"/>
                      <a:pt x="75" y="241"/>
                    </a:cubicBezTo>
                    <a:cubicBezTo>
                      <a:pt x="27" y="241"/>
                      <a:pt x="0" y="218"/>
                      <a:pt x="0" y="178"/>
                    </a:cubicBezTo>
                    <a:cubicBezTo>
                      <a:pt x="0" y="126"/>
                      <a:pt x="48" y="116"/>
                      <a:pt x="90" y="107"/>
                    </a:cubicBezTo>
                    <a:cubicBezTo>
                      <a:pt x="126" y="99"/>
                      <a:pt x="157" y="93"/>
                      <a:pt x="157" y="64"/>
                    </a:cubicBezTo>
                    <a:cubicBezTo>
                      <a:pt x="157" y="41"/>
                      <a:pt x="140" y="31"/>
                      <a:pt x="104" y="31"/>
                    </a:cubicBezTo>
                    <a:cubicBezTo>
                      <a:pt x="92" y="31"/>
                      <a:pt x="73" y="34"/>
                      <a:pt x="62" y="41"/>
                    </a:cubicBezTo>
                    <a:cubicBezTo>
                      <a:pt x="81" y="41"/>
                      <a:pt x="92" y="51"/>
                      <a:pt x="92" y="68"/>
                    </a:cubicBezTo>
                    <a:cubicBezTo>
                      <a:pt x="92" y="82"/>
                      <a:pt x="85" y="99"/>
                      <a:pt x="53" y="99"/>
                    </a:cubicBezTo>
                    <a:cubicBezTo>
                      <a:pt x="30" y="99"/>
                      <a:pt x="12" y="83"/>
                      <a:pt x="12" y="61"/>
                    </a:cubicBezTo>
                    <a:cubicBezTo>
                      <a:pt x="12" y="5"/>
                      <a:pt x="95" y="0"/>
                      <a:pt x="120" y="0"/>
                    </a:cubicBezTo>
                    <a:cubicBezTo>
                      <a:pt x="187" y="0"/>
                      <a:pt x="224" y="26"/>
                      <a:pt x="224" y="71"/>
                    </a:cubicBezTo>
                    <a:cubicBezTo>
                      <a:pt x="224" y="187"/>
                      <a:pt x="224" y="187"/>
                      <a:pt x="224" y="187"/>
                    </a:cubicBezTo>
                    <a:cubicBezTo>
                      <a:pt x="224" y="196"/>
                      <a:pt x="228" y="200"/>
                      <a:pt x="234" y="200"/>
                    </a:cubicBezTo>
                    <a:cubicBezTo>
                      <a:pt x="238" y="200"/>
                      <a:pt x="246" y="200"/>
                      <a:pt x="246" y="167"/>
                    </a:cubicBezTo>
                    <a:cubicBezTo>
                      <a:pt x="246" y="146"/>
                      <a:pt x="246" y="146"/>
                      <a:pt x="246" y="146"/>
                    </a:cubicBezTo>
                    <a:cubicBezTo>
                      <a:pt x="285" y="146"/>
                      <a:pt x="285" y="146"/>
                      <a:pt x="285" y="146"/>
                    </a:cubicBezTo>
                    <a:cubicBezTo>
                      <a:pt x="285" y="163"/>
                      <a:pt x="285" y="163"/>
                      <a:pt x="285" y="163"/>
                    </a:cubicBezTo>
                    <a:cubicBezTo>
                      <a:pt x="285" y="215"/>
                      <a:pt x="262" y="241"/>
                      <a:pt x="214" y="241"/>
                    </a:cubicBezTo>
                    <a:close/>
                    <a:moveTo>
                      <a:pt x="157" y="118"/>
                    </a:moveTo>
                    <a:cubicBezTo>
                      <a:pt x="105" y="139"/>
                      <a:pt x="105" y="139"/>
                      <a:pt x="105" y="139"/>
                    </a:cubicBezTo>
                    <a:cubicBezTo>
                      <a:pt x="89" y="146"/>
                      <a:pt x="75" y="153"/>
                      <a:pt x="75" y="173"/>
                    </a:cubicBezTo>
                    <a:cubicBezTo>
                      <a:pt x="75" y="191"/>
                      <a:pt x="84" y="200"/>
                      <a:pt x="104" y="200"/>
                    </a:cubicBezTo>
                    <a:cubicBezTo>
                      <a:pt x="141" y="200"/>
                      <a:pt x="157" y="172"/>
                      <a:pt x="157" y="145"/>
                    </a:cubicBezTo>
                    <a:lnTo>
                      <a:pt x="157" y="1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37"/>
              <p:cNvSpPr>
                <a:spLocks/>
              </p:cNvSpPr>
              <p:nvPr userDrawn="1"/>
            </p:nvSpPr>
            <p:spPr bwMode="auto">
              <a:xfrm>
                <a:off x="4433888" y="-1282700"/>
                <a:ext cx="207962" cy="412750"/>
              </a:xfrm>
              <a:custGeom>
                <a:avLst/>
                <a:gdLst/>
                <a:ahLst/>
                <a:cxnLst>
                  <a:cxn ang="0">
                    <a:pos x="160" y="319"/>
                  </a:cxn>
                  <a:cxn ang="0">
                    <a:pos x="0" y="319"/>
                  </a:cxn>
                  <a:cxn ang="0">
                    <a:pos x="0" y="282"/>
                  </a:cxn>
                  <a:cxn ang="0">
                    <a:pos x="29" y="282"/>
                  </a:cxn>
                  <a:cxn ang="0">
                    <a:pos x="47" y="266"/>
                  </a:cxn>
                  <a:cxn ang="0">
                    <a:pos x="47" y="53"/>
                  </a:cxn>
                  <a:cxn ang="0">
                    <a:pos x="29" y="36"/>
                  </a:cxn>
                  <a:cxn ang="0">
                    <a:pos x="0" y="36"/>
                  </a:cxn>
                  <a:cxn ang="0">
                    <a:pos x="0" y="0"/>
                  </a:cxn>
                  <a:cxn ang="0">
                    <a:pos x="114" y="0"/>
                  </a:cxn>
                  <a:cxn ang="0">
                    <a:pos x="114" y="266"/>
                  </a:cxn>
                  <a:cxn ang="0">
                    <a:pos x="133" y="282"/>
                  </a:cxn>
                  <a:cxn ang="0">
                    <a:pos x="160" y="282"/>
                  </a:cxn>
                  <a:cxn ang="0">
                    <a:pos x="160" y="319"/>
                  </a:cxn>
                </a:cxnLst>
                <a:rect l="0" t="0" r="r" b="b"/>
                <a:pathLst>
                  <a:path w="160" h="319">
                    <a:moveTo>
                      <a:pt x="160" y="319"/>
                    </a:moveTo>
                    <a:cubicBezTo>
                      <a:pt x="0" y="319"/>
                      <a:pt x="0" y="319"/>
                      <a:pt x="0" y="319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29" y="282"/>
                      <a:pt x="29" y="282"/>
                      <a:pt x="29" y="282"/>
                    </a:cubicBezTo>
                    <a:cubicBezTo>
                      <a:pt x="42" y="282"/>
                      <a:pt x="47" y="278"/>
                      <a:pt x="47" y="266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41"/>
                      <a:pt x="42" y="36"/>
                      <a:pt x="29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4" y="266"/>
                      <a:pt x="114" y="266"/>
                      <a:pt x="114" y="266"/>
                    </a:cubicBezTo>
                    <a:cubicBezTo>
                      <a:pt x="114" y="278"/>
                      <a:pt x="119" y="282"/>
                      <a:pt x="133" y="282"/>
                    </a:cubicBezTo>
                    <a:cubicBezTo>
                      <a:pt x="160" y="282"/>
                      <a:pt x="160" y="282"/>
                      <a:pt x="160" y="282"/>
                    </a:cubicBezTo>
                    <a:lnTo>
                      <a:pt x="160" y="3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38"/>
              <p:cNvSpPr>
                <a:spLocks noEditPoints="1"/>
              </p:cNvSpPr>
              <p:nvPr userDrawn="1"/>
            </p:nvSpPr>
            <p:spPr bwMode="auto">
              <a:xfrm>
                <a:off x="4703763" y="-1290638"/>
                <a:ext cx="206375" cy="420687"/>
              </a:xfrm>
              <a:custGeom>
                <a:avLst/>
                <a:gdLst/>
                <a:ahLst/>
                <a:cxnLst>
                  <a:cxn ang="0">
                    <a:pos x="159" y="325"/>
                  </a:cxn>
                  <a:cxn ang="0">
                    <a:pos x="0" y="325"/>
                  </a:cxn>
                  <a:cxn ang="0">
                    <a:pos x="0" y="288"/>
                  </a:cxn>
                  <a:cxn ang="0">
                    <a:pos x="27" y="288"/>
                  </a:cxn>
                  <a:cxn ang="0">
                    <a:pos x="46" y="272"/>
                  </a:cxn>
                  <a:cxn ang="0">
                    <a:pos x="46" y="151"/>
                  </a:cxn>
                  <a:cxn ang="0">
                    <a:pos x="27" y="134"/>
                  </a:cxn>
                  <a:cxn ang="0">
                    <a:pos x="0" y="134"/>
                  </a:cxn>
                  <a:cxn ang="0">
                    <a:pos x="0" y="98"/>
                  </a:cxn>
                  <a:cxn ang="0">
                    <a:pos x="113" y="98"/>
                  </a:cxn>
                  <a:cxn ang="0">
                    <a:pos x="113" y="272"/>
                  </a:cxn>
                  <a:cxn ang="0">
                    <a:pos x="131" y="288"/>
                  </a:cxn>
                  <a:cxn ang="0">
                    <a:pos x="159" y="288"/>
                  </a:cxn>
                  <a:cxn ang="0">
                    <a:pos x="159" y="325"/>
                  </a:cxn>
                  <a:cxn ang="0">
                    <a:pos x="72" y="73"/>
                  </a:cxn>
                  <a:cxn ang="0">
                    <a:pos x="32" y="37"/>
                  </a:cxn>
                  <a:cxn ang="0">
                    <a:pos x="72" y="0"/>
                  </a:cxn>
                  <a:cxn ang="0">
                    <a:pos x="113" y="37"/>
                  </a:cxn>
                  <a:cxn ang="0">
                    <a:pos x="72" y="73"/>
                  </a:cxn>
                </a:cxnLst>
                <a:rect l="0" t="0" r="r" b="b"/>
                <a:pathLst>
                  <a:path w="159" h="325">
                    <a:moveTo>
                      <a:pt x="159" y="325"/>
                    </a:moveTo>
                    <a:cubicBezTo>
                      <a:pt x="0" y="325"/>
                      <a:pt x="0" y="325"/>
                      <a:pt x="0" y="325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27" y="288"/>
                      <a:pt x="27" y="288"/>
                      <a:pt x="27" y="288"/>
                    </a:cubicBezTo>
                    <a:cubicBezTo>
                      <a:pt x="41" y="288"/>
                      <a:pt x="46" y="284"/>
                      <a:pt x="46" y="272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39"/>
                      <a:pt x="41" y="134"/>
                      <a:pt x="27" y="13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113" y="98"/>
                      <a:pt x="113" y="98"/>
                      <a:pt x="113" y="98"/>
                    </a:cubicBezTo>
                    <a:cubicBezTo>
                      <a:pt x="113" y="272"/>
                      <a:pt x="113" y="272"/>
                      <a:pt x="113" y="272"/>
                    </a:cubicBezTo>
                    <a:cubicBezTo>
                      <a:pt x="113" y="284"/>
                      <a:pt x="117" y="288"/>
                      <a:pt x="131" y="288"/>
                    </a:cubicBezTo>
                    <a:cubicBezTo>
                      <a:pt x="159" y="288"/>
                      <a:pt x="159" y="288"/>
                      <a:pt x="159" y="288"/>
                    </a:cubicBezTo>
                    <a:lnTo>
                      <a:pt x="159" y="325"/>
                    </a:lnTo>
                    <a:close/>
                    <a:moveTo>
                      <a:pt x="72" y="73"/>
                    </a:moveTo>
                    <a:cubicBezTo>
                      <a:pt x="50" y="73"/>
                      <a:pt x="32" y="57"/>
                      <a:pt x="32" y="37"/>
                    </a:cubicBezTo>
                    <a:cubicBezTo>
                      <a:pt x="32" y="17"/>
                      <a:pt x="50" y="0"/>
                      <a:pt x="72" y="0"/>
                    </a:cubicBezTo>
                    <a:cubicBezTo>
                      <a:pt x="94" y="0"/>
                      <a:pt x="113" y="17"/>
                      <a:pt x="113" y="37"/>
                    </a:cubicBezTo>
                    <a:cubicBezTo>
                      <a:pt x="113" y="57"/>
                      <a:pt x="94" y="73"/>
                      <a:pt x="72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39"/>
              <p:cNvSpPr>
                <a:spLocks/>
              </p:cNvSpPr>
              <p:nvPr userDrawn="1"/>
            </p:nvSpPr>
            <p:spPr bwMode="auto">
              <a:xfrm>
                <a:off x="4972050" y="-1163638"/>
                <a:ext cx="307975" cy="293687"/>
              </a:xfrm>
              <a:custGeom>
                <a:avLst/>
                <a:gdLst/>
                <a:ahLst/>
                <a:cxnLst>
                  <a:cxn ang="0">
                    <a:pos x="238" y="227"/>
                  </a:cxn>
                  <a:cxn ang="0">
                    <a:pos x="0" y="227"/>
                  </a:cxn>
                  <a:cxn ang="0">
                    <a:pos x="0" y="187"/>
                  </a:cxn>
                  <a:cxn ang="0">
                    <a:pos x="1" y="187"/>
                  </a:cxn>
                  <a:cxn ang="0">
                    <a:pos x="153" y="36"/>
                  </a:cxn>
                  <a:cxn ang="0">
                    <a:pos x="94" y="36"/>
                  </a:cxn>
                  <a:cxn ang="0">
                    <a:pos x="55" y="72"/>
                  </a:cxn>
                  <a:cxn ang="0">
                    <a:pos x="55" y="103"/>
                  </a:cxn>
                  <a:cxn ang="0">
                    <a:pos x="11" y="103"/>
                  </a:cxn>
                  <a:cxn ang="0">
                    <a:pos x="11" y="0"/>
                  </a:cxn>
                  <a:cxn ang="0">
                    <a:pos x="238" y="0"/>
                  </a:cxn>
                  <a:cxn ang="0">
                    <a:pos x="238" y="40"/>
                  </a:cxn>
                  <a:cxn ang="0">
                    <a:pos x="237" y="40"/>
                  </a:cxn>
                  <a:cxn ang="0">
                    <a:pos x="85" y="190"/>
                  </a:cxn>
                  <a:cxn ang="0">
                    <a:pos x="141" y="190"/>
                  </a:cxn>
                  <a:cxn ang="0">
                    <a:pos x="194" y="139"/>
                  </a:cxn>
                  <a:cxn ang="0">
                    <a:pos x="194" y="117"/>
                  </a:cxn>
                  <a:cxn ang="0">
                    <a:pos x="238" y="117"/>
                  </a:cxn>
                  <a:cxn ang="0">
                    <a:pos x="238" y="227"/>
                  </a:cxn>
                </a:cxnLst>
                <a:rect l="0" t="0" r="r" b="b"/>
                <a:pathLst>
                  <a:path w="238" h="227">
                    <a:moveTo>
                      <a:pt x="238" y="227"/>
                    </a:moveTo>
                    <a:cubicBezTo>
                      <a:pt x="0" y="227"/>
                      <a:pt x="0" y="227"/>
                      <a:pt x="0" y="227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1" y="187"/>
                      <a:pt x="1" y="187"/>
                      <a:pt x="1" y="187"/>
                    </a:cubicBezTo>
                    <a:cubicBezTo>
                      <a:pt x="153" y="36"/>
                      <a:pt x="153" y="36"/>
                      <a:pt x="153" y="36"/>
                    </a:cubicBezTo>
                    <a:cubicBezTo>
                      <a:pt x="94" y="36"/>
                      <a:pt x="94" y="36"/>
                      <a:pt x="94" y="36"/>
                    </a:cubicBezTo>
                    <a:cubicBezTo>
                      <a:pt x="85" y="36"/>
                      <a:pt x="55" y="39"/>
                      <a:pt x="55" y="72"/>
                    </a:cubicBezTo>
                    <a:cubicBezTo>
                      <a:pt x="55" y="103"/>
                      <a:pt x="55" y="103"/>
                      <a:pt x="55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38" y="0"/>
                      <a:pt x="238" y="0"/>
                      <a:pt x="238" y="0"/>
                    </a:cubicBezTo>
                    <a:cubicBezTo>
                      <a:pt x="238" y="40"/>
                      <a:pt x="238" y="40"/>
                      <a:pt x="238" y="40"/>
                    </a:cubicBezTo>
                    <a:cubicBezTo>
                      <a:pt x="237" y="40"/>
                      <a:pt x="237" y="40"/>
                      <a:pt x="237" y="40"/>
                    </a:cubicBezTo>
                    <a:cubicBezTo>
                      <a:pt x="85" y="190"/>
                      <a:pt x="85" y="190"/>
                      <a:pt x="85" y="190"/>
                    </a:cubicBezTo>
                    <a:cubicBezTo>
                      <a:pt x="141" y="190"/>
                      <a:pt x="141" y="190"/>
                      <a:pt x="141" y="190"/>
                    </a:cubicBezTo>
                    <a:cubicBezTo>
                      <a:pt x="177" y="190"/>
                      <a:pt x="194" y="174"/>
                      <a:pt x="194" y="139"/>
                    </a:cubicBezTo>
                    <a:cubicBezTo>
                      <a:pt x="194" y="117"/>
                      <a:pt x="194" y="117"/>
                      <a:pt x="194" y="117"/>
                    </a:cubicBezTo>
                    <a:cubicBezTo>
                      <a:pt x="238" y="117"/>
                      <a:pt x="238" y="117"/>
                      <a:pt x="238" y="117"/>
                    </a:cubicBezTo>
                    <a:lnTo>
                      <a:pt x="238" y="2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40"/>
              <p:cNvSpPr>
                <a:spLocks noEditPoints="1"/>
              </p:cNvSpPr>
              <p:nvPr userDrawn="1"/>
            </p:nvSpPr>
            <p:spPr bwMode="auto">
              <a:xfrm>
                <a:off x="5351463" y="-1173163"/>
                <a:ext cx="319087" cy="312737"/>
              </a:xfrm>
              <a:custGeom>
                <a:avLst/>
                <a:gdLst/>
                <a:ahLst/>
                <a:cxnLst>
                  <a:cxn ang="0">
                    <a:pos x="127" y="241"/>
                  </a:cxn>
                  <a:cxn ang="0">
                    <a:pos x="0" y="120"/>
                  </a:cxn>
                  <a:cxn ang="0">
                    <a:pos x="124" y="0"/>
                  </a:cxn>
                  <a:cxn ang="0">
                    <a:pos x="214" y="37"/>
                  </a:cxn>
                  <a:cxn ang="0">
                    <a:pos x="243" y="126"/>
                  </a:cxn>
                  <a:cxn ang="0">
                    <a:pos x="243" y="129"/>
                  </a:cxn>
                  <a:cxn ang="0">
                    <a:pos x="75" y="129"/>
                  </a:cxn>
                  <a:cxn ang="0">
                    <a:pos x="92" y="185"/>
                  </a:cxn>
                  <a:cxn ang="0">
                    <a:pos x="132" y="200"/>
                  </a:cxn>
                  <a:cxn ang="0">
                    <a:pos x="193" y="152"/>
                  </a:cxn>
                  <a:cxn ang="0">
                    <a:pos x="194" y="150"/>
                  </a:cxn>
                  <a:cxn ang="0">
                    <a:pos x="242" y="150"/>
                  </a:cxn>
                  <a:cxn ang="0">
                    <a:pos x="242" y="153"/>
                  </a:cxn>
                  <a:cxn ang="0">
                    <a:pos x="127" y="241"/>
                  </a:cxn>
                  <a:cxn ang="0">
                    <a:pos x="75" y="92"/>
                  </a:cxn>
                  <a:cxn ang="0">
                    <a:pos x="168" y="92"/>
                  </a:cxn>
                  <a:cxn ang="0">
                    <a:pos x="154" y="50"/>
                  </a:cxn>
                  <a:cxn ang="0">
                    <a:pos x="123" y="38"/>
                  </a:cxn>
                  <a:cxn ang="0">
                    <a:pos x="75" y="92"/>
                  </a:cxn>
                </a:cxnLst>
                <a:rect l="0" t="0" r="r" b="b"/>
                <a:pathLst>
                  <a:path w="246" h="241">
                    <a:moveTo>
                      <a:pt x="127" y="241"/>
                    </a:moveTo>
                    <a:cubicBezTo>
                      <a:pt x="43" y="241"/>
                      <a:pt x="0" y="199"/>
                      <a:pt x="0" y="120"/>
                    </a:cubicBezTo>
                    <a:cubicBezTo>
                      <a:pt x="0" y="50"/>
                      <a:pt x="51" y="0"/>
                      <a:pt x="124" y="0"/>
                    </a:cubicBezTo>
                    <a:cubicBezTo>
                      <a:pt x="171" y="0"/>
                      <a:pt x="199" y="20"/>
                      <a:pt x="214" y="37"/>
                    </a:cubicBezTo>
                    <a:cubicBezTo>
                      <a:pt x="236" y="61"/>
                      <a:pt x="246" y="94"/>
                      <a:pt x="243" y="126"/>
                    </a:cubicBezTo>
                    <a:cubicBezTo>
                      <a:pt x="243" y="129"/>
                      <a:pt x="243" y="129"/>
                      <a:pt x="243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4" y="153"/>
                      <a:pt x="80" y="173"/>
                      <a:pt x="92" y="185"/>
                    </a:cubicBezTo>
                    <a:cubicBezTo>
                      <a:pt x="102" y="195"/>
                      <a:pt x="115" y="200"/>
                      <a:pt x="132" y="200"/>
                    </a:cubicBezTo>
                    <a:cubicBezTo>
                      <a:pt x="167" y="200"/>
                      <a:pt x="187" y="185"/>
                      <a:pt x="193" y="152"/>
                    </a:cubicBezTo>
                    <a:cubicBezTo>
                      <a:pt x="194" y="150"/>
                      <a:pt x="194" y="150"/>
                      <a:pt x="194" y="150"/>
                    </a:cubicBezTo>
                    <a:cubicBezTo>
                      <a:pt x="242" y="150"/>
                      <a:pt x="242" y="150"/>
                      <a:pt x="242" y="150"/>
                    </a:cubicBezTo>
                    <a:cubicBezTo>
                      <a:pt x="242" y="153"/>
                      <a:pt x="242" y="153"/>
                      <a:pt x="242" y="153"/>
                    </a:cubicBezTo>
                    <a:cubicBezTo>
                      <a:pt x="235" y="210"/>
                      <a:pt x="195" y="241"/>
                      <a:pt x="127" y="241"/>
                    </a:cubicBezTo>
                    <a:close/>
                    <a:moveTo>
                      <a:pt x="75" y="92"/>
                    </a:moveTo>
                    <a:cubicBezTo>
                      <a:pt x="168" y="92"/>
                      <a:pt x="168" y="92"/>
                      <a:pt x="168" y="92"/>
                    </a:cubicBezTo>
                    <a:cubicBezTo>
                      <a:pt x="168" y="79"/>
                      <a:pt x="165" y="61"/>
                      <a:pt x="154" y="50"/>
                    </a:cubicBezTo>
                    <a:cubicBezTo>
                      <a:pt x="146" y="42"/>
                      <a:pt x="136" y="38"/>
                      <a:pt x="123" y="38"/>
                    </a:cubicBezTo>
                    <a:cubicBezTo>
                      <a:pt x="84" y="38"/>
                      <a:pt x="77" y="74"/>
                      <a:pt x="75" y="9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41"/>
              <p:cNvSpPr>
                <a:spLocks/>
              </p:cNvSpPr>
              <p:nvPr userDrawn="1"/>
            </p:nvSpPr>
            <p:spPr bwMode="auto">
              <a:xfrm>
                <a:off x="5895975" y="-1163638"/>
                <a:ext cx="398462" cy="423862"/>
              </a:xfrm>
              <a:custGeom>
                <a:avLst/>
                <a:gdLst/>
                <a:ahLst/>
                <a:cxnLst>
                  <a:cxn ang="0">
                    <a:pos x="72" y="327"/>
                  </a:cxn>
                  <a:cxn ang="0">
                    <a:pos x="0" y="267"/>
                  </a:cxn>
                  <a:cxn ang="0">
                    <a:pos x="43" y="223"/>
                  </a:cxn>
                  <a:cxn ang="0">
                    <a:pos x="82" y="255"/>
                  </a:cxn>
                  <a:cxn ang="0">
                    <a:pos x="53" y="285"/>
                  </a:cxn>
                  <a:cxn ang="0">
                    <a:pos x="46" y="284"/>
                  </a:cxn>
                  <a:cxn ang="0">
                    <a:pos x="45" y="284"/>
                  </a:cxn>
                  <a:cxn ang="0">
                    <a:pos x="65" y="291"/>
                  </a:cxn>
                  <a:cxn ang="0">
                    <a:pos x="120" y="257"/>
                  </a:cxn>
                  <a:cxn ang="0">
                    <a:pos x="137" y="224"/>
                  </a:cxn>
                  <a:cxn ang="0">
                    <a:pos x="48" y="54"/>
                  </a:cxn>
                  <a:cxn ang="0">
                    <a:pos x="3" y="36"/>
                  </a:cxn>
                  <a:cxn ang="0">
                    <a:pos x="0" y="36"/>
                  </a:cxn>
                  <a:cxn ang="0">
                    <a:pos x="0" y="0"/>
                  </a:cxn>
                  <a:cxn ang="0">
                    <a:pos x="157" y="0"/>
                  </a:cxn>
                  <a:cxn ang="0">
                    <a:pos x="157" y="36"/>
                  </a:cxn>
                  <a:cxn ang="0">
                    <a:pos x="132" y="36"/>
                  </a:cxn>
                  <a:cxn ang="0">
                    <a:pos x="119" y="44"/>
                  </a:cxn>
                  <a:cxn ang="0">
                    <a:pos x="123" y="55"/>
                  </a:cxn>
                  <a:cxn ang="0">
                    <a:pos x="124" y="57"/>
                  </a:cxn>
                  <a:cxn ang="0">
                    <a:pos x="169" y="153"/>
                  </a:cxn>
                  <a:cxn ang="0">
                    <a:pos x="211" y="61"/>
                  </a:cxn>
                  <a:cxn ang="0">
                    <a:pos x="216" y="45"/>
                  </a:cxn>
                  <a:cxn ang="0">
                    <a:pos x="201" y="36"/>
                  </a:cxn>
                  <a:cxn ang="0">
                    <a:pos x="176" y="36"/>
                  </a:cxn>
                  <a:cxn ang="0">
                    <a:pos x="176" y="0"/>
                  </a:cxn>
                  <a:cxn ang="0">
                    <a:pos x="308" y="0"/>
                  </a:cxn>
                  <a:cxn ang="0">
                    <a:pos x="308" y="36"/>
                  </a:cxn>
                  <a:cxn ang="0">
                    <a:pos x="305" y="36"/>
                  </a:cxn>
                  <a:cxn ang="0">
                    <a:pos x="265" y="56"/>
                  </a:cxn>
                  <a:cxn ang="0">
                    <a:pos x="180" y="238"/>
                  </a:cxn>
                  <a:cxn ang="0">
                    <a:pos x="72" y="327"/>
                  </a:cxn>
                </a:cxnLst>
                <a:rect l="0" t="0" r="r" b="b"/>
                <a:pathLst>
                  <a:path w="308" h="327">
                    <a:moveTo>
                      <a:pt x="72" y="327"/>
                    </a:moveTo>
                    <a:cubicBezTo>
                      <a:pt x="37" y="327"/>
                      <a:pt x="0" y="308"/>
                      <a:pt x="0" y="267"/>
                    </a:cubicBezTo>
                    <a:cubicBezTo>
                      <a:pt x="0" y="241"/>
                      <a:pt x="17" y="223"/>
                      <a:pt x="43" y="223"/>
                    </a:cubicBezTo>
                    <a:cubicBezTo>
                      <a:pt x="64" y="223"/>
                      <a:pt x="82" y="237"/>
                      <a:pt x="82" y="255"/>
                    </a:cubicBezTo>
                    <a:cubicBezTo>
                      <a:pt x="82" y="271"/>
                      <a:pt x="69" y="285"/>
                      <a:pt x="53" y="285"/>
                    </a:cubicBezTo>
                    <a:cubicBezTo>
                      <a:pt x="51" y="285"/>
                      <a:pt x="49" y="285"/>
                      <a:pt x="46" y="284"/>
                    </a:cubicBezTo>
                    <a:cubicBezTo>
                      <a:pt x="46" y="284"/>
                      <a:pt x="46" y="284"/>
                      <a:pt x="45" y="284"/>
                    </a:cubicBezTo>
                    <a:cubicBezTo>
                      <a:pt x="50" y="289"/>
                      <a:pt x="56" y="291"/>
                      <a:pt x="65" y="291"/>
                    </a:cubicBezTo>
                    <a:cubicBezTo>
                      <a:pt x="99" y="291"/>
                      <a:pt x="112" y="273"/>
                      <a:pt x="120" y="257"/>
                    </a:cubicBezTo>
                    <a:cubicBezTo>
                      <a:pt x="137" y="224"/>
                      <a:pt x="137" y="224"/>
                      <a:pt x="137" y="22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2" y="42"/>
                      <a:pt x="28" y="36"/>
                      <a:pt x="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27" y="36"/>
                      <a:pt x="119" y="37"/>
                      <a:pt x="119" y="44"/>
                    </a:cubicBezTo>
                    <a:cubicBezTo>
                      <a:pt x="119" y="46"/>
                      <a:pt x="122" y="51"/>
                      <a:pt x="123" y="55"/>
                    </a:cubicBezTo>
                    <a:cubicBezTo>
                      <a:pt x="124" y="57"/>
                      <a:pt x="124" y="57"/>
                      <a:pt x="124" y="57"/>
                    </a:cubicBezTo>
                    <a:cubicBezTo>
                      <a:pt x="169" y="153"/>
                      <a:pt x="169" y="153"/>
                      <a:pt x="169" y="153"/>
                    </a:cubicBezTo>
                    <a:cubicBezTo>
                      <a:pt x="211" y="61"/>
                      <a:pt x="211" y="61"/>
                      <a:pt x="211" y="61"/>
                    </a:cubicBezTo>
                    <a:cubicBezTo>
                      <a:pt x="214" y="56"/>
                      <a:pt x="216" y="51"/>
                      <a:pt x="216" y="45"/>
                    </a:cubicBezTo>
                    <a:cubicBezTo>
                      <a:pt x="216" y="41"/>
                      <a:pt x="209" y="36"/>
                      <a:pt x="201" y="36"/>
                    </a:cubicBezTo>
                    <a:cubicBezTo>
                      <a:pt x="176" y="36"/>
                      <a:pt x="176" y="36"/>
                      <a:pt x="176" y="36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308" y="0"/>
                      <a:pt x="308" y="0"/>
                      <a:pt x="308" y="0"/>
                    </a:cubicBezTo>
                    <a:cubicBezTo>
                      <a:pt x="308" y="36"/>
                      <a:pt x="308" y="36"/>
                      <a:pt x="308" y="36"/>
                    </a:cubicBezTo>
                    <a:cubicBezTo>
                      <a:pt x="305" y="36"/>
                      <a:pt x="305" y="36"/>
                      <a:pt x="305" y="36"/>
                    </a:cubicBezTo>
                    <a:cubicBezTo>
                      <a:pt x="287" y="36"/>
                      <a:pt x="272" y="40"/>
                      <a:pt x="265" y="56"/>
                    </a:cubicBezTo>
                    <a:cubicBezTo>
                      <a:pt x="180" y="238"/>
                      <a:pt x="180" y="238"/>
                      <a:pt x="180" y="238"/>
                    </a:cubicBezTo>
                    <a:cubicBezTo>
                      <a:pt x="149" y="303"/>
                      <a:pt x="120" y="327"/>
                      <a:pt x="72" y="3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42"/>
              <p:cNvSpPr>
                <a:spLocks noEditPoints="1"/>
              </p:cNvSpPr>
              <p:nvPr userDrawn="1"/>
            </p:nvSpPr>
            <p:spPr bwMode="auto">
              <a:xfrm>
                <a:off x="6327775" y="-1173163"/>
                <a:ext cx="357187" cy="312737"/>
              </a:xfrm>
              <a:custGeom>
                <a:avLst/>
                <a:gdLst/>
                <a:ahLst/>
                <a:cxnLst>
                  <a:cxn ang="0">
                    <a:pos x="137" y="241"/>
                  </a:cxn>
                  <a:cxn ang="0">
                    <a:pos x="0" y="120"/>
                  </a:cxn>
                  <a:cxn ang="0">
                    <a:pos x="137" y="0"/>
                  </a:cxn>
                  <a:cxn ang="0">
                    <a:pos x="275" y="120"/>
                  </a:cxn>
                  <a:cxn ang="0">
                    <a:pos x="137" y="241"/>
                  </a:cxn>
                  <a:cxn ang="0">
                    <a:pos x="137" y="36"/>
                  </a:cxn>
                  <a:cxn ang="0">
                    <a:pos x="75" y="120"/>
                  </a:cxn>
                  <a:cxn ang="0">
                    <a:pos x="137" y="204"/>
                  </a:cxn>
                  <a:cxn ang="0">
                    <a:pos x="200" y="120"/>
                  </a:cxn>
                  <a:cxn ang="0">
                    <a:pos x="137" y="36"/>
                  </a:cxn>
                </a:cxnLst>
                <a:rect l="0" t="0" r="r" b="b"/>
                <a:pathLst>
                  <a:path w="275" h="241">
                    <a:moveTo>
                      <a:pt x="137" y="241"/>
                    </a:moveTo>
                    <a:cubicBezTo>
                      <a:pt x="54" y="241"/>
                      <a:pt x="0" y="193"/>
                      <a:pt x="0" y="120"/>
                    </a:cubicBezTo>
                    <a:cubicBezTo>
                      <a:pt x="0" y="47"/>
                      <a:pt x="54" y="0"/>
                      <a:pt x="137" y="0"/>
                    </a:cubicBezTo>
                    <a:cubicBezTo>
                      <a:pt x="221" y="0"/>
                      <a:pt x="275" y="47"/>
                      <a:pt x="275" y="120"/>
                    </a:cubicBezTo>
                    <a:cubicBezTo>
                      <a:pt x="275" y="193"/>
                      <a:pt x="221" y="241"/>
                      <a:pt x="137" y="241"/>
                    </a:cubicBezTo>
                    <a:close/>
                    <a:moveTo>
                      <a:pt x="137" y="36"/>
                    </a:moveTo>
                    <a:cubicBezTo>
                      <a:pt x="96" y="36"/>
                      <a:pt x="75" y="65"/>
                      <a:pt x="75" y="120"/>
                    </a:cubicBezTo>
                    <a:cubicBezTo>
                      <a:pt x="75" y="176"/>
                      <a:pt x="96" y="204"/>
                      <a:pt x="137" y="204"/>
                    </a:cubicBezTo>
                    <a:cubicBezTo>
                      <a:pt x="179" y="204"/>
                      <a:pt x="200" y="176"/>
                      <a:pt x="200" y="120"/>
                    </a:cubicBezTo>
                    <a:cubicBezTo>
                      <a:pt x="200" y="65"/>
                      <a:pt x="179" y="36"/>
                      <a:pt x="137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43"/>
              <p:cNvSpPr>
                <a:spLocks/>
              </p:cNvSpPr>
              <p:nvPr userDrawn="1"/>
            </p:nvSpPr>
            <p:spPr bwMode="auto">
              <a:xfrm>
                <a:off x="6723063" y="-1163638"/>
                <a:ext cx="431800" cy="303212"/>
              </a:xfrm>
              <a:custGeom>
                <a:avLst/>
                <a:gdLst/>
                <a:ahLst/>
                <a:cxnLst>
                  <a:cxn ang="0">
                    <a:pos x="127" y="234"/>
                  </a:cxn>
                  <a:cxn ang="0">
                    <a:pos x="47" y="165"/>
                  </a:cxn>
                  <a:cxn ang="0">
                    <a:pos x="47" y="53"/>
                  </a:cxn>
                  <a:cxn ang="0">
                    <a:pos x="29" y="36"/>
                  </a:cxn>
                  <a:cxn ang="0">
                    <a:pos x="0" y="36"/>
                  </a:cxn>
                  <a:cxn ang="0">
                    <a:pos x="0" y="0"/>
                  </a:cxn>
                  <a:cxn ang="0">
                    <a:pos x="115" y="0"/>
                  </a:cxn>
                  <a:cxn ang="0">
                    <a:pos x="115" y="160"/>
                  </a:cxn>
                  <a:cxn ang="0">
                    <a:pos x="152" y="192"/>
                  </a:cxn>
                  <a:cxn ang="0">
                    <a:pos x="215" y="133"/>
                  </a:cxn>
                  <a:cxn ang="0">
                    <a:pos x="215" y="53"/>
                  </a:cxn>
                  <a:cxn ang="0">
                    <a:pos x="191" y="36"/>
                  </a:cxn>
                  <a:cxn ang="0">
                    <a:pos x="160" y="36"/>
                  </a:cxn>
                  <a:cxn ang="0">
                    <a:pos x="160" y="0"/>
                  </a:cxn>
                  <a:cxn ang="0">
                    <a:pos x="282" y="0"/>
                  </a:cxn>
                  <a:cxn ang="0">
                    <a:pos x="282" y="174"/>
                  </a:cxn>
                  <a:cxn ang="0">
                    <a:pos x="309" y="190"/>
                  </a:cxn>
                  <a:cxn ang="0">
                    <a:pos x="333" y="190"/>
                  </a:cxn>
                  <a:cxn ang="0">
                    <a:pos x="333" y="227"/>
                  </a:cxn>
                  <a:cxn ang="0">
                    <a:pos x="215" y="227"/>
                  </a:cxn>
                  <a:cxn ang="0">
                    <a:pos x="215" y="193"/>
                  </a:cxn>
                  <a:cxn ang="0">
                    <a:pos x="127" y="234"/>
                  </a:cxn>
                </a:cxnLst>
                <a:rect l="0" t="0" r="r" b="b"/>
                <a:pathLst>
                  <a:path w="333" h="234">
                    <a:moveTo>
                      <a:pt x="127" y="234"/>
                    </a:moveTo>
                    <a:cubicBezTo>
                      <a:pt x="76" y="234"/>
                      <a:pt x="47" y="209"/>
                      <a:pt x="47" y="165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41"/>
                      <a:pt x="43" y="36"/>
                      <a:pt x="29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15" y="179"/>
                      <a:pt x="129" y="192"/>
                      <a:pt x="152" y="192"/>
                    </a:cubicBezTo>
                    <a:cubicBezTo>
                      <a:pt x="196" y="192"/>
                      <a:pt x="215" y="154"/>
                      <a:pt x="215" y="133"/>
                    </a:cubicBezTo>
                    <a:cubicBezTo>
                      <a:pt x="215" y="53"/>
                      <a:pt x="215" y="53"/>
                      <a:pt x="215" y="53"/>
                    </a:cubicBezTo>
                    <a:cubicBezTo>
                      <a:pt x="215" y="45"/>
                      <a:pt x="212" y="36"/>
                      <a:pt x="191" y="36"/>
                    </a:cubicBezTo>
                    <a:cubicBezTo>
                      <a:pt x="160" y="36"/>
                      <a:pt x="160" y="36"/>
                      <a:pt x="160" y="36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2" y="174"/>
                      <a:pt x="282" y="174"/>
                      <a:pt x="282" y="174"/>
                    </a:cubicBezTo>
                    <a:cubicBezTo>
                      <a:pt x="282" y="185"/>
                      <a:pt x="285" y="190"/>
                      <a:pt x="309" y="190"/>
                    </a:cubicBezTo>
                    <a:cubicBezTo>
                      <a:pt x="333" y="190"/>
                      <a:pt x="333" y="190"/>
                      <a:pt x="333" y="190"/>
                    </a:cubicBezTo>
                    <a:cubicBezTo>
                      <a:pt x="333" y="227"/>
                      <a:pt x="333" y="227"/>
                      <a:pt x="333" y="227"/>
                    </a:cubicBezTo>
                    <a:cubicBezTo>
                      <a:pt x="215" y="227"/>
                      <a:pt x="215" y="227"/>
                      <a:pt x="215" y="227"/>
                    </a:cubicBezTo>
                    <a:cubicBezTo>
                      <a:pt x="215" y="193"/>
                      <a:pt x="215" y="193"/>
                      <a:pt x="215" y="193"/>
                    </a:cubicBezTo>
                    <a:cubicBezTo>
                      <a:pt x="195" y="220"/>
                      <a:pt x="167" y="234"/>
                      <a:pt x="127" y="2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44"/>
              <p:cNvSpPr>
                <a:spLocks/>
              </p:cNvSpPr>
              <p:nvPr userDrawn="1"/>
            </p:nvSpPr>
            <p:spPr bwMode="auto">
              <a:xfrm>
                <a:off x="7216775" y="-1173163"/>
                <a:ext cx="319087" cy="303212"/>
              </a:xfrm>
              <a:custGeom>
                <a:avLst/>
                <a:gdLst/>
                <a:ahLst/>
                <a:cxnLst>
                  <a:cxn ang="0">
                    <a:pos x="171" y="234"/>
                  </a:cxn>
                  <a:cxn ang="0">
                    <a:pos x="0" y="234"/>
                  </a:cxn>
                  <a:cxn ang="0">
                    <a:pos x="0" y="197"/>
                  </a:cxn>
                  <a:cxn ang="0">
                    <a:pos x="31" y="197"/>
                  </a:cxn>
                  <a:cxn ang="0">
                    <a:pos x="50" y="181"/>
                  </a:cxn>
                  <a:cxn ang="0">
                    <a:pos x="50" y="60"/>
                  </a:cxn>
                  <a:cxn ang="0">
                    <a:pos x="31" y="43"/>
                  </a:cxn>
                  <a:cxn ang="0">
                    <a:pos x="0" y="43"/>
                  </a:cxn>
                  <a:cxn ang="0">
                    <a:pos x="0" y="7"/>
                  </a:cxn>
                  <a:cxn ang="0">
                    <a:pos x="116" y="7"/>
                  </a:cxn>
                  <a:cxn ang="0">
                    <a:pos x="116" y="40"/>
                  </a:cxn>
                  <a:cxn ang="0">
                    <a:pos x="181" y="0"/>
                  </a:cxn>
                  <a:cxn ang="0">
                    <a:pos x="247" y="55"/>
                  </a:cxn>
                  <a:cxn ang="0">
                    <a:pos x="204" y="97"/>
                  </a:cxn>
                  <a:cxn ang="0">
                    <a:pos x="164" y="64"/>
                  </a:cxn>
                  <a:cxn ang="0">
                    <a:pos x="194" y="34"/>
                  </a:cxn>
                  <a:cxn ang="0">
                    <a:pos x="180" y="32"/>
                  </a:cxn>
                  <a:cxn ang="0">
                    <a:pos x="117" y="102"/>
                  </a:cxn>
                  <a:cxn ang="0">
                    <a:pos x="117" y="181"/>
                  </a:cxn>
                  <a:cxn ang="0">
                    <a:pos x="136" y="197"/>
                  </a:cxn>
                  <a:cxn ang="0">
                    <a:pos x="171" y="197"/>
                  </a:cxn>
                  <a:cxn ang="0">
                    <a:pos x="171" y="234"/>
                  </a:cxn>
                </a:cxnLst>
                <a:rect l="0" t="0" r="r" b="b"/>
                <a:pathLst>
                  <a:path w="247" h="234">
                    <a:moveTo>
                      <a:pt x="171" y="234"/>
                    </a:moveTo>
                    <a:cubicBezTo>
                      <a:pt x="0" y="234"/>
                      <a:pt x="0" y="234"/>
                      <a:pt x="0" y="234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1" y="197"/>
                      <a:pt x="31" y="197"/>
                      <a:pt x="31" y="197"/>
                    </a:cubicBezTo>
                    <a:cubicBezTo>
                      <a:pt x="45" y="197"/>
                      <a:pt x="50" y="193"/>
                      <a:pt x="50" y="181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48"/>
                      <a:pt x="45" y="43"/>
                      <a:pt x="31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16" y="7"/>
                      <a:pt x="116" y="7"/>
                      <a:pt x="116" y="7"/>
                    </a:cubicBezTo>
                    <a:cubicBezTo>
                      <a:pt x="116" y="40"/>
                      <a:pt x="116" y="40"/>
                      <a:pt x="116" y="40"/>
                    </a:cubicBezTo>
                    <a:cubicBezTo>
                      <a:pt x="136" y="14"/>
                      <a:pt x="153" y="0"/>
                      <a:pt x="181" y="0"/>
                    </a:cubicBezTo>
                    <a:cubicBezTo>
                      <a:pt x="214" y="0"/>
                      <a:pt x="247" y="17"/>
                      <a:pt x="247" y="55"/>
                    </a:cubicBezTo>
                    <a:cubicBezTo>
                      <a:pt x="247" y="80"/>
                      <a:pt x="229" y="97"/>
                      <a:pt x="204" y="97"/>
                    </a:cubicBezTo>
                    <a:cubicBezTo>
                      <a:pt x="181" y="97"/>
                      <a:pt x="164" y="83"/>
                      <a:pt x="164" y="64"/>
                    </a:cubicBezTo>
                    <a:cubicBezTo>
                      <a:pt x="164" y="48"/>
                      <a:pt x="176" y="37"/>
                      <a:pt x="194" y="34"/>
                    </a:cubicBezTo>
                    <a:cubicBezTo>
                      <a:pt x="190" y="32"/>
                      <a:pt x="184" y="32"/>
                      <a:pt x="180" y="32"/>
                    </a:cubicBezTo>
                    <a:cubicBezTo>
                      <a:pt x="139" y="32"/>
                      <a:pt x="117" y="68"/>
                      <a:pt x="117" y="102"/>
                    </a:cubicBezTo>
                    <a:cubicBezTo>
                      <a:pt x="117" y="181"/>
                      <a:pt x="117" y="181"/>
                      <a:pt x="117" y="181"/>
                    </a:cubicBezTo>
                    <a:cubicBezTo>
                      <a:pt x="117" y="193"/>
                      <a:pt x="122" y="197"/>
                      <a:pt x="136" y="197"/>
                    </a:cubicBezTo>
                    <a:cubicBezTo>
                      <a:pt x="171" y="197"/>
                      <a:pt x="171" y="197"/>
                      <a:pt x="171" y="197"/>
                    </a:cubicBezTo>
                    <a:lnTo>
                      <a:pt x="171" y="2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45"/>
              <p:cNvSpPr>
                <a:spLocks noEditPoints="1"/>
              </p:cNvSpPr>
              <p:nvPr userDrawn="1"/>
            </p:nvSpPr>
            <p:spPr bwMode="auto">
              <a:xfrm>
                <a:off x="7742238" y="-1282700"/>
                <a:ext cx="393700" cy="422275"/>
              </a:xfrm>
              <a:custGeom>
                <a:avLst/>
                <a:gdLst/>
                <a:ahLst/>
                <a:cxnLst>
                  <a:cxn ang="0">
                    <a:pos x="107" y="326"/>
                  </a:cxn>
                  <a:cxn ang="0">
                    <a:pos x="0" y="205"/>
                  </a:cxn>
                  <a:cxn ang="0">
                    <a:pos x="107" y="85"/>
                  </a:cxn>
                  <a:cxn ang="0">
                    <a:pos x="188" y="122"/>
                  </a:cxn>
                  <a:cxn ang="0">
                    <a:pos x="188" y="55"/>
                  </a:cxn>
                  <a:cxn ang="0">
                    <a:pos x="169" y="36"/>
                  </a:cxn>
                  <a:cxn ang="0">
                    <a:pos x="133" y="36"/>
                  </a:cxn>
                  <a:cxn ang="0">
                    <a:pos x="133" y="0"/>
                  </a:cxn>
                  <a:cxn ang="0">
                    <a:pos x="255" y="0"/>
                  </a:cxn>
                  <a:cxn ang="0">
                    <a:pos x="255" y="264"/>
                  </a:cxn>
                  <a:cxn ang="0">
                    <a:pos x="273" y="282"/>
                  </a:cxn>
                  <a:cxn ang="0">
                    <a:pos x="303" y="282"/>
                  </a:cxn>
                  <a:cxn ang="0">
                    <a:pos x="303" y="319"/>
                  </a:cxn>
                  <a:cxn ang="0">
                    <a:pos x="188" y="319"/>
                  </a:cxn>
                  <a:cxn ang="0">
                    <a:pos x="188" y="284"/>
                  </a:cxn>
                  <a:cxn ang="0">
                    <a:pos x="107" y="326"/>
                  </a:cxn>
                  <a:cxn ang="0">
                    <a:pos x="127" y="127"/>
                  </a:cxn>
                  <a:cxn ang="0">
                    <a:pos x="76" y="205"/>
                  </a:cxn>
                  <a:cxn ang="0">
                    <a:pos x="127" y="284"/>
                  </a:cxn>
                  <a:cxn ang="0">
                    <a:pos x="188" y="203"/>
                  </a:cxn>
                  <a:cxn ang="0">
                    <a:pos x="127" y="127"/>
                  </a:cxn>
                </a:cxnLst>
                <a:rect l="0" t="0" r="r" b="b"/>
                <a:pathLst>
                  <a:path w="303" h="326">
                    <a:moveTo>
                      <a:pt x="107" y="326"/>
                    </a:moveTo>
                    <a:cubicBezTo>
                      <a:pt x="33" y="326"/>
                      <a:pt x="0" y="265"/>
                      <a:pt x="0" y="205"/>
                    </a:cubicBezTo>
                    <a:cubicBezTo>
                      <a:pt x="0" y="146"/>
                      <a:pt x="40" y="85"/>
                      <a:pt x="107" y="85"/>
                    </a:cubicBezTo>
                    <a:cubicBezTo>
                      <a:pt x="145" y="85"/>
                      <a:pt x="173" y="104"/>
                      <a:pt x="188" y="122"/>
                    </a:cubicBezTo>
                    <a:cubicBezTo>
                      <a:pt x="188" y="55"/>
                      <a:pt x="188" y="55"/>
                      <a:pt x="188" y="55"/>
                    </a:cubicBezTo>
                    <a:cubicBezTo>
                      <a:pt x="188" y="41"/>
                      <a:pt x="183" y="36"/>
                      <a:pt x="169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255" y="0"/>
                      <a:pt x="255" y="0"/>
                      <a:pt x="255" y="0"/>
                    </a:cubicBezTo>
                    <a:cubicBezTo>
                      <a:pt x="255" y="264"/>
                      <a:pt x="255" y="264"/>
                      <a:pt x="255" y="264"/>
                    </a:cubicBezTo>
                    <a:cubicBezTo>
                      <a:pt x="255" y="278"/>
                      <a:pt x="259" y="282"/>
                      <a:pt x="273" y="282"/>
                    </a:cubicBezTo>
                    <a:cubicBezTo>
                      <a:pt x="303" y="282"/>
                      <a:pt x="303" y="282"/>
                      <a:pt x="303" y="282"/>
                    </a:cubicBezTo>
                    <a:cubicBezTo>
                      <a:pt x="303" y="319"/>
                      <a:pt x="303" y="319"/>
                      <a:pt x="303" y="319"/>
                    </a:cubicBezTo>
                    <a:cubicBezTo>
                      <a:pt x="188" y="319"/>
                      <a:pt x="188" y="319"/>
                      <a:pt x="188" y="319"/>
                    </a:cubicBezTo>
                    <a:cubicBezTo>
                      <a:pt x="188" y="284"/>
                      <a:pt x="188" y="284"/>
                      <a:pt x="188" y="284"/>
                    </a:cubicBezTo>
                    <a:cubicBezTo>
                      <a:pt x="167" y="312"/>
                      <a:pt x="141" y="326"/>
                      <a:pt x="107" y="326"/>
                    </a:cubicBezTo>
                    <a:close/>
                    <a:moveTo>
                      <a:pt x="127" y="127"/>
                    </a:moveTo>
                    <a:cubicBezTo>
                      <a:pt x="93" y="127"/>
                      <a:pt x="76" y="153"/>
                      <a:pt x="76" y="205"/>
                    </a:cubicBezTo>
                    <a:cubicBezTo>
                      <a:pt x="76" y="257"/>
                      <a:pt x="93" y="284"/>
                      <a:pt x="127" y="284"/>
                    </a:cubicBezTo>
                    <a:cubicBezTo>
                      <a:pt x="165" y="284"/>
                      <a:pt x="188" y="253"/>
                      <a:pt x="188" y="203"/>
                    </a:cubicBezTo>
                    <a:cubicBezTo>
                      <a:pt x="188" y="156"/>
                      <a:pt x="165" y="127"/>
                      <a:pt x="127" y="1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46"/>
              <p:cNvSpPr>
                <a:spLocks/>
              </p:cNvSpPr>
              <p:nvPr userDrawn="1"/>
            </p:nvSpPr>
            <p:spPr bwMode="auto">
              <a:xfrm>
                <a:off x="8194675" y="-1173163"/>
                <a:ext cx="319087" cy="303212"/>
              </a:xfrm>
              <a:custGeom>
                <a:avLst/>
                <a:gdLst/>
                <a:ahLst/>
                <a:cxnLst>
                  <a:cxn ang="0">
                    <a:pos x="171" y="234"/>
                  </a:cxn>
                  <a:cxn ang="0">
                    <a:pos x="0" y="234"/>
                  </a:cxn>
                  <a:cxn ang="0">
                    <a:pos x="0" y="197"/>
                  </a:cxn>
                  <a:cxn ang="0">
                    <a:pos x="31" y="197"/>
                  </a:cxn>
                  <a:cxn ang="0">
                    <a:pos x="49" y="181"/>
                  </a:cxn>
                  <a:cxn ang="0">
                    <a:pos x="49" y="60"/>
                  </a:cxn>
                  <a:cxn ang="0">
                    <a:pos x="31" y="43"/>
                  </a:cxn>
                  <a:cxn ang="0">
                    <a:pos x="0" y="43"/>
                  </a:cxn>
                  <a:cxn ang="0">
                    <a:pos x="0" y="7"/>
                  </a:cxn>
                  <a:cxn ang="0">
                    <a:pos x="116" y="7"/>
                  </a:cxn>
                  <a:cxn ang="0">
                    <a:pos x="116" y="40"/>
                  </a:cxn>
                  <a:cxn ang="0">
                    <a:pos x="180" y="0"/>
                  </a:cxn>
                  <a:cxn ang="0">
                    <a:pos x="246" y="55"/>
                  </a:cxn>
                  <a:cxn ang="0">
                    <a:pos x="204" y="97"/>
                  </a:cxn>
                  <a:cxn ang="0">
                    <a:pos x="164" y="64"/>
                  </a:cxn>
                  <a:cxn ang="0">
                    <a:pos x="194" y="34"/>
                  </a:cxn>
                  <a:cxn ang="0">
                    <a:pos x="179" y="32"/>
                  </a:cxn>
                  <a:cxn ang="0">
                    <a:pos x="117" y="102"/>
                  </a:cxn>
                  <a:cxn ang="0">
                    <a:pos x="117" y="181"/>
                  </a:cxn>
                  <a:cxn ang="0">
                    <a:pos x="135" y="197"/>
                  </a:cxn>
                  <a:cxn ang="0">
                    <a:pos x="171" y="197"/>
                  </a:cxn>
                  <a:cxn ang="0">
                    <a:pos x="171" y="234"/>
                  </a:cxn>
                </a:cxnLst>
                <a:rect l="0" t="0" r="r" b="b"/>
                <a:pathLst>
                  <a:path w="246" h="234">
                    <a:moveTo>
                      <a:pt x="171" y="234"/>
                    </a:moveTo>
                    <a:cubicBezTo>
                      <a:pt x="0" y="234"/>
                      <a:pt x="0" y="234"/>
                      <a:pt x="0" y="234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1" y="197"/>
                      <a:pt x="31" y="197"/>
                      <a:pt x="31" y="197"/>
                    </a:cubicBezTo>
                    <a:cubicBezTo>
                      <a:pt x="45" y="197"/>
                      <a:pt x="49" y="193"/>
                      <a:pt x="49" y="181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48"/>
                      <a:pt x="45" y="43"/>
                      <a:pt x="31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16" y="7"/>
                      <a:pt x="116" y="7"/>
                      <a:pt x="116" y="7"/>
                    </a:cubicBezTo>
                    <a:cubicBezTo>
                      <a:pt x="116" y="40"/>
                      <a:pt x="116" y="40"/>
                      <a:pt x="116" y="40"/>
                    </a:cubicBezTo>
                    <a:cubicBezTo>
                      <a:pt x="136" y="14"/>
                      <a:pt x="152" y="0"/>
                      <a:pt x="180" y="0"/>
                    </a:cubicBezTo>
                    <a:cubicBezTo>
                      <a:pt x="213" y="0"/>
                      <a:pt x="246" y="17"/>
                      <a:pt x="246" y="55"/>
                    </a:cubicBezTo>
                    <a:cubicBezTo>
                      <a:pt x="246" y="80"/>
                      <a:pt x="229" y="97"/>
                      <a:pt x="204" y="97"/>
                    </a:cubicBezTo>
                    <a:cubicBezTo>
                      <a:pt x="180" y="97"/>
                      <a:pt x="164" y="83"/>
                      <a:pt x="164" y="64"/>
                    </a:cubicBezTo>
                    <a:cubicBezTo>
                      <a:pt x="164" y="48"/>
                      <a:pt x="176" y="37"/>
                      <a:pt x="194" y="34"/>
                    </a:cubicBezTo>
                    <a:cubicBezTo>
                      <a:pt x="189" y="32"/>
                      <a:pt x="184" y="32"/>
                      <a:pt x="179" y="32"/>
                    </a:cubicBezTo>
                    <a:cubicBezTo>
                      <a:pt x="138" y="32"/>
                      <a:pt x="117" y="68"/>
                      <a:pt x="117" y="102"/>
                    </a:cubicBezTo>
                    <a:cubicBezTo>
                      <a:pt x="117" y="181"/>
                      <a:pt x="117" y="181"/>
                      <a:pt x="117" y="181"/>
                    </a:cubicBezTo>
                    <a:cubicBezTo>
                      <a:pt x="117" y="193"/>
                      <a:pt x="121" y="197"/>
                      <a:pt x="135" y="197"/>
                    </a:cubicBezTo>
                    <a:cubicBezTo>
                      <a:pt x="171" y="197"/>
                      <a:pt x="171" y="197"/>
                      <a:pt x="171" y="197"/>
                    </a:cubicBezTo>
                    <a:lnTo>
                      <a:pt x="171" y="2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47"/>
              <p:cNvSpPr>
                <a:spLocks noEditPoints="1"/>
              </p:cNvSpPr>
              <p:nvPr userDrawn="1"/>
            </p:nvSpPr>
            <p:spPr bwMode="auto">
              <a:xfrm>
                <a:off x="8562975" y="-1173163"/>
                <a:ext cx="320675" cy="312737"/>
              </a:xfrm>
              <a:custGeom>
                <a:avLst/>
                <a:gdLst/>
                <a:ahLst/>
                <a:cxnLst>
                  <a:cxn ang="0">
                    <a:pos x="127" y="241"/>
                  </a:cxn>
                  <a:cxn ang="0">
                    <a:pos x="0" y="120"/>
                  </a:cxn>
                  <a:cxn ang="0">
                    <a:pos x="124" y="0"/>
                  </a:cxn>
                  <a:cxn ang="0">
                    <a:pos x="215" y="37"/>
                  </a:cxn>
                  <a:cxn ang="0">
                    <a:pos x="243" y="126"/>
                  </a:cxn>
                  <a:cxn ang="0">
                    <a:pos x="243" y="129"/>
                  </a:cxn>
                  <a:cxn ang="0">
                    <a:pos x="75" y="129"/>
                  </a:cxn>
                  <a:cxn ang="0">
                    <a:pos x="92" y="185"/>
                  </a:cxn>
                  <a:cxn ang="0">
                    <a:pos x="133" y="200"/>
                  </a:cxn>
                  <a:cxn ang="0">
                    <a:pos x="194" y="152"/>
                  </a:cxn>
                  <a:cxn ang="0">
                    <a:pos x="194" y="150"/>
                  </a:cxn>
                  <a:cxn ang="0">
                    <a:pos x="243" y="150"/>
                  </a:cxn>
                  <a:cxn ang="0">
                    <a:pos x="242" y="153"/>
                  </a:cxn>
                  <a:cxn ang="0">
                    <a:pos x="127" y="241"/>
                  </a:cxn>
                  <a:cxn ang="0">
                    <a:pos x="75" y="92"/>
                  </a:cxn>
                  <a:cxn ang="0">
                    <a:pos x="168" y="92"/>
                  </a:cxn>
                  <a:cxn ang="0">
                    <a:pos x="154" y="50"/>
                  </a:cxn>
                  <a:cxn ang="0">
                    <a:pos x="123" y="38"/>
                  </a:cxn>
                  <a:cxn ang="0">
                    <a:pos x="75" y="92"/>
                  </a:cxn>
                </a:cxnLst>
                <a:rect l="0" t="0" r="r" b="b"/>
                <a:pathLst>
                  <a:path w="247" h="241">
                    <a:moveTo>
                      <a:pt x="127" y="241"/>
                    </a:moveTo>
                    <a:cubicBezTo>
                      <a:pt x="44" y="241"/>
                      <a:pt x="0" y="199"/>
                      <a:pt x="0" y="120"/>
                    </a:cubicBezTo>
                    <a:cubicBezTo>
                      <a:pt x="0" y="50"/>
                      <a:pt x="51" y="0"/>
                      <a:pt x="124" y="0"/>
                    </a:cubicBezTo>
                    <a:cubicBezTo>
                      <a:pt x="171" y="0"/>
                      <a:pt x="199" y="20"/>
                      <a:pt x="215" y="37"/>
                    </a:cubicBezTo>
                    <a:cubicBezTo>
                      <a:pt x="236" y="61"/>
                      <a:pt x="247" y="94"/>
                      <a:pt x="243" y="126"/>
                    </a:cubicBezTo>
                    <a:cubicBezTo>
                      <a:pt x="243" y="129"/>
                      <a:pt x="243" y="129"/>
                      <a:pt x="243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53"/>
                      <a:pt x="81" y="173"/>
                      <a:pt x="92" y="185"/>
                    </a:cubicBezTo>
                    <a:cubicBezTo>
                      <a:pt x="102" y="195"/>
                      <a:pt x="115" y="200"/>
                      <a:pt x="133" y="200"/>
                    </a:cubicBezTo>
                    <a:cubicBezTo>
                      <a:pt x="167" y="200"/>
                      <a:pt x="187" y="185"/>
                      <a:pt x="194" y="152"/>
                    </a:cubicBezTo>
                    <a:cubicBezTo>
                      <a:pt x="194" y="150"/>
                      <a:pt x="194" y="150"/>
                      <a:pt x="194" y="150"/>
                    </a:cubicBezTo>
                    <a:cubicBezTo>
                      <a:pt x="243" y="150"/>
                      <a:pt x="243" y="150"/>
                      <a:pt x="243" y="150"/>
                    </a:cubicBezTo>
                    <a:cubicBezTo>
                      <a:pt x="242" y="153"/>
                      <a:pt x="242" y="153"/>
                      <a:pt x="242" y="153"/>
                    </a:cubicBezTo>
                    <a:cubicBezTo>
                      <a:pt x="235" y="210"/>
                      <a:pt x="195" y="241"/>
                      <a:pt x="127" y="241"/>
                    </a:cubicBezTo>
                    <a:close/>
                    <a:moveTo>
                      <a:pt x="75" y="92"/>
                    </a:moveTo>
                    <a:cubicBezTo>
                      <a:pt x="168" y="92"/>
                      <a:pt x="168" y="92"/>
                      <a:pt x="168" y="92"/>
                    </a:cubicBezTo>
                    <a:cubicBezTo>
                      <a:pt x="168" y="79"/>
                      <a:pt x="165" y="61"/>
                      <a:pt x="154" y="50"/>
                    </a:cubicBezTo>
                    <a:cubicBezTo>
                      <a:pt x="147" y="42"/>
                      <a:pt x="136" y="38"/>
                      <a:pt x="123" y="38"/>
                    </a:cubicBezTo>
                    <a:cubicBezTo>
                      <a:pt x="85" y="38"/>
                      <a:pt x="77" y="74"/>
                      <a:pt x="75" y="9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48"/>
              <p:cNvSpPr>
                <a:spLocks noEditPoints="1"/>
              </p:cNvSpPr>
              <p:nvPr userDrawn="1"/>
            </p:nvSpPr>
            <p:spPr bwMode="auto">
              <a:xfrm>
                <a:off x="8943975" y="-1173163"/>
                <a:ext cx="369887" cy="312737"/>
              </a:xfrm>
              <a:custGeom>
                <a:avLst/>
                <a:gdLst/>
                <a:ahLst/>
                <a:cxnLst>
                  <a:cxn ang="0">
                    <a:pos x="215" y="241"/>
                  </a:cxn>
                  <a:cxn ang="0">
                    <a:pos x="160" y="209"/>
                  </a:cxn>
                  <a:cxn ang="0">
                    <a:pos x="76" y="241"/>
                  </a:cxn>
                  <a:cxn ang="0">
                    <a:pos x="0" y="178"/>
                  </a:cxn>
                  <a:cxn ang="0">
                    <a:pos x="90" y="107"/>
                  </a:cxn>
                  <a:cxn ang="0">
                    <a:pos x="158" y="64"/>
                  </a:cxn>
                  <a:cxn ang="0">
                    <a:pos x="104" y="31"/>
                  </a:cxn>
                  <a:cxn ang="0">
                    <a:pos x="62" y="41"/>
                  </a:cxn>
                  <a:cxn ang="0">
                    <a:pos x="92" y="68"/>
                  </a:cxn>
                  <a:cxn ang="0">
                    <a:pos x="53" y="99"/>
                  </a:cxn>
                  <a:cxn ang="0">
                    <a:pos x="13" y="61"/>
                  </a:cxn>
                  <a:cxn ang="0">
                    <a:pos x="121" y="0"/>
                  </a:cxn>
                  <a:cxn ang="0">
                    <a:pos x="225" y="71"/>
                  </a:cxn>
                  <a:cxn ang="0">
                    <a:pos x="225" y="187"/>
                  </a:cxn>
                  <a:cxn ang="0">
                    <a:pos x="235" y="200"/>
                  </a:cxn>
                  <a:cxn ang="0">
                    <a:pos x="246" y="167"/>
                  </a:cxn>
                  <a:cxn ang="0">
                    <a:pos x="246" y="146"/>
                  </a:cxn>
                  <a:cxn ang="0">
                    <a:pos x="285" y="146"/>
                  </a:cxn>
                  <a:cxn ang="0">
                    <a:pos x="285" y="163"/>
                  </a:cxn>
                  <a:cxn ang="0">
                    <a:pos x="215" y="241"/>
                  </a:cxn>
                  <a:cxn ang="0">
                    <a:pos x="158" y="118"/>
                  </a:cxn>
                  <a:cxn ang="0">
                    <a:pos x="105" y="139"/>
                  </a:cxn>
                  <a:cxn ang="0">
                    <a:pos x="75" y="173"/>
                  </a:cxn>
                  <a:cxn ang="0">
                    <a:pos x="104" y="200"/>
                  </a:cxn>
                  <a:cxn ang="0">
                    <a:pos x="158" y="145"/>
                  </a:cxn>
                  <a:cxn ang="0">
                    <a:pos x="158" y="118"/>
                  </a:cxn>
                </a:cxnLst>
                <a:rect l="0" t="0" r="r" b="b"/>
                <a:pathLst>
                  <a:path w="285" h="241">
                    <a:moveTo>
                      <a:pt x="215" y="241"/>
                    </a:moveTo>
                    <a:cubicBezTo>
                      <a:pt x="186" y="241"/>
                      <a:pt x="166" y="229"/>
                      <a:pt x="160" y="209"/>
                    </a:cubicBezTo>
                    <a:cubicBezTo>
                      <a:pt x="143" y="230"/>
                      <a:pt x="113" y="241"/>
                      <a:pt x="76" y="241"/>
                    </a:cubicBezTo>
                    <a:cubicBezTo>
                      <a:pt x="28" y="241"/>
                      <a:pt x="0" y="218"/>
                      <a:pt x="0" y="178"/>
                    </a:cubicBezTo>
                    <a:cubicBezTo>
                      <a:pt x="0" y="126"/>
                      <a:pt x="48" y="116"/>
                      <a:pt x="90" y="107"/>
                    </a:cubicBezTo>
                    <a:cubicBezTo>
                      <a:pt x="126" y="99"/>
                      <a:pt x="158" y="93"/>
                      <a:pt x="158" y="64"/>
                    </a:cubicBezTo>
                    <a:cubicBezTo>
                      <a:pt x="158" y="41"/>
                      <a:pt x="141" y="31"/>
                      <a:pt x="104" y="31"/>
                    </a:cubicBezTo>
                    <a:cubicBezTo>
                      <a:pt x="93" y="31"/>
                      <a:pt x="73" y="34"/>
                      <a:pt x="62" y="41"/>
                    </a:cubicBezTo>
                    <a:cubicBezTo>
                      <a:pt x="81" y="41"/>
                      <a:pt x="92" y="51"/>
                      <a:pt x="92" y="68"/>
                    </a:cubicBezTo>
                    <a:cubicBezTo>
                      <a:pt x="92" y="82"/>
                      <a:pt x="85" y="99"/>
                      <a:pt x="53" y="99"/>
                    </a:cubicBezTo>
                    <a:cubicBezTo>
                      <a:pt x="30" y="99"/>
                      <a:pt x="13" y="83"/>
                      <a:pt x="13" y="61"/>
                    </a:cubicBezTo>
                    <a:cubicBezTo>
                      <a:pt x="13" y="5"/>
                      <a:pt x="95" y="0"/>
                      <a:pt x="121" y="0"/>
                    </a:cubicBezTo>
                    <a:cubicBezTo>
                      <a:pt x="187" y="0"/>
                      <a:pt x="225" y="26"/>
                      <a:pt x="225" y="71"/>
                    </a:cubicBezTo>
                    <a:cubicBezTo>
                      <a:pt x="225" y="187"/>
                      <a:pt x="225" y="187"/>
                      <a:pt x="225" y="187"/>
                    </a:cubicBezTo>
                    <a:cubicBezTo>
                      <a:pt x="225" y="196"/>
                      <a:pt x="228" y="200"/>
                      <a:pt x="235" y="200"/>
                    </a:cubicBezTo>
                    <a:cubicBezTo>
                      <a:pt x="238" y="200"/>
                      <a:pt x="246" y="200"/>
                      <a:pt x="246" y="167"/>
                    </a:cubicBezTo>
                    <a:cubicBezTo>
                      <a:pt x="246" y="146"/>
                      <a:pt x="246" y="146"/>
                      <a:pt x="246" y="146"/>
                    </a:cubicBezTo>
                    <a:cubicBezTo>
                      <a:pt x="285" y="146"/>
                      <a:pt x="285" y="146"/>
                      <a:pt x="285" y="146"/>
                    </a:cubicBezTo>
                    <a:cubicBezTo>
                      <a:pt x="285" y="163"/>
                      <a:pt x="285" y="163"/>
                      <a:pt x="285" y="163"/>
                    </a:cubicBezTo>
                    <a:cubicBezTo>
                      <a:pt x="285" y="215"/>
                      <a:pt x="262" y="241"/>
                      <a:pt x="215" y="241"/>
                    </a:cubicBezTo>
                    <a:close/>
                    <a:moveTo>
                      <a:pt x="158" y="118"/>
                    </a:moveTo>
                    <a:cubicBezTo>
                      <a:pt x="105" y="139"/>
                      <a:pt x="105" y="139"/>
                      <a:pt x="105" y="139"/>
                    </a:cubicBezTo>
                    <a:cubicBezTo>
                      <a:pt x="89" y="146"/>
                      <a:pt x="75" y="153"/>
                      <a:pt x="75" y="173"/>
                    </a:cubicBezTo>
                    <a:cubicBezTo>
                      <a:pt x="75" y="191"/>
                      <a:pt x="85" y="200"/>
                      <a:pt x="104" y="200"/>
                    </a:cubicBezTo>
                    <a:cubicBezTo>
                      <a:pt x="141" y="200"/>
                      <a:pt x="158" y="172"/>
                      <a:pt x="158" y="145"/>
                    </a:cubicBezTo>
                    <a:lnTo>
                      <a:pt x="158" y="1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49"/>
              <p:cNvSpPr>
                <a:spLocks/>
              </p:cNvSpPr>
              <p:nvPr userDrawn="1"/>
            </p:nvSpPr>
            <p:spPr bwMode="auto">
              <a:xfrm>
                <a:off x="9364663" y="-1173163"/>
                <a:ext cx="625475" cy="303212"/>
              </a:xfrm>
              <a:custGeom>
                <a:avLst/>
                <a:gdLst/>
                <a:ahLst/>
                <a:cxnLst>
                  <a:cxn ang="0">
                    <a:pos x="482" y="234"/>
                  </a:cxn>
                  <a:cxn ang="0">
                    <a:pos x="330" y="234"/>
                  </a:cxn>
                  <a:cxn ang="0">
                    <a:pos x="330" y="197"/>
                  </a:cxn>
                  <a:cxn ang="0">
                    <a:pos x="347" y="197"/>
                  </a:cxn>
                  <a:cxn ang="0">
                    <a:pos x="366" y="181"/>
                  </a:cxn>
                  <a:cxn ang="0">
                    <a:pos x="366" y="69"/>
                  </a:cxn>
                  <a:cxn ang="0">
                    <a:pos x="331" y="42"/>
                  </a:cxn>
                  <a:cxn ang="0">
                    <a:pos x="275" y="96"/>
                  </a:cxn>
                  <a:cxn ang="0">
                    <a:pos x="275" y="181"/>
                  </a:cxn>
                  <a:cxn ang="0">
                    <a:pos x="294" y="197"/>
                  </a:cxn>
                  <a:cxn ang="0">
                    <a:pos x="310" y="197"/>
                  </a:cxn>
                  <a:cxn ang="0">
                    <a:pos x="310" y="234"/>
                  </a:cxn>
                  <a:cxn ang="0">
                    <a:pos x="171" y="234"/>
                  </a:cxn>
                  <a:cxn ang="0">
                    <a:pos x="171" y="197"/>
                  </a:cxn>
                  <a:cxn ang="0">
                    <a:pos x="190" y="197"/>
                  </a:cxn>
                  <a:cxn ang="0">
                    <a:pos x="208" y="181"/>
                  </a:cxn>
                  <a:cxn ang="0">
                    <a:pos x="208" y="82"/>
                  </a:cxn>
                  <a:cxn ang="0">
                    <a:pos x="174" y="42"/>
                  </a:cxn>
                  <a:cxn ang="0">
                    <a:pos x="118" y="96"/>
                  </a:cxn>
                  <a:cxn ang="0">
                    <a:pos x="118" y="181"/>
                  </a:cxn>
                  <a:cxn ang="0">
                    <a:pos x="136" y="197"/>
                  </a:cxn>
                  <a:cxn ang="0">
                    <a:pos x="154" y="197"/>
                  </a:cxn>
                  <a:cxn ang="0">
                    <a:pos x="154" y="234"/>
                  </a:cxn>
                  <a:cxn ang="0">
                    <a:pos x="0" y="234"/>
                  </a:cxn>
                  <a:cxn ang="0">
                    <a:pos x="0" y="197"/>
                  </a:cxn>
                  <a:cxn ang="0">
                    <a:pos x="32" y="197"/>
                  </a:cxn>
                  <a:cxn ang="0">
                    <a:pos x="51" y="181"/>
                  </a:cxn>
                  <a:cxn ang="0">
                    <a:pos x="51" y="60"/>
                  </a:cxn>
                  <a:cxn ang="0">
                    <a:pos x="32" y="43"/>
                  </a:cxn>
                  <a:cxn ang="0">
                    <a:pos x="0" y="43"/>
                  </a:cxn>
                  <a:cxn ang="0">
                    <a:pos x="0" y="7"/>
                  </a:cxn>
                  <a:cxn ang="0">
                    <a:pos x="118" y="7"/>
                  </a:cxn>
                  <a:cxn ang="0">
                    <a:pos x="118" y="43"/>
                  </a:cxn>
                  <a:cxn ang="0">
                    <a:pos x="200" y="0"/>
                  </a:cxn>
                  <a:cxn ang="0">
                    <a:pos x="271" y="43"/>
                  </a:cxn>
                  <a:cxn ang="0">
                    <a:pos x="357" y="0"/>
                  </a:cxn>
                  <a:cxn ang="0">
                    <a:pos x="433" y="69"/>
                  </a:cxn>
                  <a:cxn ang="0">
                    <a:pos x="433" y="181"/>
                  </a:cxn>
                  <a:cxn ang="0">
                    <a:pos x="451" y="197"/>
                  </a:cxn>
                  <a:cxn ang="0">
                    <a:pos x="482" y="197"/>
                  </a:cxn>
                  <a:cxn ang="0">
                    <a:pos x="482" y="234"/>
                  </a:cxn>
                </a:cxnLst>
                <a:rect l="0" t="0" r="r" b="b"/>
                <a:pathLst>
                  <a:path w="482" h="234">
                    <a:moveTo>
                      <a:pt x="482" y="234"/>
                    </a:moveTo>
                    <a:cubicBezTo>
                      <a:pt x="330" y="234"/>
                      <a:pt x="330" y="234"/>
                      <a:pt x="330" y="234"/>
                    </a:cubicBezTo>
                    <a:cubicBezTo>
                      <a:pt x="330" y="197"/>
                      <a:pt x="330" y="197"/>
                      <a:pt x="330" y="197"/>
                    </a:cubicBezTo>
                    <a:cubicBezTo>
                      <a:pt x="347" y="197"/>
                      <a:pt x="347" y="197"/>
                      <a:pt x="347" y="197"/>
                    </a:cubicBezTo>
                    <a:cubicBezTo>
                      <a:pt x="361" y="197"/>
                      <a:pt x="366" y="193"/>
                      <a:pt x="366" y="181"/>
                    </a:cubicBezTo>
                    <a:cubicBezTo>
                      <a:pt x="366" y="69"/>
                      <a:pt x="366" y="69"/>
                      <a:pt x="366" y="69"/>
                    </a:cubicBezTo>
                    <a:cubicBezTo>
                      <a:pt x="366" y="50"/>
                      <a:pt x="348" y="42"/>
                      <a:pt x="331" y="42"/>
                    </a:cubicBezTo>
                    <a:cubicBezTo>
                      <a:pt x="301" y="42"/>
                      <a:pt x="275" y="67"/>
                      <a:pt x="275" y="96"/>
                    </a:cubicBezTo>
                    <a:cubicBezTo>
                      <a:pt x="275" y="181"/>
                      <a:pt x="275" y="181"/>
                      <a:pt x="275" y="181"/>
                    </a:cubicBezTo>
                    <a:cubicBezTo>
                      <a:pt x="275" y="193"/>
                      <a:pt x="280" y="197"/>
                      <a:pt x="294" y="197"/>
                    </a:cubicBezTo>
                    <a:cubicBezTo>
                      <a:pt x="310" y="197"/>
                      <a:pt x="310" y="197"/>
                      <a:pt x="310" y="197"/>
                    </a:cubicBezTo>
                    <a:cubicBezTo>
                      <a:pt x="310" y="234"/>
                      <a:pt x="310" y="234"/>
                      <a:pt x="310" y="234"/>
                    </a:cubicBezTo>
                    <a:cubicBezTo>
                      <a:pt x="171" y="234"/>
                      <a:pt x="171" y="234"/>
                      <a:pt x="171" y="234"/>
                    </a:cubicBezTo>
                    <a:cubicBezTo>
                      <a:pt x="171" y="197"/>
                      <a:pt x="171" y="197"/>
                      <a:pt x="171" y="197"/>
                    </a:cubicBezTo>
                    <a:cubicBezTo>
                      <a:pt x="190" y="197"/>
                      <a:pt x="190" y="197"/>
                      <a:pt x="190" y="197"/>
                    </a:cubicBezTo>
                    <a:cubicBezTo>
                      <a:pt x="203" y="197"/>
                      <a:pt x="208" y="193"/>
                      <a:pt x="208" y="181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208" y="57"/>
                      <a:pt x="203" y="42"/>
                      <a:pt x="174" y="42"/>
                    </a:cubicBezTo>
                    <a:cubicBezTo>
                      <a:pt x="142" y="42"/>
                      <a:pt x="118" y="70"/>
                      <a:pt x="118" y="96"/>
                    </a:cubicBezTo>
                    <a:cubicBezTo>
                      <a:pt x="118" y="181"/>
                      <a:pt x="118" y="181"/>
                      <a:pt x="118" y="181"/>
                    </a:cubicBezTo>
                    <a:cubicBezTo>
                      <a:pt x="118" y="193"/>
                      <a:pt x="123" y="197"/>
                      <a:pt x="136" y="197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4" y="234"/>
                      <a:pt x="154" y="234"/>
                      <a:pt x="154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46" y="197"/>
                      <a:pt x="51" y="193"/>
                      <a:pt x="51" y="181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48"/>
                      <a:pt x="46" y="43"/>
                      <a:pt x="32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18" y="43"/>
                      <a:pt x="118" y="43"/>
                      <a:pt x="118" y="43"/>
                    </a:cubicBezTo>
                    <a:cubicBezTo>
                      <a:pt x="137" y="17"/>
                      <a:pt x="159" y="0"/>
                      <a:pt x="200" y="0"/>
                    </a:cubicBezTo>
                    <a:cubicBezTo>
                      <a:pt x="236" y="0"/>
                      <a:pt x="260" y="15"/>
                      <a:pt x="271" y="43"/>
                    </a:cubicBezTo>
                    <a:cubicBezTo>
                      <a:pt x="290" y="20"/>
                      <a:pt x="315" y="0"/>
                      <a:pt x="357" y="0"/>
                    </a:cubicBezTo>
                    <a:cubicBezTo>
                      <a:pt x="402" y="0"/>
                      <a:pt x="433" y="29"/>
                      <a:pt x="433" y="69"/>
                    </a:cubicBezTo>
                    <a:cubicBezTo>
                      <a:pt x="433" y="181"/>
                      <a:pt x="433" y="181"/>
                      <a:pt x="433" y="181"/>
                    </a:cubicBezTo>
                    <a:cubicBezTo>
                      <a:pt x="433" y="193"/>
                      <a:pt x="438" y="197"/>
                      <a:pt x="451" y="197"/>
                    </a:cubicBezTo>
                    <a:cubicBezTo>
                      <a:pt x="482" y="197"/>
                      <a:pt x="482" y="197"/>
                      <a:pt x="482" y="197"/>
                    </a:cubicBezTo>
                    <a:lnTo>
                      <a:pt x="482" y="2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50"/>
              <p:cNvSpPr>
                <a:spLocks/>
              </p:cNvSpPr>
              <p:nvPr userDrawn="1"/>
            </p:nvSpPr>
            <p:spPr bwMode="auto">
              <a:xfrm>
                <a:off x="10044113" y="-1173163"/>
                <a:ext cx="303212" cy="312737"/>
              </a:xfrm>
              <a:custGeom>
                <a:avLst/>
                <a:gdLst/>
                <a:ahLst/>
                <a:cxnLst>
                  <a:cxn ang="0">
                    <a:pos x="135" y="241"/>
                  </a:cxn>
                  <a:cxn ang="0">
                    <a:pos x="48" y="218"/>
                  </a:cxn>
                  <a:cxn ang="0">
                    <a:pos x="39" y="234"/>
                  </a:cxn>
                  <a:cxn ang="0">
                    <a:pos x="0" y="234"/>
                  </a:cxn>
                  <a:cxn ang="0">
                    <a:pos x="0" y="142"/>
                  </a:cxn>
                  <a:cxn ang="0">
                    <a:pos x="43" y="142"/>
                  </a:cxn>
                  <a:cxn ang="0">
                    <a:pos x="43" y="144"/>
                  </a:cxn>
                  <a:cxn ang="0">
                    <a:pos x="130" y="204"/>
                  </a:cxn>
                  <a:cxn ang="0">
                    <a:pos x="168" y="178"/>
                  </a:cxn>
                  <a:cxn ang="0">
                    <a:pos x="106" y="147"/>
                  </a:cxn>
                  <a:cxn ang="0">
                    <a:pos x="3" y="74"/>
                  </a:cxn>
                  <a:cxn ang="0">
                    <a:pos x="101" y="0"/>
                  </a:cxn>
                  <a:cxn ang="0">
                    <a:pos x="178" y="22"/>
                  </a:cxn>
                  <a:cxn ang="0">
                    <a:pos x="188" y="7"/>
                  </a:cxn>
                  <a:cxn ang="0">
                    <a:pos x="220" y="7"/>
                  </a:cxn>
                  <a:cxn ang="0">
                    <a:pos x="220" y="91"/>
                  </a:cxn>
                  <a:cxn ang="0">
                    <a:pos x="182" y="91"/>
                  </a:cxn>
                  <a:cxn ang="0">
                    <a:pos x="181" y="90"/>
                  </a:cxn>
                  <a:cxn ang="0">
                    <a:pos x="106" y="39"/>
                  </a:cxn>
                  <a:cxn ang="0">
                    <a:pos x="69" y="62"/>
                  </a:cxn>
                  <a:cxn ang="0">
                    <a:pos x="124" y="88"/>
                  </a:cxn>
                  <a:cxn ang="0">
                    <a:pos x="234" y="168"/>
                  </a:cxn>
                  <a:cxn ang="0">
                    <a:pos x="135" y="241"/>
                  </a:cxn>
                </a:cxnLst>
                <a:rect l="0" t="0" r="r" b="b"/>
                <a:pathLst>
                  <a:path w="234" h="241">
                    <a:moveTo>
                      <a:pt x="135" y="241"/>
                    </a:moveTo>
                    <a:cubicBezTo>
                      <a:pt x="111" y="241"/>
                      <a:pt x="76" y="238"/>
                      <a:pt x="48" y="218"/>
                    </a:cubicBezTo>
                    <a:cubicBezTo>
                      <a:pt x="39" y="234"/>
                      <a:pt x="39" y="234"/>
                      <a:pt x="39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43" y="142"/>
                      <a:pt x="43" y="142"/>
                      <a:pt x="43" y="142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53" y="183"/>
                      <a:pt x="83" y="204"/>
                      <a:pt x="130" y="204"/>
                    </a:cubicBezTo>
                    <a:cubicBezTo>
                      <a:pt x="145" y="204"/>
                      <a:pt x="168" y="197"/>
                      <a:pt x="168" y="178"/>
                    </a:cubicBezTo>
                    <a:cubicBezTo>
                      <a:pt x="168" y="160"/>
                      <a:pt x="139" y="154"/>
                      <a:pt x="106" y="147"/>
                    </a:cubicBezTo>
                    <a:cubicBezTo>
                      <a:pt x="60" y="137"/>
                      <a:pt x="3" y="124"/>
                      <a:pt x="3" y="74"/>
                    </a:cubicBezTo>
                    <a:cubicBezTo>
                      <a:pt x="3" y="26"/>
                      <a:pt x="53" y="0"/>
                      <a:pt x="101" y="0"/>
                    </a:cubicBezTo>
                    <a:cubicBezTo>
                      <a:pt x="127" y="0"/>
                      <a:pt x="153" y="8"/>
                      <a:pt x="178" y="22"/>
                    </a:cubicBezTo>
                    <a:cubicBezTo>
                      <a:pt x="188" y="7"/>
                      <a:pt x="188" y="7"/>
                      <a:pt x="188" y="7"/>
                    </a:cubicBezTo>
                    <a:cubicBezTo>
                      <a:pt x="220" y="7"/>
                      <a:pt x="220" y="7"/>
                      <a:pt x="220" y="7"/>
                    </a:cubicBezTo>
                    <a:cubicBezTo>
                      <a:pt x="220" y="91"/>
                      <a:pt x="220" y="91"/>
                      <a:pt x="220" y="91"/>
                    </a:cubicBezTo>
                    <a:cubicBezTo>
                      <a:pt x="182" y="91"/>
                      <a:pt x="182" y="91"/>
                      <a:pt x="182" y="91"/>
                    </a:cubicBezTo>
                    <a:cubicBezTo>
                      <a:pt x="181" y="90"/>
                      <a:pt x="181" y="90"/>
                      <a:pt x="181" y="90"/>
                    </a:cubicBezTo>
                    <a:cubicBezTo>
                      <a:pt x="169" y="55"/>
                      <a:pt x="145" y="39"/>
                      <a:pt x="106" y="39"/>
                    </a:cubicBezTo>
                    <a:cubicBezTo>
                      <a:pt x="92" y="39"/>
                      <a:pt x="69" y="44"/>
                      <a:pt x="69" y="62"/>
                    </a:cubicBezTo>
                    <a:cubicBezTo>
                      <a:pt x="69" y="75"/>
                      <a:pt x="94" y="81"/>
                      <a:pt x="124" y="88"/>
                    </a:cubicBezTo>
                    <a:cubicBezTo>
                      <a:pt x="173" y="99"/>
                      <a:pt x="234" y="114"/>
                      <a:pt x="234" y="168"/>
                    </a:cubicBezTo>
                    <a:cubicBezTo>
                      <a:pt x="234" y="222"/>
                      <a:pt x="183" y="241"/>
                      <a:pt x="135" y="2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" name="正方形/長方形 26"/>
            <p:cNvSpPr/>
            <p:nvPr userDrawn="1"/>
          </p:nvSpPr>
          <p:spPr>
            <a:xfrm>
              <a:off x="0" y="0"/>
              <a:ext cx="252000" cy="7380288"/>
            </a:xfrm>
            <a:prstGeom prst="rect">
              <a:avLst/>
            </a:prstGeom>
            <a:solidFill>
              <a:srgbClr val="004EA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84967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673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9649238" y="0"/>
              <a:ext cx="252000" cy="7380288"/>
            </a:xfrm>
            <a:prstGeom prst="rect">
              <a:avLst/>
            </a:prstGeom>
            <a:solidFill>
              <a:srgbClr val="004EA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84967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673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6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06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B90F-019D-4A7C-A807-BD4F67AD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940E-A5C1-4626-AA24-74BC14AD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9B0CC-1691-46D3-BB50-95991239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9C32-8078-4B79-A2E6-FE36B967F9F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FC908-20D8-4E59-BB0B-2922BF1C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6865E-8243-4509-95E0-93B9009A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D5507-91DF-4692-900E-CE11E6B1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331613" y="337235"/>
            <a:ext cx="11526821" cy="669047"/>
            <a:chOff x="269305" y="362918"/>
            <a:chExt cx="9361040" cy="720000"/>
          </a:xfrm>
        </p:grpSpPr>
        <p:sp>
          <p:nvSpPr>
            <p:cNvPr id="151" name="正方形/長方形 150"/>
            <p:cNvSpPr/>
            <p:nvPr userDrawn="1"/>
          </p:nvSpPr>
          <p:spPr>
            <a:xfrm rot="16200000">
              <a:off x="4933654" y="-3939082"/>
              <a:ext cx="36000" cy="9324000"/>
            </a:xfrm>
            <a:prstGeom prst="rect">
              <a:avLst/>
            </a:prstGeom>
            <a:solidFill>
              <a:srgbClr val="B0B8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65"/>
            </a:p>
          </p:txBody>
        </p:sp>
        <p:sp>
          <p:nvSpPr>
            <p:cNvPr id="147" name="正方形/長方形 146"/>
            <p:cNvSpPr/>
            <p:nvPr userDrawn="1"/>
          </p:nvSpPr>
          <p:spPr>
            <a:xfrm>
              <a:off x="269305" y="362918"/>
              <a:ext cx="36000" cy="720000"/>
            </a:xfrm>
            <a:prstGeom prst="rect">
              <a:avLst/>
            </a:prstGeom>
            <a:solidFill>
              <a:srgbClr val="004EA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84967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673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正方形/長方形 148"/>
            <p:cNvSpPr/>
            <p:nvPr userDrawn="1"/>
          </p:nvSpPr>
          <p:spPr>
            <a:xfrm>
              <a:off x="9594345" y="362918"/>
              <a:ext cx="36000" cy="720000"/>
            </a:xfrm>
            <a:prstGeom prst="rect">
              <a:avLst/>
            </a:prstGeom>
            <a:solidFill>
              <a:srgbClr val="004EA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849677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673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2" name="グループ化 151"/>
            <p:cNvGrpSpPr/>
            <p:nvPr userDrawn="1"/>
          </p:nvGrpSpPr>
          <p:grpSpPr>
            <a:xfrm>
              <a:off x="8796888" y="370061"/>
              <a:ext cx="618227" cy="233052"/>
              <a:chOff x="7709551" y="6462480"/>
              <a:chExt cx="668491" cy="252000"/>
            </a:xfrm>
          </p:grpSpPr>
          <p:sp>
            <p:nvSpPr>
              <p:cNvPr id="153" name="Freeform 31"/>
              <p:cNvSpPr>
                <a:spLocks/>
              </p:cNvSpPr>
              <p:nvPr userDrawn="1"/>
            </p:nvSpPr>
            <p:spPr bwMode="auto">
              <a:xfrm>
                <a:off x="7709551" y="6462480"/>
                <a:ext cx="139231" cy="252000"/>
              </a:xfrm>
              <a:custGeom>
                <a:avLst/>
                <a:gdLst/>
                <a:ahLst/>
                <a:cxnLst>
                  <a:cxn ang="0">
                    <a:pos x="567" y="1013"/>
                  </a:cxn>
                  <a:cxn ang="0">
                    <a:pos x="567" y="1017"/>
                  </a:cxn>
                  <a:cxn ang="0">
                    <a:pos x="559" y="1025"/>
                  </a:cxn>
                  <a:cxn ang="0">
                    <a:pos x="555" y="1026"/>
                  </a:cxn>
                  <a:cxn ang="0">
                    <a:pos x="12" y="1026"/>
                  </a:cxn>
                  <a:cxn ang="0">
                    <a:pos x="8" y="1025"/>
                  </a:cxn>
                  <a:cxn ang="0">
                    <a:pos x="0" y="1017"/>
                  </a:cxn>
                  <a:cxn ang="0">
                    <a:pos x="0" y="1013"/>
                  </a:cxn>
                  <a:cxn ang="0">
                    <a:pos x="0" y="966"/>
                  </a:cxn>
                  <a:cxn ang="0">
                    <a:pos x="25" y="940"/>
                  </a:cxn>
                  <a:cxn ang="0">
                    <a:pos x="69" y="934"/>
                  </a:cxn>
                  <a:cxn ang="0">
                    <a:pos x="139" y="865"/>
                  </a:cxn>
                  <a:cxn ang="0">
                    <a:pos x="140" y="835"/>
                  </a:cxn>
                  <a:cxn ang="0">
                    <a:pos x="141" y="795"/>
                  </a:cxn>
                  <a:cxn ang="0">
                    <a:pos x="141" y="231"/>
                  </a:cxn>
                  <a:cxn ang="0">
                    <a:pos x="140" y="191"/>
                  </a:cxn>
                  <a:cxn ang="0">
                    <a:pos x="139" y="161"/>
                  </a:cxn>
                  <a:cxn ang="0">
                    <a:pos x="69" y="92"/>
                  </a:cxn>
                  <a:cxn ang="0">
                    <a:pos x="25" y="86"/>
                  </a:cxn>
                  <a:cxn ang="0">
                    <a:pos x="0" y="60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8" y="0"/>
                  </a:cxn>
                  <a:cxn ang="0">
                    <a:pos x="12" y="0"/>
                  </a:cxn>
                  <a:cxn ang="0">
                    <a:pos x="555" y="0"/>
                  </a:cxn>
                  <a:cxn ang="0">
                    <a:pos x="559" y="0"/>
                  </a:cxn>
                  <a:cxn ang="0">
                    <a:pos x="567" y="9"/>
                  </a:cxn>
                  <a:cxn ang="0">
                    <a:pos x="567" y="13"/>
                  </a:cxn>
                  <a:cxn ang="0">
                    <a:pos x="567" y="60"/>
                  </a:cxn>
                  <a:cxn ang="0">
                    <a:pos x="542" y="86"/>
                  </a:cxn>
                  <a:cxn ang="0">
                    <a:pos x="498" y="92"/>
                  </a:cxn>
                  <a:cxn ang="0">
                    <a:pos x="428" y="161"/>
                  </a:cxn>
                  <a:cxn ang="0">
                    <a:pos x="427" y="191"/>
                  </a:cxn>
                  <a:cxn ang="0">
                    <a:pos x="426" y="231"/>
                  </a:cxn>
                  <a:cxn ang="0">
                    <a:pos x="426" y="795"/>
                  </a:cxn>
                  <a:cxn ang="0">
                    <a:pos x="427" y="835"/>
                  </a:cxn>
                  <a:cxn ang="0">
                    <a:pos x="428" y="865"/>
                  </a:cxn>
                  <a:cxn ang="0">
                    <a:pos x="498" y="934"/>
                  </a:cxn>
                  <a:cxn ang="0">
                    <a:pos x="542" y="940"/>
                  </a:cxn>
                  <a:cxn ang="0">
                    <a:pos x="567" y="966"/>
                  </a:cxn>
                  <a:cxn ang="0">
                    <a:pos x="567" y="1013"/>
                  </a:cxn>
                </a:cxnLst>
                <a:rect l="0" t="0" r="r" b="b"/>
                <a:pathLst>
                  <a:path w="567" h="1026">
                    <a:moveTo>
                      <a:pt x="567" y="1013"/>
                    </a:moveTo>
                    <a:cubicBezTo>
                      <a:pt x="567" y="1014"/>
                      <a:pt x="567" y="1017"/>
                      <a:pt x="567" y="1017"/>
                    </a:cubicBezTo>
                    <a:cubicBezTo>
                      <a:pt x="567" y="1022"/>
                      <a:pt x="563" y="1025"/>
                      <a:pt x="559" y="1025"/>
                    </a:cubicBezTo>
                    <a:cubicBezTo>
                      <a:pt x="559" y="1025"/>
                      <a:pt x="556" y="1026"/>
                      <a:pt x="555" y="1026"/>
                    </a:cubicBezTo>
                    <a:cubicBezTo>
                      <a:pt x="555" y="1026"/>
                      <a:pt x="14" y="1026"/>
                      <a:pt x="12" y="1026"/>
                    </a:cubicBezTo>
                    <a:cubicBezTo>
                      <a:pt x="11" y="1026"/>
                      <a:pt x="8" y="1025"/>
                      <a:pt x="8" y="1025"/>
                    </a:cubicBezTo>
                    <a:cubicBezTo>
                      <a:pt x="4" y="1025"/>
                      <a:pt x="0" y="1022"/>
                      <a:pt x="0" y="1017"/>
                    </a:cubicBezTo>
                    <a:cubicBezTo>
                      <a:pt x="0" y="1017"/>
                      <a:pt x="0" y="1014"/>
                      <a:pt x="0" y="1013"/>
                    </a:cubicBezTo>
                    <a:cubicBezTo>
                      <a:pt x="0" y="966"/>
                      <a:pt x="0" y="966"/>
                      <a:pt x="0" y="966"/>
                    </a:cubicBezTo>
                    <a:cubicBezTo>
                      <a:pt x="0" y="952"/>
                      <a:pt x="9" y="941"/>
                      <a:pt x="25" y="940"/>
                    </a:cubicBezTo>
                    <a:cubicBezTo>
                      <a:pt x="37" y="938"/>
                      <a:pt x="56" y="936"/>
                      <a:pt x="69" y="934"/>
                    </a:cubicBezTo>
                    <a:cubicBezTo>
                      <a:pt x="111" y="927"/>
                      <a:pt x="134" y="911"/>
                      <a:pt x="139" y="865"/>
                    </a:cubicBezTo>
                    <a:cubicBezTo>
                      <a:pt x="139" y="857"/>
                      <a:pt x="140" y="835"/>
                      <a:pt x="140" y="835"/>
                    </a:cubicBezTo>
                    <a:cubicBezTo>
                      <a:pt x="141" y="795"/>
                      <a:pt x="141" y="795"/>
                      <a:pt x="141" y="795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140" y="191"/>
                      <a:pt x="140" y="191"/>
                      <a:pt x="140" y="191"/>
                    </a:cubicBezTo>
                    <a:cubicBezTo>
                      <a:pt x="140" y="191"/>
                      <a:pt x="139" y="169"/>
                      <a:pt x="139" y="161"/>
                    </a:cubicBezTo>
                    <a:cubicBezTo>
                      <a:pt x="134" y="115"/>
                      <a:pt x="111" y="99"/>
                      <a:pt x="69" y="92"/>
                    </a:cubicBezTo>
                    <a:cubicBezTo>
                      <a:pt x="56" y="90"/>
                      <a:pt x="37" y="88"/>
                      <a:pt x="25" y="86"/>
                    </a:cubicBezTo>
                    <a:cubicBezTo>
                      <a:pt x="9" y="84"/>
                      <a:pt x="0" y="74"/>
                      <a:pt x="0" y="60"/>
                    </a:cubicBezTo>
                    <a:cubicBezTo>
                      <a:pt x="0" y="60"/>
                      <a:pt x="0" y="14"/>
                      <a:pt x="0" y="13"/>
                    </a:cubicBezTo>
                    <a:cubicBezTo>
                      <a:pt x="0" y="12"/>
                      <a:pt x="0" y="9"/>
                      <a:pt x="0" y="9"/>
                    </a:cubicBezTo>
                    <a:cubicBezTo>
                      <a:pt x="0" y="4"/>
                      <a:pt x="4" y="1"/>
                      <a:pt x="8" y="0"/>
                    </a:cubicBezTo>
                    <a:cubicBezTo>
                      <a:pt x="8" y="0"/>
                      <a:pt x="11" y="0"/>
                      <a:pt x="12" y="0"/>
                    </a:cubicBezTo>
                    <a:cubicBezTo>
                      <a:pt x="14" y="0"/>
                      <a:pt x="555" y="0"/>
                      <a:pt x="555" y="0"/>
                    </a:cubicBezTo>
                    <a:cubicBezTo>
                      <a:pt x="556" y="0"/>
                      <a:pt x="559" y="0"/>
                      <a:pt x="559" y="0"/>
                    </a:cubicBezTo>
                    <a:cubicBezTo>
                      <a:pt x="563" y="1"/>
                      <a:pt x="567" y="4"/>
                      <a:pt x="567" y="9"/>
                    </a:cubicBezTo>
                    <a:cubicBezTo>
                      <a:pt x="567" y="9"/>
                      <a:pt x="567" y="12"/>
                      <a:pt x="567" y="13"/>
                    </a:cubicBezTo>
                    <a:cubicBezTo>
                      <a:pt x="567" y="60"/>
                      <a:pt x="567" y="60"/>
                      <a:pt x="567" y="60"/>
                    </a:cubicBezTo>
                    <a:cubicBezTo>
                      <a:pt x="567" y="74"/>
                      <a:pt x="558" y="84"/>
                      <a:pt x="542" y="86"/>
                    </a:cubicBezTo>
                    <a:cubicBezTo>
                      <a:pt x="530" y="88"/>
                      <a:pt x="510" y="90"/>
                      <a:pt x="498" y="92"/>
                    </a:cubicBezTo>
                    <a:cubicBezTo>
                      <a:pt x="456" y="99"/>
                      <a:pt x="433" y="115"/>
                      <a:pt x="428" y="161"/>
                    </a:cubicBezTo>
                    <a:cubicBezTo>
                      <a:pt x="428" y="169"/>
                      <a:pt x="427" y="191"/>
                      <a:pt x="427" y="191"/>
                    </a:cubicBezTo>
                    <a:cubicBezTo>
                      <a:pt x="426" y="231"/>
                      <a:pt x="426" y="231"/>
                      <a:pt x="426" y="231"/>
                    </a:cubicBezTo>
                    <a:cubicBezTo>
                      <a:pt x="426" y="795"/>
                      <a:pt x="426" y="795"/>
                      <a:pt x="426" y="795"/>
                    </a:cubicBezTo>
                    <a:cubicBezTo>
                      <a:pt x="427" y="835"/>
                      <a:pt x="427" y="835"/>
                      <a:pt x="427" y="835"/>
                    </a:cubicBezTo>
                    <a:cubicBezTo>
                      <a:pt x="427" y="835"/>
                      <a:pt x="428" y="857"/>
                      <a:pt x="428" y="865"/>
                    </a:cubicBezTo>
                    <a:cubicBezTo>
                      <a:pt x="433" y="911"/>
                      <a:pt x="456" y="927"/>
                      <a:pt x="498" y="934"/>
                    </a:cubicBezTo>
                    <a:cubicBezTo>
                      <a:pt x="510" y="936"/>
                      <a:pt x="530" y="938"/>
                      <a:pt x="542" y="940"/>
                    </a:cubicBezTo>
                    <a:cubicBezTo>
                      <a:pt x="558" y="941"/>
                      <a:pt x="567" y="952"/>
                      <a:pt x="567" y="966"/>
                    </a:cubicBezTo>
                    <a:lnTo>
                      <a:pt x="567" y="1013"/>
                    </a:lnTo>
                    <a:close/>
                  </a:path>
                </a:pathLst>
              </a:custGeom>
              <a:solidFill>
                <a:srgbClr val="004EA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Freeform 32"/>
              <p:cNvSpPr>
                <a:spLocks/>
              </p:cNvSpPr>
              <p:nvPr userDrawn="1"/>
            </p:nvSpPr>
            <p:spPr bwMode="auto">
              <a:xfrm>
                <a:off x="7886973" y="6462480"/>
                <a:ext cx="313646" cy="252000"/>
              </a:xfrm>
              <a:custGeom>
                <a:avLst/>
                <a:gdLst/>
                <a:ahLst/>
                <a:cxnLst>
                  <a:cxn ang="0">
                    <a:pos x="709" y="1017"/>
                  </a:cxn>
                  <a:cxn ang="0">
                    <a:pos x="722" y="1026"/>
                  </a:cxn>
                  <a:cxn ang="0">
                    <a:pos x="1268" y="1025"/>
                  </a:cxn>
                  <a:cxn ang="0">
                    <a:pos x="1277" y="1013"/>
                  </a:cxn>
                  <a:cxn ang="0">
                    <a:pos x="1251" y="940"/>
                  </a:cxn>
                  <a:cxn ang="0">
                    <a:pos x="1138" y="865"/>
                  </a:cxn>
                  <a:cxn ang="0">
                    <a:pos x="1136" y="795"/>
                  </a:cxn>
                  <a:cxn ang="0">
                    <a:pos x="1136" y="191"/>
                  </a:cxn>
                  <a:cxn ang="0">
                    <a:pos x="1207" y="92"/>
                  </a:cxn>
                  <a:cxn ang="0">
                    <a:pos x="1277" y="60"/>
                  </a:cxn>
                  <a:cxn ang="0">
                    <a:pos x="1277" y="9"/>
                  </a:cxn>
                  <a:cxn ang="0">
                    <a:pos x="1264" y="0"/>
                  </a:cxn>
                  <a:cxn ang="0">
                    <a:pos x="718" y="0"/>
                  </a:cxn>
                  <a:cxn ang="0">
                    <a:pos x="709" y="13"/>
                  </a:cxn>
                  <a:cxn ang="0">
                    <a:pos x="734" y="86"/>
                  </a:cxn>
                  <a:cxn ang="0">
                    <a:pos x="848" y="161"/>
                  </a:cxn>
                  <a:cxn ang="0">
                    <a:pos x="850" y="231"/>
                  </a:cxn>
                  <a:cxn ang="0">
                    <a:pos x="427" y="426"/>
                  </a:cxn>
                  <a:cxn ang="0">
                    <a:pos x="428" y="191"/>
                  </a:cxn>
                  <a:cxn ang="0">
                    <a:pos x="498" y="92"/>
                  </a:cxn>
                  <a:cxn ang="0">
                    <a:pos x="568" y="60"/>
                  </a:cxn>
                  <a:cxn ang="0">
                    <a:pos x="568" y="9"/>
                  </a:cxn>
                  <a:cxn ang="0">
                    <a:pos x="555" y="0"/>
                  </a:cxn>
                  <a:cxn ang="0">
                    <a:pos x="9" y="0"/>
                  </a:cxn>
                  <a:cxn ang="0">
                    <a:pos x="0" y="13"/>
                  </a:cxn>
                  <a:cxn ang="0">
                    <a:pos x="26" y="86"/>
                  </a:cxn>
                  <a:cxn ang="0">
                    <a:pos x="139" y="161"/>
                  </a:cxn>
                  <a:cxn ang="0">
                    <a:pos x="141" y="231"/>
                  </a:cxn>
                  <a:cxn ang="0">
                    <a:pos x="141" y="835"/>
                  </a:cxn>
                  <a:cxn ang="0">
                    <a:pos x="70" y="934"/>
                  </a:cxn>
                  <a:cxn ang="0">
                    <a:pos x="0" y="966"/>
                  </a:cxn>
                  <a:cxn ang="0">
                    <a:pos x="1" y="1017"/>
                  </a:cxn>
                  <a:cxn ang="0">
                    <a:pos x="13" y="1026"/>
                  </a:cxn>
                  <a:cxn ang="0">
                    <a:pos x="559" y="1025"/>
                  </a:cxn>
                  <a:cxn ang="0">
                    <a:pos x="568" y="1013"/>
                  </a:cxn>
                  <a:cxn ang="0">
                    <a:pos x="543" y="940"/>
                  </a:cxn>
                  <a:cxn ang="0">
                    <a:pos x="429" y="865"/>
                  </a:cxn>
                  <a:cxn ang="0">
                    <a:pos x="427" y="795"/>
                  </a:cxn>
                  <a:cxn ang="0">
                    <a:pos x="850" y="579"/>
                  </a:cxn>
                  <a:cxn ang="0">
                    <a:pos x="849" y="835"/>
                  </a:cxn>
                  <a:cxn ang="0">
                    <a:pos x="779" y="934"/>
                  </a:cxn>
                  <a:cxn ang="0">
                    <a:pos x="709" y="966"/>
                  </a:cxn>
                </a:cxnLst>
                <a:rect l="0" t="0" r="r" b="b"/>
                <a:pathLst>
                  <a:path w="1277" h="1026">
                    <a:moveTo>
                      <a:pt x="709" y="1013"/>
                    </a:moveTo>
                    <a:cubicBezTo>
                      <a:pt x="709" y="1014"/>
                      <a:pt x="709" y="1017"/>
                      <a:pt x="709" y="1017"/>
                    </a:cubicBezTo>
                    <a:cubicBezTo>
                      <a:pt x="709" y="1022"/>
                      <a:pt x="713" y="1025"/>
                      <a:pt x="718" y="1025"/>
                    </a:cubicBezTo>
                    <a:cubicBezTo>
                      <a:pt x="718" y="1025"/>
                      <a:pt x="720" y="1026"/>
                      <a:pt x="722" y="1026"/>
                    </a:cubicBezTo>
                    <a:cubicBezTo>
                      <a:pt x="723" y="1026"/>
                      <a:pt x="1264" y="1026"/>
                      <a:pt x="1264" y="1026"/>
                    </a:cubicBezTo>
                    <a:cubicBezTo>
                      <a:pt x="1265" y="1026"/>
                      <a:pt x="1268" y="1025"/>
                      <a:pt x="1268" y="1025"/>
                    </a:cubicBezTo>
                    <a:cubicBezTo>
                      <a:pt x="1273" y="1025"/>
                      <a:pt x="1277" y="1022"/>
                      <a:pt x="1277" y="1017"/>
                    </a:cubicBezTo>
                    <a:cubicBezTo>
                      <a:pt x="1277" y="1017"/>
                      <a:pt x="1277" y="1014"/>
                      <a:pt x="1277" y="1013"/>
                    </a:cubicBezTo>
                    <a:cubicBezTo>
                      <a:pt x="1277" y="966"/>
                      <a:pt x="1277" y="966"/>
                      <a:pt x="1277" y="966"/>
                    </a:cubicBezTo>
                    <a:cubicBezTo>
                      <a:pt x="1277" y="952"/>
                      <a:pt x="1267" y="941"/>
                      <a:pt x="1251" y="940"/>
                    </a:cubicBezTo>
                    <a:cubicBezTo>
                      <a:pt x="1240" y="938"/>
                      <a:pt x="1220" y="936"/>
                      <a:pt x="1207" y="934"/>
                    </a:cubicBezTo>
                    <a:cubicBezTo>
                      <a:pt x="1166" y="927"/>
                      <a:pt x="1142" y="911"/>
                      <a:pt x="1138" y="865"/>
                    </a:cubicBezTo>
                    <a:cubicBezTo>
                      <a:pt x="1137" y="857"/>
                      <a:pt x="1136" y="835"/>
                      <a:pt x="1136" y="835"/>
                    </a:cubicBezTo>
                    <a:cubicBezTo>
                      <a:pt x="1136" y="795"/>
                      <a:pt x="1136" y="795"/>
                      <a:pt x="1136" y="795"/>
                    </a:cubicBezTo>
                    <a:cubicBezTo>
                      <a:pt x="1136" y="231"/>
                      <a:pt x="1136" y="231"/>
                      <a:pt x="1136" y="231"/>
                    </a:cubicBezTo>
                    <a:cubicBezTo>
                      <a:pt x="1136" y="191"/>
                      <a:pt x="1136" y="191"/>
                      <a:pt x="1136" y="191"/>
                    </a:cubicBezTo>
                    <a:cubicBezTo>
                      <a:pt x="1136" y="191"/>
                      <a:pt x="1137" y="169"/>
                      <a:pt x="1138" y="161"/>
                    </a:cubicBezTo>
                    <a:cubicBezTo>
                      <a:pt x="1142" y="115"/>
                      <a:pt x="1166" y="99"/>
                      <a:pt x="1207" y="92"/>
                    </a:cubicBezTo>
                    <a:cubicBezTo>
                      <a:pt x="1220" y="90"/>
                      <a:pt x="1240" y="88"/>
                      <a:pt x="1251" y="86"/>
                    </a:cubicBezTo>
                    <a:cubicBezTo>
                      <a:pt x="1267" y="84"/>
                      <a:pt x="1277" y="74"/>
                      <a:pt x="1277" y="60"/>
                    </a:cubicBezTo>
                    <a:cubicBezTo>
                      <a:pt x="1277" y="13"/>
                      <a:pt x="1277" y="13"/>
                      <a:pt x="1277" y="13"/>
                    </a:cubicBezTo>
                    <a:cubicBezTo>
                      <a:pt x="1277" y="12"/>
                      <a:pt x="1277" y="9"/>
                      <a:pt x="1277" y="9"/>
                    </a:cubicBezTo>
                    <a:cubicBezTo>
                      <a:pt x="1277" y="4"/>
                      <a:pt x="1273" y="1"/>
                      <a:pt x="1268" y="0"/>
                    </a:cubicBezTo>
                    <a:cubicBezTo>
                      <a:pt x="1268" y="0"/>
                      <a:pt x="1265" y="0"/>
                      <a:pt x="1264" y="0"/>
                    </a:cubicBezTo>
                    <a:cubicBezTo>
                      <a:pt x="1264" y="0"/>
                      <a:pt x="723" y="0"/>
                      <a:pt x="722" y="0"/>
                    </a:cubicBezTo>
                    <a:cubicBezTo>
                      <a:pt x="720" y="0"/>
                      <a:pt x="718" y="0"/>
                      <a:pt x="718" y="0"/>
                    </a:cubicBezTo>
                    <a:cubicBezTo>
                      <a:pt x="713" y="1"/>
                      <a:pt x="709" y="4"/>
                      <a:pt x="709" y="9"/>
                    </a:cubicBezTo>
                    <a:cubicBezTo>
                      <a:pt x="709" y="9"/>
                      <a:pt x="709" y="12"/>
                      <a:pt x="709" y="13"/>
                    </a:cubicBezTo>
                    <a:cubicBezTo>
                      <a:pt x="709" y="14"/>
                      <a:pt x="709" y="60"/>
                      <a:pt x="709" y="60"/>
                    </a:cubicBezTo>
                    <a:cubicBezTo>
                      <a:pt x="709" y="74"/>
                      <a:pt x="719" y="84"/>
                      <a:pt x="734" y="86"/>
                    </a:cubicBezTo>
                    <a:cubicBezTo>
                      <a:pt x="746" y="88"/>
                      <a:pt x="766" y="90"/>
                      <a:pt x="779" y="92"/>
                    </a:cubicBezTo>
                    <a:cubicBezTo>
                      <a:pt x="820" y="99"/>
                      <a:pt x="844" y="115"/>
                      <a:pt x="848" y="161"/>
                    </a:cubicBezTo>
                    <a:cubicBezTo>
                      <a:pt x="849" y="169"/>
                      <a:pt x="849" y="191"/>
                      <a:pt x="849" y="191"/>
                    </a:cubicBezTo>
                    <a:cubicBezTo>
                      <a:pt x="850" y="231"/>
                      <a:pt x="850" y="231"/>
                      <a:pt x="850" y="231"/>
                    </a:cubicBezTo>
                    <a:cubicBezTo>
                      <a:pt x="850" y="426"/>
                      <a:pt x="850" y="426"/>
                      <a:pt x="850" y="426"/>
                    </a:cubicBezTo>
                    <a:cubicBezTo>
                      <a:pt x="427" y="426"/>
                      <a:pt x="427" y="426"/>
                      <a:pt x="427" y="426"/>
                    </a:cubicBezTo>
                    <a:cubicBezTo>
                      <a:pt x="427" y="231"/>
                      <a:pt x="427" y="231"/>
                      <a:pt x="427" y="231"/>
                    </a:cubicBezTo>
                    <a:cubicBezTo>
                      <a:pt x="428" y="191"/>
                      <a:pt x="428" y="191"/>
                      <a:pt x="428" y="191"/>
                    </a:cubicBezTo>
                    <a:cubicBezTo>
                      <a:pt x="428" y="191"/>
                      <a:pt x="428" y="169"/>
                      <a:pt x="429" y="161"/>
                    </a:cubicBezTo>
                    <a:cubicBezTo>
                      <a:pt x="433" y="115"/>
                      <a:pt x="457" y="99"/>
                      <a:pt x="498" y="92"/>
                    </a:cubicBezTo>
                    <a:cubicBezTo>
                      <a:pt x="511" y="90"/>
                      <a:pt x="531" y="88"/>
                      <a:pt x="543" y="86"/>
                    </a:cubicBezTo>
                    <a:cubicBezTo>
                      <a:pt x="558" y="84"/>
                      <a:pt x="568" y="74"/>
                      <a:pt x="568" y="60"/>
                    </a:cubicBezTo>
                    <a:cubicBezTo>
                      <a:pt x="568" y="13"/>
                      <a:pt x="568" y="13"/>
                      <a:pt x="568" y="13"/>
                    </a:cubicBezTo>
                    <a:cubicBezTo>
                      <a:pt x="568" y="12"/>
                      <a:pt x="568" y="9"/>
                      <a:pt x="568" y="9"/>
                    </a:cubicBezTo>
                    <a:cubicBezTo>
                      <a:pt x="568" y="4"/>
                      <a:pt x="564" y="1"/>
                      <a:pt x="559" y="0"/>
                    </a:cubicBezTo>
                    <a:cubicBezTo>
                      <a:pt x="559" y="0"/>
                      <a:pt x="557" y="0"/>
                      <a:pt x="555" y="0"/>
                    </a:cubicBezTo>
                    <a:cubicBezTo>
                      <a:pt x="555" y="0"/>
                      <a:pt x="14" y="0"/>
                      <a:pt x="13" y="0"/>
                    </a:cubicBezTo>
                    <a:cubicBezTo>
                      <a:pt x="12" y="0"/>
                      <a:pt x="9" y="0"/>
                      <a:pt x="9" y="0"/>
                    </a:cubicBezTo>
                    <a:cubicBezTo>
                      <a:pt x="4" y="1"/>
                      <a:pt x="1" y="4"/>
                      <a:pt x="1" y="9"/>
                    </a:cubicBezTo>
                    <a:cubicBezTo>
                      <a:pt x="1" y="9"/>
                      <a:pt x="0" y="12"/>
                      <a:pt x="0" y="13"/>
                    </a:cubicBezTo>
                    <a:cubicBezTo>
                      <a:pt x="0" y="14"/>
                      <a:pt x="0" y="60"/>
                      <a:pt x="0" y="60"/>
                    </a:cubicBezTo>
                    <a:cubicBezTo>
                      <a:pt x="0" y="74"/>
                      <a:pt x="10" y="84"/>
                      <a:pt x="26" y="86"/>
                    </a:cubicBezTo>
                    <a:cubicBezTo>
                      <a:pt x="38" y="88"/>
                      <a:pt x="57" y="90"/>
                      <a:pt x="70" y="92"/>
                    </a:cubicBezTo>
                    <a:cubicBezTo>
                      <a:pt x="112" y="99"/>
                      <a:pt x="135" y="115"/>
                      <a:pt x="139" y="161"/>
                    </a:cubicBezTo>
                    <a:cubicBezTo>
                      <a:pt x="140" y="169"/>
                      <a:pt x="141" y="191"/>
                      <a:pt x="141" y="191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141" y="795"/>
                      <a:pt x="141" y="795"/>
                      <a:pt x="141" y="795"/>
                    </a:cubicBezTo>
                    <a:cubicBezTo>
                      <a:pt x="141" y="835"/>
                      <a:pt x="141" y="835"/>
                      <a:pt x="141" y="835"/>
                    </a:cubicBezTo>
                    <a:cubicBezTo>
                      <a:pt x="141" y="835"/>
                      <a:pt x="140" y="857"/>
                      <a:pt x="139" y="865"/>
                    </a:cubicBezTo>
                    <a:cubicBezTo>
                      <a:pt x="135" y="911"/>
                      <a:pt x="112" y="927"/>
                      <a:pt x="70" y="934"/>
                    </a:cubicBezTo>
                    <a:cubicBezTo>
                      <a:pt x="57" y="936"/>
                      <a:pt x="38" y="938"/>
                      <a:pt x="26" y="940"/>
                    </a:cubicBezTo>
                    <a:cubicBezTo>
                      <a:pt x="10" y="941"/>
                      <a:pt x="0" y="952"/>
                      <a:pt x="0" y="966"/>
                    </a:cubicBezTo>
                    <a:cubicBezTo>
                      <a:pt x="0" y="966"/>
                      <a:pt x="0" y="1012"/>
                      <a:pt x="0" y="1013"/>
                    </a:cubicBezTo>
                    <a:cubicBezTo>
                      <a:pt x="0" y="1014"/>
                      <a:pt x="1" y="1017"/>
                      <a:pt x="1" y="1017"/>
                    </a:cubicBezTo>
                    <a:cubicBezTo>
                      <a:pt x="1" y="1022"/>
                      <a:pt x="4" y="1025"/>
                      <a:pt x="9" y="1025"/>
                    </a:cubicBezTo>
                    <a:cubicBezTo>
                      <a:pt x="9" y="1025"/>
                      <a:pt x="12" y="1026"/>
                      <a:pt x="13" y="1026"/>
                    </a:cubicBezTo>
                    <a:cubicBezTo>
                      <a:pt x="14" y="1026"/>
                      <a:pt x="555" y="1026"/>
                      <a:pt x="555" y="1026"/>
                    </a:cubicBezTo>
                    <a:cubicBezTo>
                      <a:pt x="557" y="1026"/>
                      <a:pt x="559" y="1025"/>
                      <a:pt x="559" y="1025"/>
                    </a:cubicBezTo>
                    <a:cubicBezTo>
                      <a:pt x="564" y="1025"/>
                      <a:pt x="568" y="1022"/>
                      <a:pt x="568" y="1017"/>
                    </a:cubicBezTo>
                    <a:cubicBezTo>
                      <a:pt x="568" y="1017"/>
                      <a:pt x="568" y="1014"/>
                      <a:pt x="568" y="1013"/>
                    </a:cubicBezTo>
                    <a:cubicBezTo>
                      <a:pt x="568" y="966"/>
                      <a:pt x="568" y="966"/>
                      <a:pt x="568" y="966"/>
                    </a:cubicBezTo>
                    <a:cubicBezTo>
                      <a:pt x="568" y="952"/>
                      <a:pt x="558" y="941"/>
                      <a:pt x="543" y="940"/>
                    </a:cubicBezTo>
                    <a:cubicBezTo>
                      <a:pt x="531" y="938"/>
                      <a:pt x="511" y="936"/>
                      <a:pt x="498" y="934"/>
                    </a:cubicBezTo>
                    <a:cubicBezTo>
                      <a:pt x="457" y="927"/>
                      <a:pt x="433" y="911"/>
                      <a:pt x="429" y="865"/>
                    </a:cubicBezTo>
                    <a:cubicBezTo>
                      <a:pt x="428" y="857"/>
                      <a:pt x="428" y="835"/>
                      <a:pt x="428" y="835"/>
                    </a:cubicBezTo>
                    <a:cubicBezTo>
                      <a:pt x="427" y="795"/>
                      <a:pt x="427" y="795"/>
                      <a:pt x="427" y="795"/>
                    </a:cubicBezTo>
                    <a:cubicBezTo>
                      <a:pt x="427" y="579"/>
                      <a:pt x="427" y="579"/>
                      <a:pt x="427" y="579"/>
                    </a:cubicBezTo>
                    <a:cubicBezTo>
                      <a:pt x="850" y="579"/>
                      <a:pt x="850" y="579"/>
                      <a:pt x="850" y="579"/>
                    </a:cubicBezTo>
                    <a:cubicBezTo>
                      <a:pt x="850" y="795"/>
                      <a:pt x="850" y="795"/>
                      <a:pt x="850" y="795"/>
                    </a:cubicBezTo>
                    <a:cubicBezTo>
                      <a:pt x="849" y="835"/>
                      <a:pt x="849" y="835"/>
                      <a:pt x="849" y="835"/>
                    </a:cubicBezTo>
                    <a:cubicBezTo>
                      <a:pt x="849" y="835"/>
                      <a:pt x="849" y="857"/>
                      <a:pt x="848" y="865"/>
                    </a:cubicBezTo>
                    <a:cubicBezTo>
                      <a:pt x="844" y="911"/>
                      <a:pt x="820" y="927"/>
                      <a:pt x="779" y="934"/>
                    </a:cubicBezTo>
                    <a:cubicBezTo>
                      <a:pt x="766" y="936"/>
                      <a:pt x="746" y="938"/>
                      <a:pt x="734" y="940"/>
                    </a:cubicBezTo>
                    <a:cubicBezTo>
                      <a:pt x="719" y="941"/>
                      <a:pt x="709" y="952"/>
                      <a:pt x="709" y="966"/>
                    </a:cubicBezTo>
                    <a:cubicBezTo>
                      <a:pt x="709" y="966"/>
                      <a:pt x="709" y="1012"/>
                      <a:pt x="709" y="1013"/>
                    </a:cubicBezTo>
                    <a:close/>
                  </a:path>
                </a:pathLst>
              </a:custGeom>
              <a:solidFill>
                <a:srgbClr val="004EA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Freeform 33"/>
              <p:cNvSpPr>
                <a:spLocks/>
              </p:cNvSpPr>
              <p:nvPr userDrawn="1"/>
            </p:nvSpPr>
            <p:spPr bwMode="auto">
              <a:xfrm>
                <a:off x="8238510" y="6462480"/>
                <a:ext cx="139532" cy="252000"/>
              </a:xfrm>
              <a:custGeom>
                <a:avLst/>
                <a:gdLst/>
                <a:ahLst/>
                <a:cxnLst>
                  <a:cxn ang="0">
                    <a:pos x="0" y="1013"/>
                  </a:cxn>
                  <a:cxn ang="0">
                    <a:pos x="0" y="1017"/>
                  </a:cxn>
                  <a:cxn ang="0">
                    <a:pos x="8" y="1025"/>
                  </a:cxn>
                  <a:cxn ang="0">
                    <a:pos x="13" y="1026"/>
                  </a:cxn>
                  <a:cxn ang="0">
                    <a:pos x="555" y="1026"/>
                  </a:cxn>
                  <a:cxn ang="0">
                    <a:pos x="559" y="1025"/>
                  </a:cxn>
                  <a:cxn ang="0">
                    <a:pos x="567" y="1017"/>
                  </a:cxn>
                  <a:cxn ang="0">
                    <a:pos x="568" y="1013"/>
                  </a:cxn>
                  <a:cxn ang="0">
                    <a:pos x="568" y="966"/>
                  </a:cxn>
                  <a:cxn ang="0">
                    <a:pos x="542" y="940"/>
                  </a:cxn>
                  <a:cxn ang="0">
                    <a:pos x="498" y="934"/>
                  </a:cxn>
                  <a:cxn ang="0">
                    <a:pos x="429" y="865"/>
                  </a:cxn>
                  <a:cxn ang="0">
                    <a:pos x="427" y="835"/>
                  </a:cxn>
                  <a:cxn ang="0">
                    <a:pos x="427" y="795"/>
                  </a:cxn>
                  <a:cxn ang="0">
                    <a:pos x="427" y="231"/>
                  </a:cxn>
                  <a:cxn ang="0">
                    <a:pos x="427" y="191"/>
                  </a:cxn>
                  <a:cxn ang="0">
                    <a:pos x="429" y="161"/>
                  </a:cxn>
                  <a:cxn ang="0">
                    <a:pos x="498" y="92"/>
                  </a:cxn>
                  <a:cxn ang="0">
                    <a:pos x="542" y="86"/>
                  </a:cxn>
                  <a:cxn ang="0">
                    <a:pos x="568" y="60"/>
                  </a:cxn>
                  <a:cxn ang="0">
                    <a:pos x="568" y="13"/>
                  </a:cxn>
                  <a:cxn ang="0">
                    <a:pos x="567" y="9"/>
                  </a:cxn>
                  <a:cxn ang="0">
                    <a:pos x="559" y="0"/>
                  </a:cxn>
                  <a:cxn ang="0">
                    <a:pos x="555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0" y="60"/>
                  </a:cxn>
                  <a:cxn ang="0">
                    <a:pos x="25" y="86"/>
                  </a:cxn>
                  <a:cxn ang="0">
                    <a:pos x="69" y="92"/>
                  </a:cxn>
                  <a:cxn ang="0">
                    <a:pos x="139" y="161"/>
                  </a:cxn>
                  <a:cxn ang="0">
                    <a:pos x="140" y="191"/>
                  </a:cxn>
                  <a:cxn ang="0">
                    <a:pos x="141" y="231"/>
                  </a:cxn>
                  <a:cxn ang="0">
                    <a:pos x="141" y="795"/>
                  </a:cxn>
                  <a:cxn ang="0">
                    <a:pos x="140" y="835"/>
                  </a:cxn>
                  <a:cxn ang="0">
                    <a:pos x="139" y="865"/>
                  </a:cxn>
                  <a:cxn ang="0">
                    <a:pos x="69" y="934"/>
                  </a:cxn>
                  <a:cxn ang="0">
                    <a:pos x="25" y="940"/>
                  </a:cxn>
                  <a:cxn ang="0">
                    <a:pos x="0" y="966"/>
                  </a:cxn>
                  <a:cxn ang="0">
                    <a:pos x="0" y="1013"/>
                  </a:cxn>
                </a:cxnLst>
                <a:rect l="0" t="0" r="r" b="b"/>
                <a:pathLst>
                  <a:path w="568" h="1026">
                    <a:moveTo>
                      <a:pt x="0" y="1013"/>
                    </a:moveTo>
                    <a:cubicBezTo>
                      <a:pt x="0" y="1014"/>
                      <a:pt x="0" y="1017"/>
                      <a:pt x="0" y="1017"/>
                    </a:cubicBezTo>
                    <a:cubicBezTo>
                      <a:pt x="0" y="1022"/>
                      <a:pt x="4" y="1025"/>
                      <a:pt x="8" y="1025"/>
                    </a:cubicBezTo>
                    <a:cubicBezTo>
                      <a:pt x="8" y="1025"/>
                      <a:pt x="11" y="1026"/>
                      <a:pt x="13" y="1026"/>
                    </a:cubicBezTo>
                    <a:cubicBezTo>
                      <a:pt x="14" y="1026"/>
                      <a:pt x="555" y="1026"/>
                      <a:pt x="555" y="1026"/>
                    </a:cubicBezTo>
                    <a:cubicBezTo>
                      <a:pt x="556" y="1026"/>
                      <a:pt x="559" y="1025"/>
                      <a:pt x="559" y="1025"/>
                    </a:cubicBezTo>
                    <a:cubicBezTo>
                      <a:pt x="564" y="1025"/>
                      <a:pt x="567" y="1022"/>
                      <a:pt x="567" y="1017"/>
                    </a:cubicBezTo>
                    <a:cubicBezTo>
                      <a:pt x="567" y="1017"/>
                      <a:pt x="568" y="1014"/>
                      <a:pt x="568" y="1013"/>
                    </a:cubicBezTo>
                    <a:cubicBezTo>
                      <a:pt x="568" y="966"/>
                      <a:pt x="568" y="966"/>
                      <a:pt x="568" y="966"/>
                    </a:cubicBezTo>
                    <a:cubicBezTo>
                      <a:pt x="568" y="952"/>
                      <a:pt x="558" y="941"/>
                      <a:pt x="542" y="940"/>
                    </a:cubicBezTo>
                    <a:cubicBezTo>
                      <a:pt x="530" y="938"/>
                      <a:pt x="511" y="936"/>
                      <a:pt x="498" y="934"/>
                    </a:cubicBezTo>
                    <a:cubicBezTo>
                      <a:pt x="456" y="927"/>
                      <a:pt x="433" y="911"/>
                      <a:pt x="429" y="865"/>
                    </a:cubicBezTo>
                    <a:cubicBezTo>
                      <a:pt x="428" y="857"/>
                      <a:pt x="427" y="835"/>
                      <a:pt x="427" y="835"/>
                    </a:cubicBezTo>
                    <a:cubicBezTo>
                      <a:pt x="427" y="795"/>
                      <a:pt x="427" y="795"/>
                      <a:pt x="427" y="795"/>
                    </a:cubicBezTo>
                    <a:cubicBezTo>
                      <a:pt x="427" y="231"/>
                      <a:pt x="427" y="231"/>
                      <a:pt x="427" y="231"/>
                    </a:cubicBezTo>
                    <a:cubicBezTo>
                      <a:pt x="427" y="191"/>
                      <a:pt x="427" y="191"/>
                      <a:pt x="427" y="191"/>
                    </a:cubicBezTo>
                    <a:cubicBezTo>
                      <a:pt x="427" y="191"/>
                      <a:pt x="428" y="169"/>
                      <a:pt x="429" y="161"/>
                    </a:cubicBezTo>
                    <a:cubicBezTo>
                      <a:pt x="433" y="115"/>
                      <a:pt x="456" y="99"/>
                      <a:pt x="498" y="92"/>
                    </a:cubicBezTo>
                    <a:cubicBezTo>
                      <a:pt x="511" y="90"/>
                      <a:pt x="530" y="88"/>
                      <a:pt x="542" y="86"/>
                    </a:cubicBezTo>
                    <a:cubicBezTo>
                      <a:pt x="558" y="84"/>
                      <a:pt x="568" y="74"/>
                      <a:pt x="568" y="60"/>
                    </a:cubicBezTo>
                    <a:cubicBezTo>
                      <a:pt x="568" y="13"/>
                      <a:pt x="568" y="13"/>
                      <a:pt x="568" y="13"/>
                    </a:cubicBezTo>
                    <a:cubicBezTo>
                      <a:pt x="568" y="12"/>
                      <a:pt x="567" y="9"/>
                      <a:pt x="567" y="9"/>
                    </a:cubicBezTo>
                    <a:cubicBezTo>
                      <a:pt x="567" y="4"/>
                      <a:pt x="564" y="1"/>
                      <a:pt x="559" y="0"/>
                    </a:cubicBezTo>
                    <a:cubicBezTo>
                      <a:pt x="559" y="0"/>
                      <a:pt x="556" y="0"/>
                      <a:pt x="555" y="0"/>
                    </a:cubicBezTo>
                    <a:cubicBezTo>
                      <a:pt x="555" y="0"/>
                      <a:pt x="14" y="0"/>
                      <a:pt x="13" y="0"/>
                    </a:cubicBezTo>
                    <a:cubicBezTo>
                      <a:pt x="11" y="0"/>
                      <a:pt x="8" y="0"/>
                      <a:pt x="8" y="0"/>
                    </a:cubicBezTo>
                    <a:cubicBezTo>
                      <a:pt x="4" y="1"/>
                      <a:pt x="0" y="4"/>
                      <a:pt x="0" y="9"/>
                    </a:cubicBezTo>
                    <a:cubicBezTo>
                      <a:pt x="0" y="9"/>
                      <a:pt x="0" y="12"/>
                      <a:pt x="0" y="13"/>
                    </a:cubicBezTo>
                    <a:cubicBezTo>
                      <a:pt x="0" y="14"/>
                      <a:pt x="0" y="60"/>
                      <a:pt x="0" y="60"/>
                    </a:cubicBezTo>
                    <a:cubicBezTo>
                      <a:pt x="0" y="74"/>
                      <a:pt x="10" y="84"/>
                      <a:pt x="25" y="86"/>
                    </a:cubicBezTo>
                    <a:cubicBezTo>
                      <a:pt x="37" y="88"/>
                      <a:pt x="57" y="90"/>
                      <a:pt x="69" y="92"/>
                    </a:cubicBezTo>
                    <a:cubicBezTo>
                      <a:pt x="111" y="99"/>
                      <a:pt x="134" y="115"/>
                      <a:pt x="139" y="161"/>
                    </a:cubicBezTo>
                    <a:cubicBezTo>
                      <a:pt x="140" y="169"/>
                      <a:pt x="140" y="191"/>
                      <a:pt x="140" y="191"/>
                    </a:cubicBezTo>
                    <a:cubicBezTo>
                      <a:pt x="141" y="231"/>
                      <a:pt x="141" y="231"/>
                      <a:pt x="141" y="231"/>
                    </a:cubicBezTo>
                    <a:cubicBezTo>
                      <a:pt x="141" y="795"/>
                      <a:pt x="141" y="795"/>
                      <a:pt x="141" y="795"/>
                    </a:cubicBezTo>
                    <a:cubicBezTo>
                      <a:pt x="140" y="835"/>
                      <a:pt x="140" y="835"/>
                      <a:pt x="140" y="835"/>
                    </a:cubicBezTo>
                    <a:cubicBezTo>
                      <a:pt x="140" y="835"/>
                      <a:pt x="140" y="857"/>
                      <a:pt x="139" y="865"/>
                    </a:cubicBezTo>
                    <a:cubicBezTo>
                      <a:pt x="134" y="911"/>
                      <a:pt x="111" y="927"/>
                      <a:pt x="69" y="934"/>
                    </a:cubicBezTo>
                    <a:cubicBezTo>
                      <a:pt x="57" y="936"/>
                      <a:pt x="37" y="938"/>
                      <a:pt x="25" y="940"/>
                    </a:cubicBezTo>
                    <a:cubicBezTo>
                      <a:pt x="10" y="941"/>
                      <a:pt x="0" y="952"/>
                      <a:pt x="0" y="966"/>
                    </a:cubicBezTo>
                    <a:cubicBezTo>
                      <a:pt x="0" y="966"/>
                      <a:pt x="0" y="1012"/>
                      <a:pt x="0" y="1013"/>
                    </a:cubicBezTo>
                    <a:close/>
                  </a:path>
                </a:pathLst>
              </a:custGeom>
              <a:solidFill>
                <a:srgbClr val="004EA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8496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673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22" name="グループ化 121" hidden="1"/>
          <p:cNvGrpSpPr>
            <a:grpSpLocks noChangeAspect="1"/>
          </p:cNvGrpSpPr>
          <p:nvPr/>
        </p:nvGrpSpPr>
        <p:grpSpPr>
          <a:xfrm>
            <a:off x="10157132" y="233242"/>
            <a:ext cx="1791023" cy="421500"/>
            <a:chOff x="3078163" y="-3006725"/>
            <a:chExt cx="7269162" cy="2266949"/>
          </a:xfrm>
          <a:solidFill>
            <a:srgbClr val="00559A"/>
          </a:solidFill>
        </p:grpSpPr>
        <p:sp>
          <p:nvSpPr>
            <p:cNvPr id="123" name="Freeform 31"/>
            <p:cNvSpPr>
              <a:spLocks/>
            </p:cNvSpPr>
            <p:nvPr userDrawn="1"/>
          </p:nvSpPr>
          <p:spPr bwMode="auto">
            <a:xfrm>
              <a:off x="4949825" y="-3006725"/>
              <a:ext cx="735012" cy="1330325"/>
            </a:xfrm>
            <a:custGeom>
              <a:avLst/>
              <a:gdLst/>
              <a:ahLst/>
              <a:cxnLst>
                <a:cxn ang="0">
                  <a:pos x="567" y="1013"/>
                </a:cxn>
                <a:cxn ang="0">
                  <a:pos x="567" y="1017"/>
                </a:cxn>
                <a:cxn ang="0">
                  <a:pos x="559" y="1025"/>
                </a:cxn>
                <a:cxn ang="0">
                  <a:pos x="555" y="1026"/>
                </a:cxn>
                <a:cxn ang="0">
                  <a:pos x="12" y="1026"/>
                </a:cxn>
                <a:cxn ang="0">
                  <a:pos x="8" y="1025"/>
                </a:cxn>
                <a:cxn ang="0">
                  <a:pos x="0" y="1017"/>
                </a:cxn>
                <a:cxn ang="0">
                  <a:pos x="0" y="1013"/>
                </a:cxn>
                <a:cxn ang="0">
                  <a:pos x="0" y="966"/>
                </a:cxn>
                <a:cxn ang="0">
                  <a:pos x="25" y="940"/>
                </a:cxn>
                <a:cxn ang="0">
                  <a:pos x="69" y="934"/>
                </a:cxn>
                <a:cxn ang="0">
                  <a:pos x="139" y="865"/>
                </a:cxn>
                <a:cxn ang="0">
                  <a:pos x="140" y="835"/>
                </a:cxn>
                <a:cxn ang="0">
                  <a:pos x="141" y="795"/>
                </a:cxn>
                <a:cxn ang="0">
                  <a:pos x="141" y="231"/>
                </a:cxn>
                <a:cxn ang="0">
                  <a:pos x="140" y="191"/>
                </a:cxn>
                <a:cxn ang="0">
                  <a:pos x="139" y="161"/>
                </a:cxn>
                <a:cxn ang="0">
                  <a:pos x="69" y="92"/>
                </a:cxn>
                <a:cxn ang="0">
                  <a:pos x="25" y="86"/>
                </a:cxn>
                <a:cxn ang="0">
                  <a:pos x="0" y="60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555" y="0"/>
                </a:cxn>
                <a:cxn ang="0">
                  <a:pos x="559" y="0"/>
                </a:cxn>
                <a:cxn ang="0">
                  <a:pos x="567" y="9"/>
                </a:cxn>
                <a:cxn ang="0">
                  <a:pos x="567" y="13"/>
                </a:cxn>
                <a:cxn ang="0">
                  <a:pos x="567" y="60"/>
                </a:cxn>
                <a:cxn ang="0">
                  <a:pos x="542" y="86"/>
                </a:cxn>
                <a:cxn ang="0">
                  <a:pos x="498" y="92"/>
                </a:cxn>
                <a:cxn ang="0">
                  <a:pos x="428" y="161"/>
                </a:cxn>
                <a:cxn ang="0">
                  <a:pos x="427" y="191"/>
                </a:cxn>
                <a:cxn ang="0">
                  <a:pos x="426" y="231"/>
                </a:cxn>
                <a:cxn ang="0">
                  <a:pos x="426" y="795"/>
                </a:cxn>
                <a:cxn ang="0">
                  <a:pos x="427" y="835"/>
                </a:cxn>
                <a:cxn ang="0">
                  <a:pos x="428" y="865"/>
                </a:cxn>
                <a:cxn ang="0">
                  <a:pos x="498" y="934"/>
                </a:cxn>
                <a:cxn ang="0">
                  <a:pos x="542" y="940"/>
                </a:cxn>
                <a:cxn ang="0">
                  <a:pos x="567" y="966"/>
                </a:cxn>
                <a:cxn ang="0">
                  <a:pos x="567" y="1013"/>
                </a:cxn>
              </a:cxnLst>
              <a:rect l="0" t="0" r="r" b="b"/>
              <a:pathLst>
                <a:path w="567" h="1026">
                  <a:moveTo>
                    <a:pt x="567" y="1013"/>
                  </a:moveTo>
                  <a:cubicBezTo>
                    <a:pt x="567" y="1014"/>
                    <a:pt x="567" y="1017"/>
                    <a:pt x="567" y="1017"/>
                  </a:cubicBezTo>
                  <a:cubicBezTo>
                    <a:pt x="567" y="1022"/>
                    <a:pt x="563" y="1025"/>
                    <a:pt x="559" y="1025"/>
                  </a:cubicBezTo>
                  <a:cubicBezTo>
                    <a:pt x="559" y="1025"/>
                    <a:pt x="556" y="1026"/>
                    <a:pt x="555" y="1026"/>
                  </a:cubicBezTo>
                  <a:cubicBezTo>
                    <a:pt x="555" y="1026"/>
                    <a:pt x="14" y="1026"/>
                    <a:pt x="12" y="1026"/>
                  </a:cubicBezTo>
                  <a:cubicBezTo>
                    <a:pt x="11" y="1026"/>
                    <a:pt x="8" y="1025"/>
                    <a:pt x="8" y="1025"/>
                  </a:cubicBezTo>
                  <a:cubicBezTo>
                    <a:pt x="4" y="1025"/>
                    <a:pt x="0" y="1022"/>
                    <a:pt x="0" y="1017"/>
                  </a:cubicBezTo>
                  <a:cubicBezTo>
                    <a:pt x="0" y="1017"/>
                    <a:pt x="0" y="1014"/>
                    <a:pt x="0" y="1013"/>
                  </a:cubicBezTo>
                  <a:cubicBezTo>
                    <a:pt x="0" y="966"/>
                    <a:pt x="0" y="966"/>
                    <a:pt x="0" y="966"/>
                  </a:cubicBezTo>
                  <a:cubicBezTo>
                    <a:pt x="0" y="952"/>
                    <a:pt x="9" y="941"/>
                    <a:pt x="25" y="940"/>
                  </a:cubicBezTo>
                  <a:cubicBezTo>
                    <a:pt x="37" y="938"/>
                    <a:pt x="56" y="936"/>
                    <a:pt x="69" y="934"/>
                  </a:cubicBezTo>
                  <a:cubicBezTo>
                    <a:pt x="111" y="927"/>
                    <a:pt x="134" y="911"/>
                    <a:pt x="139" y="865"/>
                  </a:cubicBezTo>
                  <a:cubicBezTo>
                    <a:pt x="139" y="857"/>
                    <a:pt x="140" y="835"/>
                    <a:pt x="140" y="835"/>
                  </a:cubicBezTo>
                  <a:cubicBezTo>
                    <a:pt x="141" y="795"/>
                    <a:pt x="141" y="795"/>
                    <a:pt x="141" y="795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0" y="191"/>
                    <a:pt x="140" y="191"/>
                    <a:pt x="140" y="191"/>
                  </a:cubicBezTo>
                  <a:cubicBezTo>
                    <a:pt x="140" y="191"/>
                    <a:pt x="139" y="169"/>
                    <a:pt x="139" y="161"/>
                  </a:cubicBezTo>
                  <a:cubicBezTo>
                    <a:pt x="134" y="115"/>
                    <a:pt x="111" y="99"/>
                    <a:pt x="69" y="92"/>
                  </a:cubicBezTo>
                  <a:cubicBezTo>
                    <a:pt x="56" y="90"/>
                    <a:pt x="37" y="88"/>
                    <a:pt x="25" y="86"/>
                  </a:cubicBezTo>
                  <a:cubicBezTo>
                    <a:pt x="9" y="84"/>
                    <a:pt x="0" y="74"/>
                    <a:pt x="0" y="60"/>
                  </a:cubicBezTo>
                  <a:cubicBezTo>
                    <a:pt x="0" y="60"/>
                    <a:pt x="0" y="14"/>
                    <a:pt x="0" y="13"/>
                  </a:cubicBezTo>
                  <a:cubicBezTo>
                    <a:pt x="0" y="12"/>
                    <a:pt x="0" y="9"/>
                    <a:pt x="0" y="9"/>
                  </a:cubicBezTo>
                  <a:cubicBezTo>
                    <a:pt x="0" y="4"/>
                    <a:pt x="4" y="1"/>
                    <a:pt x="8" y="0"/>
                  </a:cubicBezTo>
                  <a:cubicBezTo>
                    <a:pt x="8" y="0"/>
                    <a:pt x="11" y="0"/>
                    <a:pt x="12" y="0"/>
                  </a:cubicBezTo>
                  <a:cubicBezTo>
                    <a:pt x="14" y="0"/>
                    <a:pt x="555" y="0"/>
                    <a:pt x="555" y="0"/>
                  </a:cubicBezTo>
                  <a:cubicBezTo>
                    <a:pt x="556" y="0"/>
                    <a:pt x="559" y="0"/>
                    <a:pt x="559" y="0"/>
                  </a:cubicBezTo>
                  <a:cubicBezTo>
                    <a:pt x="563" y="1"/>
                    <a:pt x="567" y="4"/>
                    <a:pt x="567" y="9"/>
                  </a:cubicBezTo>
                  <a:cubicBezTo>
                    <a:pt x="567" y="9"/>
                    <a:pt x="567" y="12"/>
                    <a:pt x="567" y="13"/>
                  </a:cubicBezTo>
                  <a:cubicBezTo>
                    <a:pt x="567" y="60"/>
                    <a:pt x="567" y="60"/>
                    <a:pt x="567" y="60"/>
                  </a:cubicBezTo>
                  <a:cubicBezTo>
                    <a:pt x="567" y="74"/>
                    <a:pt x="558" y="84"/>
                    <a:pt x="542" y="86"/>
                  </a:cubicBezTo>
                  <a:cubicBezTo>
                    <a:pt x="530" y="88"/>
                    <a:pt x="510" y="90"/>
                    <a:pt x="498" y="92"/>
                  </a:cubicBezTo>
                  <a:cubicBezTo>
                    <a:pt x="456" y="99"/>
                    <a:pt x="433" y="115"/>
                    <a:pt x="428" y="161"/>
                  </a:cubicBezTo>
                  <a:cubicBezTo>
                    <a:pt x="428" y="169"/>
                    <a:pt x="427" y="191"/>
                    <a:pt x="427" y="191"/>
                  </a:cubicBezTo>
                  <a:cubicBezTo>
                    <a:pt x="426" y="231"/>
                    <a:pt x="426" y="231"/>
                    <a:pt x="426" y="231"/>
                  </a:cubicBezTo>
                  <a:cubicBezTo>
                    <a:pt x="426" y="795"/>
                    <a:pt x="426" y="795"/>
                    <a:pt x="426" y="795"/>
                  </a:cubicBezTo>
                  <a:cubicBezTo>
                    <a:pt x="427" y="835"/>
                    <a:pt x="427" y="835"/>
                    <a:pt x="427" y="835"/>
                  </a:cubicBezTo>
                  <a:cubicBezTo>
                    <a:pt x="427" y="835"/>
                    <a:pt x="428" y="857"/>
                    <a:pt x="428" y="865"/>
                  </a:cubicBezTo>
                  <a:cubicBezTo>
                    <a:pt x="433" y="911"/>
                    <a:pt x="456" y="927"/>
                    <a:pt x="498" y="934"/>
                  </a:cubicBezTo>
                  <a:cubicBezTo>
                    <a:pt x="510" y="936"/>
                    <a:pt x="530" y="938"/>
                    <a:pt x="542" y="940"/>
                  </a:cubicBezTo>
                  <a:cubicBezTo>
                    <a:pt x="558" y="941"/>
                    <a:pt x="567" y="952"/>
                    <a:pt x="567" y="966"/>
                  </a:cubicBezTo>
                  <a:lnTo>
                    <a:pt x="567" y="10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765"/>
            </a:p>
          </p:txBody>
        </p:sp>
        <p:sp>
          <p:nvSpPr>
            <p:cNvPr id="124" name="Freeform 32"/>
            <p:cNvSpPr>
              <a:spLocks/>
            </p:cNvSpPr>
            <p:nvPr userDrawn="1"/>
          </p:nvSpPr>
          <p:spPr bwMode="auto">
            <a:xfrm>
              <a:off x="5886450" y="-3006725"/>
              <a:ext cx="1655762" cy="1330325"/>
            </a:xfrm>
            <a:custGeom>
              <a:avLst/>
              <a:gdLst/>
              <a:ahLst/>
              <a:cxnLst>
                <a:cxn ang="0">
                  <a:pos x="709" y="1017"/>
                </a:cxn>
                <a:cxn ang="0">
                  <a:pos x="722" y="1026"/>
                </a:cxn>
                <a:cxn ang="0">
                  <a:pos x="1268" y="1025"/>
                </a:cxn>
                <a:cxn ang="0">
                  <a:pos x="1277" y="1013"/>
                </a:cxn>
                <a:cxn ang="0">
                  <a:pos x="1251" y="940"/>
                </a:cxn>
                <a:cxn ang="0">
                  <a:pos x="1138" y="865"/>
                </a:cxn>
                <a:cxn ang="0">
                  <a:pos x="1136" y="795"/>
                </a:cxn>
                <a:cxn ang="0">
                  <a:pos x="1136" y="191"/>
                </a:cxn>
                <a:cxn ang="0">
                  <a:pos x="1207" y="92"/>
                </a:cxn>
                <a:cxn ang="0">
                  <a:pos x="1277" y="60"/>
                </a:cxn>
                <a:cxn ang="0">
                  <a:pos x="1277" y="9"/>
                </a:cxn>
                <a:cxn ang="0">
                  <a:pos x="1264" y="0"/>
                </a:cxn>
                <a:cxn ang="0">
                  <a:pos x="718" y="0"/>
                </a:cxn>
                <a:cxn ang="0">
                  <a:pos x="709" y="13"/>
                </a:cxn>
                <a:cxn ang="0">
                  <a:pos x="734" y="86"/>
                </a:cxn>
                <a:cxn ang="0">
                  <a:pos x="848" y="161"/>
                </a:cxn>
                <a:cxn ang="0">
                  <a:pos x="850" y="231"/>
                </a:cxn>
                <a:cxn ang="0">
                  <a:pos x="427" y="426"/>
                </a:cxn>
                <a:cxn ang="0">
                  <a:pos x="428" y="191"/>
                </a:cxn>
                <a:cxn ang="0">
                  <a:pos x="498" y="92"/>
                </a:cxn>
                <a:cxn ang="0">
                  <a:pos x="568" y="60"/>
                </a:cxn>
                <a:cxn ang="0">
                  <a:pos x="568" y="9"/>
                </a:cxn>
                <a:cxn ang="0">
                  <a:pos x="555" y="0"/>
                </a:cxn>
                <a:cxn ang="0">
                  <a:pos x="9" y="0"/>
                </a:cxn>
                <a:cxn ang="0">
                  <a:pos x="0" y="13"/>
                </a:cxn>
                <a:cxn ang="0">
                  <a:pos x="26" y="86"/>
                </a:cxn>
                <a:cxn ang="0">
                  <a:pos x="139" y="161"/>
                </a:cxn>
                <a:cxn ang="0">
                  <a:pos x="141" y="231"/>
                </a:cxn>
                <a:cxn ang="0">
                  <a:pos x="141" y="835"/>
                </a:cxn>
                <a:cxn ang="0">
                  <a:pos x="70" y="934"/>
                </a:cxn>
                <a:cxn ang="0">
                  <a:pos x="0" y="966"/>
                </a:cxn>
                <a:cxn ang="0">
                  <a:pos x="1" y="1017"/>
                </a:cxn>
                <a:cxn ang="0">
                  <a:pos x="13" y="1026"/>
                </a:cxn>
                <a:cxn ang="0">
                  <a:pos x="559" y="1025"/>
                </a:cxn>
                <a:cxn ang="0">
                  <a:pos x="568" y="1013"/>
                </a:cxn>
                <a:cxn ang="0">
                  <a:pos x="543" y="940"/>
                </a:cxn>
                <a:cxn ang="0">
                  <a:pos x="429" y="865"/>
                </a:cxn>
                <a:cxn ang="0">
                  <a:pos x="427" y="795"/>
                </a:cxn>
                <a:cxn ang="0">
                  <a:pos x="850" y="579"/>
                </a:cxn>
                <a:cxn ang="0">
                  <a:pos x="849" y="835"/>
                </a:cxn>
                <a:cxn ang="0">
                  <a:pos x="779" y="934"/>
                </a:cxn>
                <a:cxn ang="0">
                  <a:pos x="709" y="966"/>
                </a:cxn>
              </a:cxnLst>
              <a:rect l="0" t="0" r="r" b="b"/>
              <a:pathLst>
                <a:path w="1277" h="1026">
                  <a:moveTo>
                    <a:pt x="709" y="1013"/>
                  </a:moveTo>
                  <a:cubicBezTo>
                    <a:pt x="709" y="1014"/>
                    <a:pt x="709" y="1017"/>
                    <a:pt x="709" y="1017"/>
                  </a:cubicBezTo>
                  <a:cubicBezTo>
                    <a:pt x="709" y="1022"/>
                    <a:pt x="713" y="1025"/>
                    <a:pt x="718" y="1025"/>
                  </a:cubicBezTo>
                  <a:cubicBezTo>
                    <a:pt x="718" y="1025"/>
                    <a:pt x="720" y="1026"/>
                    <a:pt x="722" y="1026"/>
                  </a:cubicBezTo>
                  <a:cubicBezTo>
                    <a:pt x="723" y="1026"/>
                    <a:pt x="1264" y="1026"/>
                    <a:pt x="1264" y="1026"/>
                  </a:cubicBezTo>
                  <a:cubicBezTo>
                    <a:pt x="1265" y="1026"/>
                    <a:pt x="1268" y="1025"/>
                    <a:pt x="1268" y="1025"/>
                  </a:cubicBezTo>
                  <a:cubicBezTo>
                    <a:pt x="1273" y="1025"/>
                    <a:pt x="1277" y="1022"/>
                    <a:pt x="1277" y="1017"/>
                  </a:cubicBezTo>
                  <a:cubicBezTo>
                    <a:pt x="1277" y="1017"/>
                    <a:pt x="1277" y="1014"/>
                    <a:pt x="1277" y="1013"/>
                  </a:cubicBezTo>
                  <a:cubicBezTo>
                    <a:pt x="1277" y="966"/>
                    <a:pt x="1277" y="966"/>
                    <a:pt x="1277" y="966"/>
                  </a:cubicBezTo>
                  <a:cubicBezTo>
                    <a:pt x="1277" y="952"/>
                    <a:pt x="1267" y="941"/>
                    <a:pt x="1251" y="940"/>
                  </a:cubicBezTo>
                  <a:cubicBezTo>
                    <a:pt x="1240" y="938"/>
                    <a:pt x="1220" y="936"/>
                    <a:pt x="1207" y="934"/>
                  </a:cubicBezTo>
                  <a:cubicBezTo>
                    <a:pt x="1166" y="927"/>
                    <a:pt x="1142" y="911"/>
                    <a:pt x="1138" y="865"/>
                  </a:cubicBezTo>
                  <a:cubicBezTo>
                    <a:pt x="1137" y="857"/>
                    <a:pt x="1136" y="835"/>
                    <a:pt x="1136" y="835"/>
                  </a:cubicBezTo>
                  <a:cubicBezTo>
                    <a:pt x="1136" y="795"/>
                    <a:pt x="1136" y="795"/>
                    <a:pt x="1136" y="795"/>
                  </a:cubicBezTo>
                  <a:cubicBezTo>
                    <a:pt x="1136" y="231"/>
                    <a:pt x="1136" y="231"/>
                    <a:pt x="1136" y="231"/>
                  </a:cubicBezTo>
                  <a:cubicBezTo>
                    <a:pt x="1136" y="191"/>
                    <a:pt x="1136" y="191"/>
                    <a:pt x="1136" y="191"/>
                  </a:cubicBezTo>
                  <a:cubicBezTo>
                    <a:pt x="1136" y="191"/>
                    <a:pt x="1137" y="169"/>
                    <a:pt x="1138" y="161"/>
                  </a:cubicBezTo>
                  <a:cubicBezTo>
                    <a:pt x="1142" y="115"/>
                    <a:pt x="1166" y="99"/>
                    <a:pt x="1207" y="92"/>
                  </a:cubicBezTo>
                  <a:cubicBezTo>
                    <a:pt x="1220" y="90"/>
                    <a:pt x="1240" y="88"/>
                    <a:pt x="1251" y="86"/>
                  </a:cubicBezTo>
                  <a:cubicBezTo>
                    <a:pt x="1267" y="84"/>
                    <a:pt x="1277" y="74"/>
                    <a:pt x="1277" y="60"/>
                  </a:cubicBezTo>
                  <a:cubicBezTo>
                    <a:pt x="1277" y="13"/>
                    <a:pt x="1277" y="13"/>
                    <a:pt x="1277" y="13"/>
                  </a:cubicBezTo>
                  <a:cubicBezTo>
                    <a:pt x="1277" y="12"/>
                    <a:pt x="1277" y="9"/>
                    <a:pt x="1277" y="9"/>
                  </a:cubicBezTo>
                  <a:cubicBezTo>
                    <a:pt x="1277" y="4"/>
                    <a:pt x="1273" y="1"/>
                    <a:pt x="1268" y="0"/>
                  </a:cubicBezTo>
                  <a:cubicBezTo>
                    <a:pt x="1268" y="0"/>
                    <a:pt x="1265" y="0"/>
                    <a:pt x="1264" y="0"/>
                  </a:cubicBezTo>
                  <a:cubicBezTo>
                    <a:pt x="1264" y="0"/>
                    <a:pt x="723" y="0"/>
                    <a:pt x="722" y="0"/>
                  </a:cubicBezTo>
                  <a:cubicBezTo>
                    <a:pt x="720" y="0"/>
                    <a:pt x="718" y="0"/>
                    <a:pt x="718" y="0"/>
                  </a:cubicBezTo>
                  <a:cubicBezTo>
                    <a:pt x="713" y="1"/>
                    <a:pt x="709" y="4"/>
                    <a:pt x="709" y="9"/>
                  </a:cubicBezTo>
                  <a:cubicBezTo>
                    <a:pt x="709" y="9"/>
                    <a:pt x="709" y="12"/>
                    <a:pt x="709" y="13"/>
                  </a:cubicBezTo>
                  <a:cubicBezTo>
                    <a:pt x="709" y="14"/>
                    <a:pt x="709" y="60"/>
                    <a:pt x="709" y="60"/>
                  </a:cubicBezTo>
                  <a:cubicBezTo>
                    <a:pt x="709" y="74"/>
                    <a:pt x="719" y="84"/>
                    <a:pt x="734" y="86"/>
                  </a:cubicBezTo>
                  <a:cubicBezTo>
                    <a:pt x="746" y="88"/>
                    <a:pt x="766" y="90"/>
                    <a:pt x="779" y="92"/>
                  </a:cubicBezTo>
                  <a:cubicBezTo>
                    <a:pt x="820" y="99"/>
                    <a:pt x="844" y="115"/>
                    <a:pt x="848" y="161"/>
                  </a:cubicBezTo>
                  <a:cubicBezTo>
                    <a:pt x="849" y="169"/>
                    <a:pt x="849" y="191"/>
                    <a:pt x="849" y="191"/>
                  </a:cubicBezTo>
                  <a:cubicBezTo>
                    <a:pt x="850" y="231"/>
                    <a:pt x="850" y="231"/>
                    <a:pt x="850" y="231"/>
                  </a:cubicBezTo>
                  <a:cubicBezTo>
                    <a:pt x="850" y="426"/>
                    <a:pt x="850" y="426"/>
                    <a:pt x="850" y="426"/>
                  </a:cubicBezTo>
                  <a:cubicBezTo>
                    <a:pt x="427" y="426"/>
                    <a:pt x="427" y="426"/>
                    <a:pt x="427" y="426"/>
                  </a:cubicBezTo>
                  <a:cubicBezTo>
                    <a:pt x="427" y="231"/>
                    <a:pt x="427" y="231"/>
                    <a:pt x="427" y="231"/>
                  </a:cubicBezTo>
                  <a:cubicBezTo>
                    <a:pt x="428" y="191"/>
                    <a:pt x="428" y="191"/>
                    <a:pt x="428" y="191"/>
                  </a:cubicBezTo>
                  <a:cubicBezTo>
                    <a:pt x="428" y="191"/>
                    <a:pt x="428" y="169"/>
                    <a:pt x="429" y="161"/>
                  </a:cubicBezTo>
                  <a:cubicBezTo>
                    <a:pt x="433" y="115"/>
                    <a:pt x="457" y="99"/>
                    <a:pt x="498" y="92"/>
                  </a:cubicBezTo>
                  <a:cubicBezTo>
                    <a:pt x="511" y="90"/>
                    <a:pt x="531" y="88"/>
                    <a:pt x="543" y="86"/>
                  </a:cubicBezTo>
                  <a:cubicBezTo>
                    <a:pt x="558" y="84"/>
                    <a:pt x="568" y="74"/>
                    <a:pt x="568" y="60"/>
                  </a:cubicBezTo>
                  <a:cubicBezTo>
                    <a:pt x="568" y="13"/>
                    <a:pt x="568" y="13"/>
                    <a:pt x="568" y="13"/>
                  </a:cubicBezTo>
                  <a:cubicBezTo>
                    <a:pt x="568" y="12"/>
                    <a:pt x="568" y="9"/>
                    <a:pt x="568" y="9"/>
                  </a:cubicBezTo>
                  <a:cubicBezTo>
                    <a:pt x="568" y="4"/>
                    <a:pt x="564" y="1"/>
                    <a:pt x="559" y="0"/>
                  </a:cubicBezTo>
                  <a:cubicBezTo>
                    <a:pt x="559" y="0"/>
                    <a:pt x="557" y="0"/>
                    <a:pt x="555" y="0"/>
                  </a:cubicBezTo>
                  <a:cubicBezTo>
                    <a:pt x="555" y="0"/>
                    <a:pt x="14" y="0"/>
                    <a:pt x="13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4" y="1"/>
                    <a:pt x="1" y="4"/>
                    <a:pt x="1" y="9"/>
                  </a:cubicBezTo>
                  <a:cubicBezTo>
                    <a:pt x="1" y="9"/>
                    <a:pt x="0" y="12"/>
                    <a:pt x="0" y="13"/>
                  </a:cubicBezTo>
                  <a:cubicBezTo>
                    <a:pt x="0" y="14"/>
                    <a:pt x="0" y="60"/>
                    <a:pt x="0" y="60"/>
                  </a:cubicBezTo>
                  <a:cubicBezTo>
                    <a:pt x="0" y="74"/>
                    <a:pt x="10" y="84"/>
                    <a:pt x="26" y="86"/>
                  </a:cubicBezTo>
                  <a:cubicBezTo>
                    <a:pt x="38" y="88"/>
                    <a:pt x="57" y="90"/>
                    <a:pt x="70" y="92"/>
                  </a:cubicBezTo>
                  <a:cubicBezTo>
                    <a:pt x="112" y="99"/>
                    <a:pt x="135" y="115"/>
                    <a:pt x="139" y="161"/>
                  </a:cubicBezTo>
                  <a:cubicBezTo>
                    <a:pt x="140" y="169"/>
                    <a:pt x="141" y="191"/>
                    <a:pt x="141" y="191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1" y="795"/>
                    <a:pt x="141" y="795"/>
                    <a:pt x="141" y="795"/>
                  </a:cubicBezTo>
                  <a:cubicBezTo>
                    <a:pt x="141" y="835"/>
                    <a:pt x="141" y="835"/>
                    <a:pt x="141" y="835"/>
                  </a:cubicBezTo>
                  <a:cubicBezTo>
                    <a:pt x="141" y="835"/>
                    <a:pt x="140" y="857"/>
                    <a:pt x="139" y="865"/>
                  </a:cubicBezTo>
                  <a:cubicBezTo>
                    <a:pt x="135" y="911"/>
                    <a:pt x="112" y="927"/>
                    <a:pt x="70" y="934"/>
                  </a:cubicBezTo>
                  <a:cubicBezTo>
                    <a:pt x="57" y="936"/>
                    <a:pt x="38" y="938"/>
                    <a:pt x="26" y="940"/>
                  </a:cubicBezTo>
                  <a:cubicBezTo>
                    <a:pt x="10" y="941"/>
                    <a:pt x="0" y="952"/>
                    <a:pt x="0" y="966"/>
                  </a:cubicBezTo>
                  <a:cubicBezTo>
                    <a:pt x="0" y="966"/>
                    <a:pt x="0" y="1012"/>
                    <a:pt x="0" y="1013"/>
                  </a:cubicBezTo>
                  <a:cubicBezTo>
                    <a:pt x="0" y="1014"/>
                    <a:pt x="1" y="1017"/>
                    <a:pt x="1" y="1017"/>
                  </a:cubicBezTo>
                  <a:cubicBezTo>
                    <a:pt x="1" y="1022"/>
                    <a:pt x="4" y="1025"/>
                    <a:pt x="9" y="1025"/>
                  </a:cubicBezTo>
                  <a:cubicBezTo>
                    <a:pt x="9" y="1025"/>
                    <a:pt x="12" y="1026"/>
                    <a:pt x="13" y="1026"/>
                  </a:cubicBezTo>
                  <a:cubicBezTo>
                    <a:pt x="14" y="1026"/>
                    <a:pt x="555" y="1026"/>
                    <a:pt x="555" y="1026"/>
                  </a:cubicBezTo>
                  <a:cubicBezTo>
                    <a:pt x="557" y="1026"/>
                    <a:pt x="559" y="1025"/>
                    <a:pt x="559" y="1025"/>
                  </a:cubicBezTo>
                  <a:cubicBezTo>
                    <a:pt x="564" y="1025"/>
                    <a:pt x="568" y="1022"/>
                    <a:pt x="568" y="1017"/>
                  </a:cubicBezTo>
                  <a:cubicBezTo>
                    <a:pt x="568" y="1017"/>
                    <a:pt x="568" y="1014"/>
                    <a:pt x="568" y="1013"/>
                  </a:cubicBezTo>
                  <a:cubicBezTo>
                    <a:pt x="568" y="966"/>
                    <a:pt x="568" y="966"/>
                    <a:pt x="568" y="966"/>
                  </a:cubicBezTo>
                  <a:cubicBezTo>
                    <a:pt x="568" y="952"/>
                    <a:pt x="558" y="941"/>
                    <a:pt x="543" y="940"/>
                  </a:cubicBezTo>
                  <a:cubicBezTo>
                    <a:pt x="531" y="938"/>
                    <a:pt x="511" y="936"/>
                    <a:pt x="498" y="934"/>
                  </a:cubicBezTo>
                  <a:cubicBezTo>
                    <a:pt x="457" y="927"/>
                    <a:pt x="433" y="911"/>
                    <a:pt x="429" y="865"/>
                  </a:cubicBezTo>
                  <a:cubicBezTo>
                    <a:pt x="428" y="857"/>
                    <a:pt x="428" y="835"/>
                    <a:pt x="428" y="835"/>
                  </a:cubicBezTo>
                  <a:cubicBezTo>
                    <a:pt x="427" y="795"/>
                    <a:pt x="427" y="795"/>
                    <a:pt x="427" y="795"/>
                  </a:cubicBezTo>
                  <a:cubicBezTo>
                    <a:pt x="427" y="579"/>
                    <a:pt x="427" y="579"/>
                    <a:pt x="427" y="579"/>
                  </a:cubicBezTo>
                  <a:cubicBezTo>
                    <a:pt x="850" y="579"/>
                    <a:pt x="850" y="579"/>
                    <a:pt x="850" y="579"/>
                  </a:cubicBezTo>
                  <a:cubicBezTo>
                    <a:pt x="850" y="795"/>
                    <a:pt x="850" y="795"/>
                    <a:pt x="850" y="795"/>
                  </a:cubicBezTo>
                  <a:cubicBezTo>
                    <a:pt x="849" y="835"/>
                    <a:pt x="849" y="835"/>
                    <a:pt x="849" y="835"/>
                  </a:cubicBezTo>
                  <a:cubicBezTo>
                    <a:pt x="849" y="835"/>
                    <a:pt x="849" y="857"/>
                    <a:pt x="848" y="865"/>
                  </a:cubicBezTo>
                  <a:cubicBezTo>
                    <a:pt x="844" y="911"/>
                    <a:pt x="820" y="927"/>
                    <a:pt x="779" y="934"/>
                  </a:cubicBezTo>
                  <a:cubicBezTo>
                    <a:pt x="766" y="936"/>
                    <a:pt x="746" y="938"/>
                    <a:pt x="734" y="940"/>
                  </a:cubicBezTo>
                  <a:cubicBezTo>
                    <a:pt x="719" y="941"/>
                    <a:pt x="709" y="952"/>
                    <a:pt x="709" y="966"/>
                  </a:cubicBezTo>
                  <a:cubicBezTo>
                    <a:pt x="709" y="966"/>
                    <a:pt x="709" y="1012"/>
                    <a:pt x="709" y="10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765"/>
            </a:p>
          </p:txBody>
        </p:sp>
        <p:sp>
          <p:nvSpPr>
            <p:cNvPr id="125" name="Freeform 33"/>
            <p:cNvSpPr>
              <a:spLocks/>
            </p:cNvSpPr>
            <p:nvPr userDrawn="1"/>
          </p:nvSpPr>
          <p:spPr bwMode="auto">
            <a:xfrm>
              <a:off x="7742238" y="-3006725"/>
              <a:ext cx="736600" cy="1330325"/>
            </a:xfrm>
            <a:custGeom>
              <a:avLst/>
              <a:gdLst/>
              <a:ahLst/>
              <a:cxnLst>
                <a:cxn ang="0">
                  <a:pos x="0" y="1013"/>
                </a:cxn>
                <a:cxn ang="0">
                  <a:pos x="0" y="1017"/>
                </a:cxn>
                <a:cxn ang="0">
                  <a:pos x="8" y="1025"/>
                </a:cxn>
                <a:cxn ang="0">
                  <a:pos x="13" y="1026"/>
                </a:cxn>
                <a:cxn ang="0">
                  <a:pos x="555" y="1026"/>
                </a:cxn>
                <a:cxn ang="0">
                  <a:pos x="559" y="1025"/>
                </a:cxn>
                <a:cxn ang="0">
                  <a:pos x="567" y="1017"/>
                </a:cxn>
                <a:cxn ang="0">
                  <a:pos x="568" y="1013"/>
                </a:cxn>
                <a:cxn ang="0">
                  <a:pos x="568" y="966"/>
                </a:cxn>
                <a:cxn ang="0">
                  <a:pos x="542" y="940"/>
                </a:cxn>
                <a:cxn ang="0">
                  <a:pos x="498" y="934"/>
                </a:cxn>
                <a:cxn ang="0">
                  <a:pos x="429" y="865"/>
                </a:cxn>
                <a:cxn ang="0">
                  <a:pos x="427" y="835"/>
                </a:cxn>
                <a:cxn ang="0">
                  <a:pos x="427" y="795"/>
                </a:cxn>
                <a:cxn ang="0">
                  <a:pos x="427" y="231"/>
                </a:cxn>
                <a:cxn ang="0">
                  <a:pos x="427" y="191"/>
                </a:cxn>
                <a:cxn ang="0">
                  <a:pos x="429" y="161"/>
                </a:cxn>
                <a:cxn ang="0">
                  <a:pos x="498" y="92"/>
                </a:cxn>
                <a:cxn ang="0">
                  <a:pos x="542" y="86"/>
                </a:cxn>
                <a:cxn ang="0">
                  <a:pos x="568" y="60"/>
                </a:cxn>
                <a:cxn ang="0">
                  <a:pos x="568" y="13"/>
                </a:cxn>
                <a:cxn ang="0">
                  <a:pos x="567" y="9"/>
                </a:cxn>
                <a:cxn ang="0">
                  <a:pos x="559" y="0"/>
                </a:cxn>
                <a:cxn ang="0">
                  <a:pos x="555" y="0"/>
                </a:cxn>
                <a:cxn ang="0">
                  <a:pos x="13" y="0"/>
                </a:cxn>
                <a:cxn ang="0">
                  <a:pos x="8" y="0"/>
                </a:cxn>
                <a:cxn ang="0">
                  <a:pos x="0" y="9"/>
                </a:cxn>
                <a:cxn ang="0">
                  <a:pos x="0" y="13"/>
                </a:cxn>
                <a:cxn ang="0">
                  <a:pos x="0" y="60"/>
                </a:cxn>
                <a:cxn ang="0">
                  <a:pos x="25" y="86"/>
                </a:cxn>
                <a:cxn ang="0">
                  <a:pos x="69" y="92"/>
                </a:cxn>
                <a:cxn ang="0">
                  <a:pos x="139" y="161"/>
                </a:cxn>
                <a:cxn ang="0">
                  <a:pos x="140" y="191"/>
                </a:cxn>
                <a:cxn ang="0">
                  <a:pos x="141" y="231"/>
                </a:cxn>
                <a:cxn ang="0">
                  <a:pos x="141" y="795"/>
                </a:cxn>
                <a:cxn ang="0">
                  <a:pos x="140" y="835"/>
                </a:cxn>
                <a:cxn ang="0">
                  <a:pos x="139" y="865"/>
                </a:cxn>
                <a:cxn ang="0">
                  <a:pos x="69" y="934"/>
                </a:cxn>
                <a:cxn ang="0">
                  <a:pos x="25" y="940"/>
                </a:cxn>
                <a:cxn ang="0">
                  <a:pos x="0" y="966"/>
                </a:cxn>
                <a:cxn ang="0">
                  <a:pos x="0" y="1013"/>
                </a:cxn>
              </a:cxnLst>
              <a:rect l="0" t="0" r="r" b="b"/>
              <a:pathLst>
                <a:path w="568" h="1026">
                  <a:moveTo>
                    <a:pt x="0" y="1013"/>
                  </a:moveTo>
                  <a:cubicBezTo>
                    <a:pt x="0" y="1014"/>
                    <a:pt x="0" y="1017"/>
                    <a:pt x="0" y="1017"/>
                  </a:cubicBezTo>
                  <a:cubicBezTo>
                    <a:pt x="0" y="1022"/>
                    <a:pt x="4" y="1025"/>
                    <a:pt x="8" y="1025"/>
                  </a:cubicBezTo>
                  <a:cubicBezTo>
                    <a:pt x="8" y="1025"/>
                    <a:pt x="11" y="1026"/>
                    <a:pt x="13" y="1026"/>
                  </a:cubicBezTo>
                  <a:cubicBezTo>
                    <a:pt x="14" y="1026"/>
                    <a:pt x="555" y="1026"/>
                    <a:pt x="555" y="1026"/>
                  </a:cubicBezTo>
                  <a:cubicBezTo>
                    <a:pt x="556" y="1026"/>
                    <a:pt x="559" y="1025"/>
                    <a:pt x="559" y="1025"/>
                  </a:cubicBezTo>
                  <a:cubicBezTo>
                    <a:pt x="564" y="1025"/>
                    <a:pt x="567" y="1022"/>
                    <a:pt x="567" y="1017"/>
                  </a:cubicBezTo>
                  <a:cubicBezTo>
                    <a:pt x="567" y="1017"/>
                    <a:pt x="568" y="1014"/>
                    <a:pt x="568" y="1013"/>
                  </a:cubicBezTo>
                  <a:cubicBezTo>
                    <a:pt x="568" y="966"/>
                    <a:pt x="568" y="966"/>
                    <a:pt x="568" y="966"/>
                  </a:cubicBezTo>
                  <a:cubicBezTo>
                    <a:pt x="568" y="952"/>
                    <a:pt x="558" y="941"/>
                    <a:pt x="542" y="940"/>
                  </a:cubicBezTo>
                  <a:cubicBezTo>
                    <a:pt x="530" y="938"/>
                    <a:pt x="511" y="936"/>
                    <a:pt x="498" y="934"/>
                  </a:cubicBezTo>
                  <a:cubicBezTo>
                    <a:pt x="456" y="927"/>
                    <a:pt x="433" y="911"/>
                    <a:pt x="429" y="865"/>
                  </a:cubicBezTo>
                  <a:cubicBezTo>
                    <a:pt x="428" y="857"/>
                    <a:pt x="427" y="835"/>
                    <a:pt x="427" y="835"/>
                  </a:cubicBezTo>
                  <a:cubicBezTo>
                    <a:pt x="427" y="795"/>
                    <a:pt x="427" y="795"/>
                    <a:pt x="427" y="795"/>
                  </a:cubicBezTo>
                  <a:cubicBezTo>
                    <a:pt x="427" y="231"/>
                    <a:pt x="427" y="231"/>
                    <a:pt x="427" y="231"/>
                  </a:cubicBezTo>
                  <a:cubicBezTo>
                    <a:pt x="427" y="191"/>
                    <a:pt x="427" y="191"/>
                    <a:pt x="427" y="191"/>
                  </a:cubicBezTo>
                  <a:cubicBezTo>
                    <a:pt x="427" y="191"/>
                    <a:pt x="428" y="169"/>
                    <a:pt x="429" y="161"/>
                  </a:cubicBezTo>
                  <a:cubicBezTo>
                    <a:pt x="433" y="115"/>
                    <a:pt x="456" y="99"/>
                    <a:pt x="498" y="92"/>
                  </a:cubicBezTo>
                  <a:cubicBezTo>
                    <a:pt x="511" y="90"/>
                    <a:pt x="530" y="88"/>
                    <a:pt x="542" y="86"/>
                  </a:cubicBezTo>
                  <a:cubicBezTo>
                    <a:pt x="558" y="84"/>
                    <a:pt x="568" y="74"/>
                    <a:pt x="568" y="60"/>
                  </a:cubicBezTo>
                  <a:cubicBezTo>
                    <a:pt x="568" y="13"/>
                    <a:pt x="568" y="13"/>
                    <a:pt x="568" y="13"/>
                  </a:cubicBezTo>
                  <a:cubicBezTo>
                    <a:pt x="568" y="12"/>
                    <a:pt x="567" y="9"/>
                    <a:pt x="567" y="9"/>
                  </a:cubicBezTo>
                  <a:cubicBezTo>
                    <a:pt x="567" y="4"/>
                    <a:pt x="564" y="1"/>
                    <a:pt x="559" y="0"/>
                  </a:cubicBezTo>
                  <a:cubicBezTo>
                    <a:pt x="559" y="0"/>
                    <a:pt x="556" y="0"/>
                    <a:pt x="555" y="0"/>
                  </a:cubicBezTo>
                  <a:cubicBezTo>
                    <a:pt x="555" y="0"/>
                    <a:pt x="14" y="0"/>
                    <a:pt x="13" y="0"/>
                  </a:cubicBezTo>
                  <a:cubicBezTo>
                    <a:pt x="11" y="0"/>
                    <a:pt x="8" y="0"/>
                    <a:pt x="8" y="0"/>
                  </a:cubicBezTo>
                  <a:cubicBezTo>
                    <a:pt x="4" y="1"/>
                    <a:pt x="0" y="4"/>
                    <a:pt x="0" y="9"/>
                  </a:cubicBezTo>
                  <a:cubicBezTo>
                    <a:pt x="0" y="9"/>
                    <a:pt x="0" y="12"/>
                    <a:pt x="0" y="13"/>
                  </a:cubicBezTo>
                  <a:cubicBezTo>
                    <a:pt x="0" y="14"/>
                    <a:pt x="0" y="60"/>
                    <a:pt x="0" y="60"/>
                  </a:cubicBezTo>
                  <a:cubicBezTo>
                    <a:pt x="0" y="74"/>
                    <a:pt x="10" y="84"/>
                    <a:pt x="25" y="86"/>
                  </a:cubicBezTo>
                  <a:cubicBezTo>
                    <a:pt x="37" y="88"/>
                    <a:pt x="57" y="90"/>
                    <a:pt x="69" y="92"/>
                  </a:cubicBezTo>
                  <a:cubicBezTo>
                    <a:pt x="111" y="99"/>
                    <a:pt x="134" y="115"/>
                    <a:pt x="139" y="161"/>
                  </a:cubicBezTo>
                  <a:cubicBezTo>
                    <a:pt x="140" y="169"/>
                    <a:pt x="140" y="191"/>
                    <a:pt x="140" y="191"/>
                  </a:cubicBezTo>
                  <a:cubicBezTo>
                    <a:pt x="141" y="231"/>
                    <a:pt x="141" y="231"/>
                    <a:pt x="141" y="231"/>
                  </a:cubicBezTo>
                  <a:cubicBezTo>
                    <a:pt x="141" y="795"/>
                    <a:pt x="141" y="795"/>
                    <a:pt x="141" y="795"/>
                  </a:cubicBezTo>
                  <a:cubicBezTo>
                    <a:pt x="140" y="835"/>
                    <a:pt x="140" y="835"/>
                    <a:pt x="140" y="835"/>
                  </a:cubicBezTo>
                  <a:cubicBezTo>
                    <a:pt x="140" y="835"/>
                    <a:pt x="140" y="857"/>
                    <a:pt x="139" y="865"/>
                  </a:cubicBezTo>
                  <a:cubicBezTo>
                    <a:pt x="134" y="911"/>
                    <a:pt x="111" y="927"/>
                    <a:pt x="69" y="934"/>
                  </a:cubicBezTo>
                  <a:cubicBezTo>
                    <a:pt x="57" y="936"/>
                    <a:pt x="37" y="938"/>
                    <a:pt x="25" y="940"/>
                  </a:cubicBezTo>
                  <a:cubicBezTo>
                    <a:pt x="10" y="941"/>
                    <a:pt x="0" y="952"/>
                    <a:pt x="0" y="966"/>
                  </a:cubicBezTo>
                  <a:cubicBezTo>
                    <a:pt x="0" y="966"/>
                    <a:pt x="0" y="1012"/>
                    <a:pt x="0" y="10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765"/>
            </a:p>
          </p:txBody>
        </p:sp>
        <p:sp>
          <p:nvSpPr>
            <p:cNvPr id="126" name="Freeform 34"/>
            <p:cNvSpPr>
              <a:spLocks noEditPoints="1"/>
            </p:cNvSpPr>
            <p:nvPr userDrawn="1"/>
          </p:nvSpPr>
          <p:spPr bwMode="auto">
            <a:xfrm>
              <a:off x="3078163" y="-1282700"/>
              <a:ext cx="504825" cy="425450"/>
            </a:xfrm>
            <a:custGeom>
              <a:avLst/>
              <a:gdLst/>
              <a:ahLst/>
              <a:cxnLst>
                <a:cxn ang="0">
                  <a:pos x="314" y="328"/>
                </a:cxn>
                <a:cxn ang="0">
                  <a:pos x="243" y="261"/>
                </a:cxn>
                <a:cxn ang="0">
                  <a:pos x="166" y="171"/>
                </a:cxn>
                <a:cxn ang="0">
                  <a:pos x="137" y="171"/>
                </a:cxn>
                <a:cxn ang="0">
                  <a:pos x="137" y="264"/>
                </a:cxn>
                <a:cxn ang="0">
                  <a:pos x="156" y="279"/>
                </a:cxn>
                <a:cxn ang="0">
                  <a:pos x="197" y="279"/>
                </a:cxn>
                <a:cxn ang="0">
                  <a:pos x="197" y="319"/>
                </a:cxn>
                <a:cxn ang="0">
                  <a:pos x="0" y="319"/>
                </a:cxn>
                <a:cxn ang="0">
                  <a:pos x="0" y="279"/>
                </a:cxn>
                <a:cxn ang="0">
                  <a:pos x="40" y="279"/>
                </a:cxn>
                <a:cxn ang="0">
                  <a:pos x="59" y="264"/>
                </a:cxn>
                <a:cxn ang="0">
                  <a:pos x="59" y="55"/>
                </a:cxn>
                <a:cxn ang="0">
                  <a:pos x="40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231" y="0"/>
                </a:cxn>
                <a:cxn ang="0">
                  <a:pos x="346" y="81"/>
                </a:cxn>
                <a:cxn ang="0">
                  <a:pos x="260" y="158"/>
                </a:cxn>
                <a:cxn ang="0">
                  <a:pos x="315" y="223"/>
                </a:cxn>
                <a:cxn ang="0">
                  <a:pos x="334" y="279"/>
                </a:cxn>
                <a:cxn ang="0">
                  <a:pos x="349" y="243"/>
                </a:cxn>
                <a:cxn ang="0">
                  <a:pos x="349" y="226"/>
                </a:cxn>
                <a:cxn ang="0">
                  <a:pos x="389" y="226"/>
                </a:cxn>
                <a:cxn ang="0">
                  <a:pos x="389" y="243"/>
                </a:cxn>
                <a:cxn ang="0">
                  <a:pos x="314" y="328"/>
                </a:cxn>
                <a:cxn ang="0">
                  <a:pos x="137" y="132"/>
                </a:cxn>
                <a:cxn ang="0">
                  <a:pos x="197" y="132"/>
                </a:cxn>
                <a:cxn ang="0">
                  <a:pos x="267" y="82"/>
                </a:cxn>
                <a:cxn ang="0">
                  <a:pos x="202" y="39"/>
                </a:cxn>
                <a:cxn ang="0">
                  <a:pos x="137" y="39"/>
                </a:cxn>
                <a:cxn ang="0">
                  <a:pos x="137" y="132"/>
                </a:cxn>
              </a:cxnLst>
              <a:rect l="0" t="0" r="r" b="b"/>
              <a:pathLst>
                <a:path w="389" h="328">
                  <a:moveTo>
                    <a:pt x="314" y="328"/>
                  </a:moveTo>
                  <a:cubicBezTo>
                    <a:pt x="266" y="328"/>
                    <a:pt x="243" y="307"/>
                    <a:pt x="243" y="261"/>
                  </a:cubicBezTo>
                  <a:cubicBezTo>
                    <a:pt x="243" y="184"/>
                    <a:pt x="224" y="171"/>
                    <a:pt x="166" y="171"/>
                  </a:cubicBezTo>
                  <a:cubicBezTo>
                    <a:pt x="137" y="171"/>
                    <a:pt x="137" y="171"/>
                    <a:pt x="137" y="171"/>
                  </a:cubicBezTo>
                  <a:cubicBezTo>
                    <a:pt x="137" y="264"/>
                    <a:pt x="137" y="264"/>
                    <a:pt x="137" y="264"/>
                  </a:cubicBezTo>
                  <a:cubicBezTo>
                    <a:pt x="137" y="274"/>
                    <a:pt x="140" y="279"/>
                    <a:pt x="156" y="279"/>
                  </a:cubicBezTo>
                  <a:cubicBezTo>
                    <a:pt x="197" y="279"/>
                    <a:pt x="197" y="279"/>
                    <a:pt x="197" y="279"/>
                  </a:cubicBezTo>
                  <a:cubicBezTo>
                    <a:pt x="197" y="319"/>
                    <a:pt x="197" y="319"/>
                    <a:pt x="197" y="319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40" y="279"/>
                    <a:pt x="40" y="279"/>
                    <a:pt x="40" y="279"/>
                  </a:cubicBezTo>
                  <a:cubicBezTo>
                    <a:pt x="56" y="279"/>
                    <a:pt x="59" y="274"/>
                    <a:pt x="59" y="264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45"/>
                    <a:pt x="56" y="40"/>
                    <a:pt x="4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307" y="0"/>
                    <a:pt x="346" y="27"/>
                    <a:pt x="346" y="81"/>
                  </a:cubicBezTo>
                  <a:cubicBezTo>
                    <a:pt x="346" y="122"/>
                    <a:pt x="314" y="150"/>
                    <a:pt x="260" y="158"/>
                  </a:cubicBezTo>
                  <a:cubicBezTo>
                    <a:pt x="305" y="167"/>
                    <a:pt x="315" y="190"/>
                    <a:pt x="315" y="223"/>
                  </a:cubicBezTo>
                  <a:cubicBezTo>
                    <a:pt x="315" y="248"/>
                    <a:pt x="318" y="279"/>
                    <a:pt x="334" y="279"/>
                  </a:cubicBezTo>
                  <a:cubicBezTo>
                    <a:pt x="343" y="279"/>
                    <a:pt x="349" y="273"/>
                    <a:pt x="349" y="243"/>
                  </a:cubicBezTo>
                  <a:cubicBezTo>
                    <a:pt x="349" y="226"/>
                    <a:pt x="349" y="226"/>
                    <a:pt x="349" y="226"/>
                  </a:cubicBezTo>
                  <a:cubicBezTo>
                    <a:pt x="389" y="226"/>
                    <a:pt x="389" y="226"/>
                    <a:pt x="389" y="226"/>
                  </a:cubicBezTo>
                  <a:cubicBezTo>
                    <a:pt x="389" y="243"/>
                    <a:pt x="389" y="243"/>
                    <a:pt x="389" y="243"/>
                  </a:cubicBezTo>
                  <a:cubicBezTo>
                    <a:pt x="389" y="300"/>
                    <a:pt x="364" y="328"/>
                    <a:pt x="314" y="328"/>
                  </a:cubicBezTo>
                  <a:close/>
                  <a:moveTo>
                    <a:pt x="137" y="132"/>
                  </a:moveTo>
                  <a:cubicBezTo>
                    <a:pt x="197" y="132"/>
                    <a:pt x="197" y="132"/>
                    <a:pt x="197" y="132"/>
                  </a:cubicBezTo>
                  <a:cubicBezTo>
                    <a:pt x="256" y="132"/>
                    <a:pt x="267" y="113"/>
                    <a:pt x="267" y="82"/>
                  </a:cubicBezTo>
                  <a:cubicBezTo>
                    <a:pt x="267" y="54"/>
                    <a:pt x="245" y="39"/>
                    <a:pt x="202" y="39"/>
                  </a:cubicBezTo>
                  <a:cubicBezTo>
                    <a:pt x="137" y="39"/>
                    <a:pt x="137" y="39"/>
                    <a:pt x="137" y="39"/>
                  </a:cubicBezTo>
                  <a:lnTo>
                    <a:pt x="137" y="1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765"/>
            </a:p>
          </p:txBody>
        </p:sp>
        <p:sp>
          <p:nvSpPr>
            <p:cNvPr id="127" name="Freeform 35"/>
            <p:cNvSpPr>
              <a:spLocks noEditPoints="1"/>
            </p:cNvSpPr>
            <p:nvPr userDrawn="1"/>
          </p:nvSpPr>
          <p:spPr bwMode="auto">
            <a:xfrm>
              <a:off x="3633788" y="-1173163"/>
              <a:ext cx="319087" cy="312737"/>
            </a:xfrm>
            <a:custGeom>
              <a:avLst/>
              <a:gdLst/>
              <a:ahLst/>
              <a:cxnLst>
                <a:cxn ang="0">
                  <a:pos x="127" y="241"/>
                </a:cxn>
                <a:cxn ang="0">
                  <a:pos x="0" y="120"/>
                </a:cxn>
                <a:cxn ang="0">
                  <a:pos x="125" y="0"/>
                </a:cxn>
                <a:cxn ang="0">
                  <a:pos x="215" y="37"/>
                </a:cxn>
                <a:cxn ang="0">
                  <a:pos x="244" y="126"/>
                </a:cxn>
                <a:cxn ang="0">
                  <a:pos x="244" y="129"/>
                </a:cxn>
                <a:cxn ang="0">
                  <a:pos x="76" y="129"/>
                </a:cxn>
                <a:cxn ang="0">
                  <a:pos x="93" y="185"/>
                </a:cxn>
                <a:cxn ang="0">
                  <a:pos x="133" y="200"/>
                </a:cxn>
                <a:cxn ang="0">
                  <a:pos x="194" y="152"/>
                </a:cxn>
                <a:cxn ang="0">
                  <a:pos x="195" y="150"/>
                </a:cxn>
                <a:cxn ang="0">
                  <a:pos x="243" y="150"/>
                </a:cxn>
                <a:cxn ang="0">
                  <a:pos x="243" y="153"/>
                </a:cxn>
                <a:cxn ang="0">
                  <a:pos x="127" y="241"/>
                </a:cxn>
                <a:cxn ang="0">
                  <a:pos x="76" y="92"/>
                </a:cxn>
                <a:cxn ang="0">
                  <a:pos x="169" y="92"/>
                </a:cxn>
                <a:cxn ang="0">
                  <a:pos x="155" y="50"/>
                </a:cxn>
                <a:cxn ang="0">
                  <a:pos x="124" y="38"/>
                </a:cxn>
                <a:cxn ang="0">
                  <a:pos x="76" y="92"/>
                </a:cxn>
              </a:cxnLst>
              <a:rect l="0" t="0" r="r" b="b"/>
              <a:pathLst>
                <a:path w="247" h="241">
                  <a:moveTo>
                    <a:pt x="127" y="241"/>
                  </a:moveTo>
                  <a:cubicBezTo>
                    <a:pt x="44" y="241"/>
                    <a:pt x="0" y="199"/>
                    <a:pt x="0" y="120"/>
                  </a:cubicBezTo>
                  <a:cubicBezTo>
                    <a:pt x="0" y="50"/>
                    <a:pt x="52" y="0"/>
                    <a:pt x="125" y="0"/>
                  </a:cubicBezTo>
                  <a:cubicBezTo>
                    <a:pt x="172" y="0"/>
                    <a:pt x="200" y="20"/>
                    <a:pt x="215" y="37"/>
                  </a:cubicBezTo>
                  <a:cubicBezTo>
                    <a:pt x="237" y="61"/>
                    <a:pt x="247" y="94"/>
                    <a:pt x="244" y="126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5" y="153"/>
                    <a:pt x="81" y="173"/>
                    <a:pt x="93" y="185"/>
                  </a:cubicBezTo>
                  <a:cubicBezTo>
                    <a:pt x="102" y="195"/>
                    <a:pt x="116" y="200"/>
                    <a:pt x="133" y="200"/>
                  </a:cubicBezTo>
                  <a:cubicBezTo>
                    <a:pt x="168" y="200"/>
                    <a:pt x="188" y="185"/>
                    <a:pt x="194" y="152"/>
                  </a:cubicBezTo>
                  <a:cubicBezTo>
                    <a:pt x="195" y="150"/>
                    <a:pt x="195" y="150"/>
                    <a:pt x="195" y="150"/>
                  </a:cubicBezTo>
                  <a:cubicBezTo>
                    <a:pt x="243" y="150"/>
                    <a:pt x="243" y="150"/>
                    <a:pt x="243" y="150"/>
                  </a:cubicBezTo>
                  <a:cubicBezTo>
                    <a:pt x="243" y="153"/>
                    <a:pt x="243" y="153"/>
                    <a:pt x="243" y="153"/>
                  </a:cubicBezTo>
                  <a:cubicBezTo>
                    <a:pt x="236" y="210"/>
                    <a:pt x="196" y="241"/>
                    <a:pt x="127" y="241"/>
                  </a:cubicBezTo>
                  <a:close/>
                  <a:moveTo>
                    <a:pt x="76" y="92"/>
                  </a:moveTo>
                  <a:cubicBezTo>
                    <a:pt x="169" y="92"/>
                    <a:pt x="169" y="92"/>
                    <a:pt x="169" y="92"/>
                  </a:cubicBezTo>
                  <a:cubicBezTo>
                    <a:pt x="169" y="79"/>
                    <a:pt x="166" y="61"/>
                    <a:pt x="155" y="50"/>
                  </a:cubicBezTo>
                  <a:cubicBezTo>
                    <a:pt x="147" y="42"/>
                    <a:pt x="137" y="38"/>
                    <a:pt x="124" y="38"/>
                  </a:cubicBezTo>
                  <a:cubicBezTo>
                    <a:pt x="86" y="38"/>
                    <a:pt x="78" y="71"/>
                    <a:pt x="76" y="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765"/>
            </a:p>
          </p:txBody>
        </p:sp>
        <p:sp>
          <p:nvSpPr>
            <p:cNvPr id="128" name="Freeform 36"/>
            <p:cNvSpPr>
              <a:spLocks noEditPoints="1"/>
            </p:cNvSpPr>
            <p:nvPr userDrawn="1"/>
          </p:nvSpPr>
          <p:spPr bwMode="auto">
            <a:xfrm>
              <a:off x="4014788" y="-1173163"/>
              <a:ext cx="369887" cy="312737"/>
            </a:xfrm>
            <a:custGeom>
              <a:avLst/>
              <a:gdLst/>
              <a:ahLst/>
              <a:cxnLst>
                <a:cxn ang="0">
                  <a:pos x="214" y="241"/>
                </a:cxn>
                <a:cxn ang="0">
                  <a:pos x="160" y="209"/>
                </a:cxn>
                <a:cxn ang="0">
                  <a:pos x="75" y="241"/>
                </a:cxn>
                <a:cxn ang="0">
                  <a:pos x="0" y="178"/>
                </a:cxn>
                <a:cxn ang="0">
                  <a:pos x="90" y="107"/>
                </a:cxn>
                <a:cxn ang="0">
                  <a:pos x="157" y="64"/>
                </a:cxn>
                <a:cxn ang="0">
                  <a:pos x="104" y="31"/>
                </a:cxn>
                <a:cxn ang="0">
                  <a:pos x="62" y="41"/>
                </a:cxn>
                <a:cxn ang="0">
                  <a:pos x="92" y="68"/>
                </a:cxn>
                <a:cxn ang="0">
                  <a:pos x="53" y="99"/>
                </a:cxn>
                <a:cxn ang="0">
                  <a:pos x="12" y="61"/>
                </a:cxn>
                <a:cxn ang="0">
                  <a:pos x="120" y="0"/>
                </a:cxn>
                <a:cxn ang="0">
                  <a:pos x="224" y="71"/>
                </a:cxn>
                <a:cxn ang="0">
                  <a:pos x="224" y="187"/>
                </a:cxn>
                <a:cxn ang="0">
                  <a:pos x="234" y="200"/>
                </a:cxn>
                <a:cxn ang="0">
                  <a:pos x="246" y="167"/>
                </a:cxn>
                <a:cxn ang="0">
                  <a:pos x="246" y="146"/>
                </a:cxn>
                <a:cxn ang="0">
                  <a:pos x="285" y="146"/>
                </a:cxn>
                <a:cxn ang="0">
                  <a:pos x="285" y="163"/>
                </a:cxn>
                <a:cxn ang="0">
                  <a:pos x="214" y="241"/>
                </a:cxn>
                <a:cxn ang="0">
                  <a:pos x="157" y="118"/>
                </a:cxn>
                <a:cxn ang="0">
                  <a:pos x="105" y="139"/>
                </a:cxn>
                <a:cxn ang="0">
                  <a:pos x="75" y="173"/>
                </a:cxn>
                <a:cxn ang="0">
                  <a:pos x="104" y="200"/>
                </a:cxn>
                <a:cxn ang="0">
                  <a:pos x="157" y="145"/>
                </a:cxn>
                <a:cxn ang="0">
                  <a:pos x="157" y="118"/>
                </a:cxn>
              </a:cxnLst>
              <a:rect l="0" t="0" r="r" b="b"/>
              <a:pathLst>
                <a:path w="285" h="241">
                  <a:moveTo>
                    <a:pt x="214" y="241"/>
                  </a:moveTo>
                  <a:cubicBezTo>
                    <a:pt x="186" y="241"/>
                    <a:pt x="166" y="229"/>
                    <a:pt x="160" y="209"/>
                  </a:cubicBezTo>
                  <a:cubicBezTo>
                    <a:pt x="142" y="230"/>
                    <a:pt x="113" y="241"/>
                    <a:pt x="75" y="241"/>
                  </a:cubicBezTo>
                  <a:cubicBezTo>
                    <a:pt x="27" y="241"/>
                    <a:pt x="0" y="218"/>
                    <a:pt x="0" y="178"/>
                  </a:cubicBezTo>
                  <a:cubicBezTo>
                    <a:pt x="0" y="126"/>
                    <a:pt x="48" y="116"/>
                    <a:pt x="90" y="107"/>
                  </a:cubicBezTo>
                  <a:cubicBezTo>
                    <a:pt x="126" y="99"/>
                    <a:pt x="157" y="93"/>
                    <a:pt x="157" y="64"/>
                  </a:cubicBezTo>
                  <a:cubicBezTo>
                    <a:pt x="157" y="41"/>
                    <a:pt x="140" y="31"/>
                    <a:pt x="104" y="31"/>
                  </a:cubicBezTo>
                  <a:cubicBezTo>
                    <a:pt x="92" y="31"/>
                    <a:pt x="73" y="34"/>
                    <a:pt x="62" y="41"/>
                  </a:cubicBezTo>
                  <a:cubicBezTo>
                    <a:pt x="81" y="41"/>
                    <a:pt x="92" y="51"/>
                    <a:pt x="92" y="68"/>
                  </a:cubicBezTo>
                  <a:cubicBezTo>
                    <a:pt x="92" y="82"/>
                    <a:pt x="85" y="99"/>
                    <a:pt x="53" y="99"/>
                  </a:cubicBezTo>
                  <a:cubicBezTo>
                    <a:pt x="30" y="99"/>
                    <a:pt x="12" y="83"/>
                    <a:pt x="12" y="61"/>
                  </a:cubicBezTo>
                  <a:cubicBezTo>
                    <a:pt x="12" y="5"/>
                    <a:pt x="95" y="0"/>
                    <a:pt x="120" y="0"/>
                  </a:cubicBezTo>
                  <a:cubicBezTo>
                    <a:pt x="187" y="0"/>
                    <a:pt x="224" y="26"/>
                    <a:pt x="224" y="71"/>
                  </a:cubicBezTo>
                  <a:cubicBezTo>
                    <a:pt x="224" y="187"/>
                    <a:pt x="224" y="187"/>
                    <a:pt x="224" y="187"/>
                  </a:cubicBezTo>
                  <a:cubicBezTo>
                    <a:pt x="224" y="196"/>
                    <a:pt x="228" y="200"/>
                    <a:pt x="234" y="200"/>
                  </a:cubicBezTo>
                  <a:cubicBezTo>
                    <a:pt x="238" y="200"/>
                    <a:pt x="246" y="200"/>
                    <a:pt x="246" y="167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85" y="146"/>
                    <a:pt x="285" y="146"/>
                    <a:pt x="285" y="146"/>
                  </a:cubicBezTo>
                  <a:cubicBezTo>
                    <a:pt x="285" y="163"/>
                    <a:pt x="285" y="163"/>
                    <a:pt x="285" y="163"/>
                  </a:cubicBezTo>
                  <a:cubicBezTo>
                    <a:pt x="285" y="215"/>
                    <a:pt x="262" y="241"/>
                    <a:pt x="214" y="241"/>
                  </a:cubicBezTo>
                  <a:close/>
                  <a:moveTo>
                    <a:pt x="157" y="118"/>
                  </a:moveTo>
                  <a:cubicBezTo>
                    <a:pt x="105" y="139"/>
                    <a:pt x="105" y="139"/>
                    <a:pt x="105" y="139"/>
                  </a:cubicBezTo>
                  <a:cubicBezTo>
                    <a:pt x="89" y="146"/>
                    <a:pt x="75" y="153"/>
                    <a:pt x="75" y="173"/>
                  </a:cubicBezTo>
                  <a:cubicBezTo>
                    <a:pt x="75" y="191"/>
                    <a:pt x="84" y="200"/>
                    <a:pt x="104" y="200"/>
                  </a:cubicBezTo>
                  <a:cubicBezTo>
                    <a:pt x="141" y="200"/>
                    <a:pt x="157" y="172"/>
                    <a:pt x="157" y="145"/>
                  </a:cubicBezTo>
                  <a:lnTo>
                    <a:pt x="157" y="1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765"/>
            </a:p>
          </p:txBody>
        </p:sp>
        <p:sp>
          <p:nvSpPr>
            <p:cNvPr id="129" name="Freeform 37"/>
            <p:cNvSpPr>
              <a:spLocks/>
            </p:cNvSpPr>
            <p:nvPr userDrawn="1"/>
          </p:nvSpPr>
          <p:spPr bwMode="auto">
            <a:xfrm>
              <a:off x="4433888" y="-1282700"/>
              <a:ext cx="207962" cy="412750"/>
            </a:xfrm>
            <a:custGeom>
              <a:avLst/>
              <a:gdLst/>
              <a:ahLst/>
              <a:cxnLst>
                <a:cxn ang="0">
                  <a:pos x="160" y="319"/>
                </a:cxn>
                <a:cxn ang="0">
                  <a:pos x="0" y="319"/>
                </a:cxn>
                <a:cxn ang="0">
                  <a:pos x="0" y="282"/>
                </a:cxn>
                <a:cxn ang="0">
                  <a:pos x="29" y="282"/>
                </a:cxn>
                <a:cxn ang="0">
                  <a:pos x="47" y="266"/>
                </a:cxn>
                <a:cxn ang="0">
                  <a:pos x="47" y="53"/>
                </a:cxn>
                <a:cxn ang="0">
                  <a:pos x="29" y="36"/>
                </a:cxn>
                <a:cxn ang="0">
                  <a:pos x="0" y="36"/>
                </a:cxn>
                <a:cxn ang="0">
                  <a:pos x="0" y="0"/>
                </a:cxn>
                <a:cxn ang="0">
                  <a:pos x="114" y="0"/>
                </a:cxn>
                <a:cxn ang="0">
                  <a:pos x="114" y="266"/>
                </a:cxn>
                <a:cxn ang="0">
                  <a:pos x="133" y="282"/>
                </a:cxn>
                <a:cxn ang="0">
                  <a:pos x="160" y="282"/>
                </a:cxn>
                <a:cxn ang="0">
                  <a:pos x="160" y="319"/>
                </a:cxn>
              </a:cxnLst>
              <a:rect l="0" t="0" r="r" b="b"/>
              <a:pathLst>
                <a:path w="160" h="319">
                  <a:moveTo>
                    <a:pt x="160" y="319"/>
                  </a:moveTo>
                  <a:cubicBezTo>
                    <a:pt x="0" y="319"/>
                    <a:pt x="0" y="319"/>
                    <a:pt x="0" y="319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29" y="282"/>
                    <a:pt x="29" y="282"/>
                    <a:pt x="29" y="282"/>
                  </a:cubicBezTo>
                  <a:cubicBezTo>
                    <a:pt x="42" y="282"/>
                    <a:pt x="47" y="278"/>
                    <a:pt x="47" y="266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41"/>
                    <a:pt x="42" y="36"/>
                    <a:pt x="29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266"/>
                    <a:pt x="114" y="266"/>
                    <a:pt x="114" y="266"/>
                  </a:cubicBezTo>
                  <a:cubicBezTo>
                    <a:pt x="114" y="278"/>
                    <a:pt x="119" y="282"/>
                    <a:pt x="133" y="282"/>
                  </a:cubicBezTo>
                  <a:cubicBezTo>
                    <a:pt x="160" y="282"/>
                    <a:pt x="160" y="282"/>
                    <a:pt x="160" y="282"/>
                  </a:cubicBezTo>
                  <a:lnTo>
                    <a:pt x="160" y="3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765"/>
            </a:p>
          </p:txBody>
        </p:sp>
        <p:sp>
          <p:nvSpPr>
            <p:cNvPr id="130" name="Freeform 38"/>
            <p:cNvSpPr>
              <a:spLocks noEditPoints="1"/>
            </p:cNvSpPr>
            <p:nvPr userDrawn="1"/>
          </p:nvSpPr>
          <p:spPr bwMode="auto">
            <a:xfrm>
              <a:off x="4703763" y="-1290638"/>
              <a:ext cx="206375" cy="420687"/>
            </a:xfrm>
            <a:custGeom>
              <a:avLst/>
              <a:gdLst/>
              <a:ahLst/>
              <a:cxnLst>
                <a:cxn ang="0">
                  <a:pos x="159" y="325"/>
                </a:cxn>
                <a:cxn ang="0">
                  <a:pos x="0" y="325"/>
                </a:cxn>
                <a:cxn ang="0">
                  <a:pos x="0" y="288"/>
                </a:cxn>
                <a:cxn ang="0">
                  <a:pos x="27" y="288"/>
                </a:cxn>
                <a:cxn ang="0">
                  <a:pos x="46" y="272"/>
                </a:cxn>
                <a:cxn ang="0">
                  <a:pos x="46" y="151"/>
                </a:cxn>
                <a:cxn ang="0">
                  <a:pos x="27" y="134"/>
                </a:cxn>
                <a:cxn ang="0">
                  <a:pos x="0" y="134"/>
                </a:cxn>
                <a:cxn ang="0">
                  <a:pos x="0" y="98"/>
                </a:cxn>
                <a:cxn ang="0">
                  <a:pos x="113" y="98"/>
                </a:cxn>
                <a:cxn ang="0">
                  <a:pos x="113" y="272"/>
                </a:cxn>
                <a:cxn ang="0">
                  <a:pos x="131" y="288"/>
                </a:cxn>
                <a:cxn ang="0">
                  <a:pos x="159" y="288"/>
                </a:cxn>
                <a:cxn ang="0">
                  <a:pos x="159" y="325"/>
                </a:cxn>
                <a:cxn ang="0">
                  <a:pos x="72" y="73"/>
                </a:cxn>
                <a:cxn ang="0">
                  <a:pos x="32" y="37"/>
                </a:cxn>
                <a:cxn ang="0">
                  <a:pos x="72" y="0"/>
                </a:cxn>
                <a:cxn ang="0">
                  <a:pos x="113" y="37"/>
                </a:cxn>
                <a:cxn ang="0">
                  <a:pos x="72" y="73"/>
                </a:cxn>
              </a:cxnLst>
              <a:rect l="0" t="0" r="r" b="b"/>
              <a:pathLst>
                <a:path w="159" h="325">
                  <a:moveTo>
                    <a:pt x="159" y="325"/>
                  </a:moveTo>
                  <a:cubicBezTo>
                    <a:pt x="0" y="325"/>
                    <a:pt x="0" y="325"/>
                    <a:pt x="0" y="325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7" y="288"/>
                    <a:pt x="27" y="288"/>
                    <a:pt x="27" y="288"/>
                  </a:cubicBezTo>
                  <a:cubicBezTo>
                    <a:pt x="41" y="288"/>
                    <a:pt x="46" y="284"/>
                    <a:pt x="46" y="272"/>
                  </a:cubicBezTo>
                  <a:cubicBezTo>
                    <a:pt x="46" y="151"/>
                    <a:pt x="46" y="151"/>
                    <a:pt x="46" y="151"/>
                  </a:cubicBezTo>
                  <a:cubicBezTo>
                    <a:pt x="46" y="139"/>
                    <a:pt x="41" y="134"/>
                    <a:pt x="27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13" y="98"/>
                    <a:pt x="113" y="98"/>
                    <a:pt x="113" y="98"/>
                  </a:cubicBezTo>
                  <a:cubicBezTo>
                    <a:pt x="113" y="272"/>
                    <a:pt x="113" y="272"/>
                    <a:pt x="113" y="272"/>
                  </a:cubicBezTo>
                  <a:cubicBezTo>
                    <a:pt x="113" y="284"/>
                    <a:pt x="117" y="288"/>
                    <a:pt x="131" y="288"/>
                  </a:cubicBezTo>
                  <a:cubicBezTo>
                    <a:pt x="159" y="288"/>
                    <a:pt x="159" y="288"/>
                    <a:pt x="159" y="288"/>
                  </a:cubicBezTo>
                  <a:lnTo>
                    <a:pt x="159" y="325"/>
                  </a:lnTo>
                  <a:close/>
                  <a:moveTo>
                    <a:pt x="72" y="73"/>
                  </a:moveTo>
                  <a:cubicBezTo>
                    <a:pt x="50" y="73"/>
                    <a:pt x="32" y="57"/>
                    <a:pt x="32" y="37"/>
                  </a:cubicBezTo>
                  <a:cubicBezTo>
                    <a:pt x="32" y="17"/>
                    <a:pt x="50" y="0"/>
                    <a:pt x="72" y="0"/>
                  </a:cubicBezTo>
                  <a:cubicBezTo>
                    <a:pt x="94" y="0"/>
                    <a:pt x="113" y="17"/>
                    <a:pt x="113" y="37"/>
                  </a:cubicBezTo>
                  <a:cubicBezTo>
                    <a:pt x="113" y="57"/>
                    <a:pt x="94" y="73"/>
                    <a:pt x="72" y="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765"/>
            </a:p>
          </p:txBody>
        </p:sp>
        <p:sp>
          <p:nvSpPr>
            <p:cNvPr id="131" name="Freeform 39"/>
            <p:cNvSpPr>
              <a:spLocks/>
            </p:cNvSpPr>
            <p:nvPr userDrawn="1"/>
          </p:nvSpPr>
          <p:spPr bwMode="auto">
            <a:xfrm>
              <a:off x="4972050" y="-1163638"/>
              <a:ext cx="307975" cy="293687"/>
            </a:xfrm>
            <a:custGeom>
              <a:avLst/>
              <a:gdLst/>
              <a:ahLst/>
              <a:cxnLst>
                <a:cxn ang="0">
                  <a:pos x="238" y="227"/>
                </a:cxn>
                <a:cxn ang="0">
                  <a:pos x="0" y="227"/>
                </a:cxn>
                <a:cxn ang="0">
                  <a:pos x="0" y="187"/>
                </a:cxn>
                <a:cxn ang="0">
                  <a:pos x="1" y="187"/>
                </a:cxn>
                <a:cxn ang="0">
                  <a:pos x="153" y="36"/>
                </a:cxn>
                <a:cxn ang="0">
                  <a:pos x="94" y="36"/>
                </a:cxn>
                <a:cxn ang="0">
                  <a:pos x="55" y="72"/>
                </a:cxn>
                <a:cxn ang="0">
                  <a:pos x="55" y="103"/>
                </a:cxn>
                <a:cxn ang="0">
                  <a:pos x="11" y="103"/>
                </a:cxn>
                <a:cxn ang="0">
                  <a:pos x="11" y="0"/>
                </a:cxn>
                <a:cxn ang="0">
                  <a:pos x="238" y="0"/>
                </a:cxn>
                <a:cxn ang="0">
                  <a:pos x="238" y="40"/>
                </a:cxn>
                <a:cxn ang="0">
                  <a:pos x="237" y="40"/>
                </a:cxn>
                <a:cxn ang="0">
                  <a:pos x="85" y="190"/>
                </a:cxn>
                <a:cxn ang="0">
                  <a:pos x="141" y="190"/>
                </a:cxn>
                <a:cxn ang="0">
                  <a:pos x="194" y="139"/>
                </a:cxn>
                <a:cxn ang="0">
                  <a:pos x="194" y="117"/>
                </a:cxn>
                <a:cxn ang="0">
                  <a:pos x="238" y="117"/>
                </a:cxn>
                <a:cxn ang="0">
                  <a:pos x="238" y="227"/>
                </a:cxn>
              </a:cxnLst>
              <a:rect l="0" t="0" r="r" b="b"/>
              <a:pathLst>
                <a:path w="238" h="227">
                  <a:moveTo>
                    <a:pt x="238" y="227"/>
                  </a:moveTo>
                  <a:cubicBezTo>
                    <a:pt x="0" y="227"/>
                    <a:pt x="0" y="227"/>
                    <a:pt x="0" y="22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1" y="187"/>
                    <a:pt x="1" y="187"/>
                    <a:pt x="1" y="18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85" y="36"/>
                    <a:pt x="55" y="39"/>
                    <a:pt x="55" y="72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38" y="40"/>
                    <a:pt x="238" y="40"/>
                    <a:pt x="238" y="40"/>
                  </a:cubicBezTo>
                  <a:cubicBezTo>
                    <a:pt x="237" y="40"/>
                    <a:pt x="237" y="40"/>
                    <a:pt x="237" y="40"/>
                  </a:cubicBezTo>
                  <a:cubicBezTo>
                    <a:pt x="85" y="190"/>
                    <a:pt x="85" y="190"/>
                    <a:pt x="85" y="190"/>
                  </a:cubicBezTo>
                  <a:cubicBezTo>
                    <a:pt x="141" y="190"/>
                    <a:pt x="141" y="190"/>
                    <a:pt x="141" y="190"/>
                  </a:cubicBezTo>
                  <a:cubicBezTo>
                    <a:pt x="177" y="190"/>
                    <a:pt x="194" y="174"/>
                    <a:pt x="194" y="139"/>
                  </a:cubicBezTo>
                  <a:cubicBezTo>
                    <a:pt x="194" y="117"/>
                    <a:pt x="194" y="117"/>
                    <a:pt x="194" y="117"/>
                  </a:cubicBezTo>
                  <a:cubicBezTo>
                    <a:pt x="238" y="117"/>
                    <a:pt x="238" y="117"/>
                    <a:pt x="238" y="117"/>
                  </a:cubicBezTo>
                  <a:lnTo>
                    <a:pt x="238" y="2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765"/>
            </a:p>
          </p:txBody>
        </p:sp>
        <p:sp>
          <p:nvSpPr>
            <p:cNvPr id="132" name="Freeform 40"/>
            <p:cNvSpPr>
              <a:spLocks noEditPoints="1"/>
            </p:cNvSpPr>
            <p:nvPr userDrawn="1"/>
          </p:nvSpPr>
          <p:spPr bwMode="auto">
            <a:xfrm>
              <a:off x="5351463" y="-1173163"/>
              <a:ext cx="319087" cy="312737"/>
            </a:xfrm>
            <a:custGeom>
              <a:avLst/>
              <a:gdLst/>
              <a:ahLst/>
              <a:cxnLst>
                <a:cxn ang="0">
                  <a:pos x="127" y="241"/>
                </a:cxn>
                <a:cxn ang="0">
                  <a:pos x="0" y="120"/>
                </a:cxn>
                <a:cxn ang="0">
                  <a:pos x="124" y="0"/>
                </a:cxn>
                <a:cxn ang="0">
                  <a:pos x="214" y="37"/>
                </a:cxn>
                <a:cxn ang="0">
                  <a:pos x="243" y="126"/>
                </a:cxn>
                <a:cxn ang="0">
                  <a:pos x="243" y="129"/>
                </a:cxn>
                <a:cxn ang="0">
                  <a:pos x="75" y="129"/>
                </a:cxn>
                <a:cxn ang="0">
                  <a:pos x="92" y="185"/>
                </a:cxn>
                <a:cxn ang="0">
                  <a:pos x="132" y="200"/>
                </a:cxn>
                <a:cxn ang="0">
                  <a:pos x="193" y="152"/>
                </a:cxn>
                <a:cxn ang="0">
                  <a:pos x="194" y="150"/>
                </a:cxn>
                <a:cxn ang="0">
                  <a:pos x="242" y="150"/>
                </a:cxn>
                <a:cxn ang="0">
                  <a:pos x="242" y="153"/>
                </a:cxn>
                <a:cxn ang="0">
                  <a:pos x="127" y="241"/>
                </a:cxn>
                <a:cxn ang="0">
                  <a:pos x="75" y="92"/>
                </a:cxn>
                <a:cxn ang="0">
                  <a:pos x="168" y="92"/>
                </a:cxn>
                <a:cxn ang="0">
                  <a:pos x="154" y="50"/>
                </a:cxn>
                <a:cxn ang="0">
                  <a:pos x="123" y="38"/>
                </a:cxn>
                <a:cxn ang="0">
                  <a:pos x="75" y="92"/>
                </a:cxn>
              </a:cxnLst>
              <a:rect l="0" t="0" r="r" b="b"/>
              <a:pathLst>
                <a:path w="246" h="241">
                  <a:moveTo>
                    <a:pt x="127" y="241"/>
                  </a:moveTo>
                  <a:cubicBezTo>
                    <a:pt x="43" y="241"/>
                    <a:pt x="0" y="199"/>
                    <a:pt x="0" y="120"/>
                  </a:cubicBezTo>
                  <a:cubicBezTo>
                    <a:pt x="0" y="50"/>
                    <a:pt x="51" y="0"/>
                    <a:pt x="124" y="0"/>
                  </a:cubicBezTo>
                  <a:cubicBezTo>
                    <a:pt x="171" y="0"/>
                    <a:pt x="199" y="20"/>
                    <a:pt x="214" y="37"/>
                  </a:cubicBezTo>
                  <a:cubicBezTo>
                    <a:pt x="236" y="61"/>
                    <a:pt x="246" y="94"/>
                    <a:pt x="243" y="126"/>
                  </a:cubicBezTo>
                  <a:cubicBezTo>
                    <a:pt x="243" y="129"/>
                    <a:pt x="243" y="129"/>
                    <a:pt x="243" y="129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4" y="153"/>
                    <a:pt x="80" y="173"/>
                    <a:pt x="92" y="185"/>
                  </a:cubicBezTo>
                  <a:cubicBezTo>
                    <a:pt x="102" y="195"/>
                    <a:pt x="115" y="200"/>
                    <a:pt x="132" y="200"/>
                  </a:cubicBezTo>
                  <a:cubicBezTo>
                    <a:pt x="167" y="200"/>
                    <a:pt x="187" y="185"/>
                    <a:pt x="193" y="152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242" y="150"/>
                    <a:pt x="242" y="150"/>
                    <a:pt x="242" y="150"/>
                  </a:cubicBezTo>
                  <a:cubicBezTo>
                    <a:pt x="242" y="153"/>
                    <a:pt x="242" y="153"/>
                    <a:pt x="242" y="153"/>
                  </a:cubicBezTo>
                  <a:cubicBezTo>
                    <a:pt x="235" y="210"/>
                    <a:pt x="195" y="241"/>
                    <a:pt x="127" y="241"/>
                  </a:cubicBezTo>
                  <a:close/>
                  <a:moveTo>
                    <a:pt x="75" y="92"/>
                  </a:moveTo>
                  <a:cubicBezTo>
                    <a:pt x="168" y="92"/>
                    <a:pt x="168" y="92"/>
                    <a:pt x="168" y="92"/>
                  </a:cubicBezTo>
                  <a:cubicBezTo>
                    <a:pt x="168" y="79"/>
                    <a:pt x="165" y="61"/>
                    <a:pt x="154" y="50"/>
                  </a:cubicBezTo>
                  <a:cubicBezTo>
                    <a:pt x="146" y="42"/>
                    <a:pt x="136" y="38"/>
                    <a:pt x="123" y="38"/>
                  </a:cubicBezTo>
                  <a:cubicBezTo>
                    <a:pt x="84" y="38"/>
                    <a:pt x="77" y="74"/>
                    <a:pt x="75" y="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765"/>
            </a:p>
          </p:txBody>
        </p:sp>
        <p:sp>
          <p:nvSpPr>
            <p:cNvPr id="133" name="Freeform 41"/>
            <p:cNvSpPr>
              <a:spLocks/>
            </p:cNvSpPr>
            <p:nvPr userDrawn="1"/>
          </p:nvSpPr>
          <p:spPr bwMode="auto">
            <a:xfrm>
              <a:off x="5895975" y="-1163638"/>
              <a:ext cx="398462" cy="423862"/>
            </a:xfrm>
            <a:custGeom>
              <a:avLst/>
              <a:gdLst/>
              <a:ahLst/>
              <a:cxnLst>
                <a:cxn ang="0">
                  <a:pos x="72" y="327"/>
                </a:cxn>
                <a:cxn ang="0">
                  <a:pos x="0" y="267"/>
                </a:cxn>
                <a:cxn ang="0">
                  <a:pos x="43" y="223"/>
                </a:cxn>
                <a:cxn ang="0">
                  <a:pos x="82" y="255"/>
                </a:cxn>
                <a:cxn ang="0">
                  <a:pos x="53" y="285"/>
                </a:cxn>
                <a:cxn ang="0">
                  <a:pos x="46" y="284"/>
                </a:cxn>
                <a:cxn ang="0">
                  <a:pos x="45" y="284"/>
                </a:cxn>
                <a:cxn ang="0">
                  <a:pos x="65" y="291"/>
                </a:cxn>
                <a:cxn ang="0">
                  <a:pos x="120" y="257"/>
                </a:cxn>
                <a:cxn ang="0">
                  <a:pos x="137" y="224"/>
                </a:cxn>
                <a:cxn ang="0">
                  <a:pos x="48" y="54"/>
                </a:cxn>
                <a:cxn ang="0">
                  <a:pos x="3" y="36"/>
                </a:cxn>
                <a:cxn ang="0">
                  <a:pos x="0" y="36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36"/>
                </a:cxn>
                <a:cxn ang="0">
                  <a:pos x="132" y="36"/>
                </a:cxn>
                <a:cxn ang="0">
                  <a:pos x="119" y="44"/>
                </a:cxn>
                <a:cxn ang="0">
                  <a:pos x="123" y="55"/>
                </a:cxn>
                <a:cxn ang="0">
                  <a:pos x="124" y="57"/>
                </a:cxn>
                <a:cxn ang="0">
                  <a:pos x="169" y="153"/>
                </a:cxn>
                <a:cxn ang="0">
                  <a:pos x="211" y="61"/>
                </a:cxn>
                <a:cxn ang="0">
                  <a:pos x="216" y="45"/>
                </a:cxn>
                <a:cxn ang="0">
                  <a:pos x="201" y="36"/>
                </a:cxn>
                <a:cxn ang="0">
                  <a:pos x="176" y="36"/>
                </a:cxn>
                <a:cxn ang="0">
                  <a:pos x="176" y="0"/>
                </a:cxn>
                <a:cxn ang="0">
                  <a:pos x="308" y="0"/>
                </a:cxn>
                <a:cxn ang="0">
                  <a:pos x="308" y="36"/>
                </a:cxn>
                <a:cxn ang="0">
                  <a:pos x="305" y="36"/>
                </a:cxn>
                <a:cxn ang="0">
                  <a:pos x="265" y="56"/>
                </a:cxn>
                <a:cxn ang="0">
                  <a:pos x="180" y="238"/>
                </a:cxn>
                <a:cxn ang="0">
                  <a:pos x="72" y="327"/>
                </a:cxn>
              </a:cxnLst>
              <a:rect l="0" t="0" r="r" b="b"/>
              <a:pathLst>
                <a:path w="308" h="327">
                  <a:moveTo>
                    <a:pt x="72" y="327"/>
                  </a:moveTo>
                  <a:cubicBezTo>
                    <a:pt x="37" y="327"/>
                    <a:pt x="0" y="308"/>
                    <a:pt x="0" y="267"/>
                  </a:cubicBezTo>
                  <a:cubicBezTo>
                    <a:pt x="0" y="241"/>
                    <a:pt x="17" y="223"/>
                    <a:pt x="43" y="223"/>
                  </a:cubicBezTo>
                  <a:cubicBezTo>
                    <a:pt x="64" y="223"/>
                    <a:pt x="82" y="237"/>
                    <a:pt x="82" y="255"/>
                  </a:cubicBezTo>
                  <a:cubicBezTo>
                    <a:pt x="82" y="271"/>
                    <a:pt x="69" y="285"/>
                    <a:pt x="53" y="285"/>
                  </a:cubicBezTo>
                  <a:cubicBezTo>
                    <a:pt x="51" y="285"/>
                    <a:pt x="49" y="285"/>
                    <a:pt x="46" y="284"/>
                  </a:cubicBezTo>
                  <a:cubicBezTo>
                    <a:pt x="46" y="284"/>
                    <a:pt x="46" y="284"/>
                    <a:pt x="45" y="284"/>
                  </a:cubicBezTo>
                  <a:cubicBezTo>
                    <a:pt x="50" y="289"/>
                    <a:pt x="56" y="291"/>
                    <a:pt x="65" y="291"/>
                  </a:cubicBezTo>
                  <a:cubicBezTo>
                    <a:pt x="99" y="291"/>
                    <a:pt x="112" y="273"/>
                    <a:pt x="120" y="257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2" y="42"/>
                    <a:pt x="28" y="36"/>
                    <a:pt x="3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7" y="36"/>
                    <a:pt x="157" y="36"/>
                    <a:pt x="157" y="36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27" y="36"/>
                    <a:pt x="119" y="37"/>
                    <a:pt x="119" y="44"/>
                  </a:cubicBezTo>
                  <a:cubicBezTo>
                    <a:pt x="119" y="46"/>
                    <a:pt x="122" y="51"/>
                    <a:pt x="123" y="55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69" y="153"/>
                    <a:pt x="169" y="153"/>
                    <a:pt x="169" y="153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4" y="56"/>
                    <a:pt x="216" y="51"/>
                    <a:pt x="216" y="45"/>
                  </a:cubicBezTo>
                  <a:cubicBezTo>
                    <a:pt x="216" y="41"/>
                    <a:pt x="209" y="36"/>
                    <a:pt x="201" y="36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05" y="36"/>
                    <a:pt x="305" y="36"/>
                    <a:pt x="305" y="36"/>
                  </a:cubicBezTo>
                  <a:cubicBezTo>
                    <a:pt x="287" y="36"/>
                    <a:pt x="272" y="40"/>
                    <a:pt x="265" y="56"/>
                  </a:cubicBezTo>
                  <a:cubicBezTo>
                    <a:pt x="180" y="238"/>
                    <a:pt x="180" y="238"/>
                    <a:pt x="180" y="238"/>
                  </a:cubicBezTo>
                  <a:cubicBezTo>
                    <a:pt x="149" y="303"/>
                    <a:pt x="120" y="327"/>
                    <a:pt x="72" y="3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765"/>
            </a:p>
          </p:txBody>
        </p:sp>
        <p:sp>
          <p:nvSpPr>
            <p:cNvPr id="134" name="Freeform 42"/>
            <p:cNvSpPr>
              <a:spLocks noEditPoints="1"/>
            </p:cNvSpPr>
            <p:nvPr userDrawn="1"/>
          </p:nvSpPr>
          <p:spPr bwMode="auto">
            <a:xfrm>
              <a:off x="6327775" y="-1173163"/>
              <a:ext cx="357187" cy="312737"/>
            </a:xfrm>
            <a:custGeom>
              <a:avLst/>
              <a:gdLst/>
              <a:ahLst/>
              <a:cxnLst>
                <a:cxn ang="0">
                  <a:pos x="137" y="241"/>
                </a:cxn>
                <a:cxn ang="0">
                  <a:pos x="0" y="120"/>
                </a:cxn>
                <a:cxn ang="0">
                  <a:pos x="137" y="0"/>
                </a:cxn>
                <a:cxn ang="0">
                  <a:pos x="275" y="120"/>
                </a:cxn>
                <a:cxn ang="0">
                  <a:pos x="137" y="241"/>
                </a:cxn>
                <a:cxn ang="0">
                  <a:pos x="137" y="36"/>
                </a:cxn>
                <a:cxn ang="0">
                  <a:pos x="75" y="120"/>
                </a:cxn>
                <a:cxn ang="0">
                  <a:pos x="137" y="204"/>
                </a:cxn>
                <a:cxn ang="0">
                  <a:pos x="200" y="120"/>
                </a:cxn>
                <a:cxn ang="0">
                  <a:pos x="137" y="36"/>
                </a:cxn>
              </a:cxnLst>
              <a:rect l="0" t="0" r="r" b="b"/>
              <a:pathLst>
                <a:path w="275" h="241">
                  <a:moveTo>
                    <a:pt x="137" y="241"/>
                  </a:moveTo>
                  <a:cubicBezTo>
                    <a:pt x="54" y="241"/>
                    <a:pt x="0" y="193"/>
                    <a:pt x="0" y="120"/>
                  </a:cubicBezTo>
                  <a:cubicBezTo>
                    <a:pt x="0" y="47"/>
                    <a:pt x="54" y="0"/>
                    <a:pt x="137" y="0"/>
                  </a:cubicBezTo>
                  <a:cubicBezTo>
                    <a:pt x="221" y="0"/>
                    <a:pt x="275" y="47"/>
                    <a:pt x="275" y="120"/>
                  </a:cubicBezTo>
                  <a:cubicBezTo>
                    <a:pt x="275" y="193"/>
                    <a:pt x="221" y="241"/>
                    <a:pt x="137" y="241"/>
                  </a:cubicBezTo>
                  <a:close/>
                  <a:moveTo>
                    <a:pt x="137" y="36"/>
                  </a:moveTo>
                  <a:cubicBezTo>
                    <a:pt x="96" y="36"/>
                    <a:pt x="75" y="65"/>
                    <a:pt x="75" y="120"/>
                  </a:cubicBezTo>
                  <a:cubicBezTo>
                    <a:pt x="75" y="176"/>
                    <a:pt x="96" y="204"/>
                    <a:pt x="137" y="204"/>
                  </a:cubicBezTo>
                  <a:cubicBezTo>
                    <a:pt x="179" y="204"/>
                    <a:pt x="200" y="176"/>
                    <a:pt x="200" y="120"/>
                  </a:cubicBezTo>
                  <a:cubicBezTo>
                    <a:pt x="200" y="65"/>
                    <a:pt x="179" y="36"/>
                    <a:pt x="137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765"/>
            </a:p>
          </p:txBody>
        </p:sp>
        <p:sp>
          <p:nvSpPr>
            <p:cNvPr id="135" name="Freeform 43"/>
            <p:cNvSpPr>
              <a:spLocks/>
            </p:cNvSpPr>
            <p:nvPr userDrawn="1"/>
          </p:nvSpPr>
          <p:spPr bwMode="auto">
            <a:xfrm>
              <a:off x="6723063" y="-1163638"/>
              <a:ext cx="431800" cy="303212"/>
            </a:xfrm>
            <a:custGeom>
              <a:avLst/>
              <a:gdLst/>
              <a:ahLst/>
              <a:cxnLst>
                <a:cxn ang="0">
                  <a:pos x="127" y="234"/>
                </a:cxn>
                <a:cxn ang="0">
                  <a:pos x="47" y="165"/>
                </a:cxn>
                <a:cxn ang="0">
                  <a:pos x="47" y="53"/>
                </a:cxn>
                <a:cxn ang="0">
                  <a:pos x="29" y="36"/>
                </a:cxn>
                <a:cxn ang="0">
                  <a:pos x="0" y="36"/>
                </a:cxn>
                <a:cxn ang="0">
                  <a:pos x="0" y="0"/>
                </a:cxn>
                <a:cxn ang="0">
                  <a:pos x="115" y="0"/>
                </a:cxn>
                <a:cxn ang="0">
                  <a:pos x="115" y="160"/>
                </a:cxn>
                <a:cxn ang="0">
                  <a:pos x="152" y="192"/>
                </a:cxn>
                <a:cxn ang="0">
                  <a:pos x="215" y="133"/>
                </a:cxn>
                <a:cxn ang="0">
                  <a:pos x="215" y="53"/>
                </a:cxn>
                <a:cxn ang="0">
                  <a:pos x="191" y="36"/>
                </a:cxn>
                <a:cxn ang="0">
                  <a:pos x="160" y="36"/>
                </a:cxn>
                <a:cxn ang="0">
                  <a:pos x="160" y="0"/>
                </a:cxn>
                <a:cxn ang="0">
                  <a:pos x="282" y="0"/>
                </a:cxn>
                <a:cxn ang="0">
                  <a:pos x="282" y="174"/>
                </a:cxn>
                <a:cxn ang="0">
                  <a:pos x="309" y="190"/>
                </a:cxn>
                <a:cxn ang="0">
                  <a:pos x="333" y="190"/>
                </a:cxn>
                <a:cxn ang="0">
                  <a:pos x="333" y="227"/>
                </a:cxn>
                <a:cxn ang="0">
                  <a:pos x="215" y="227"/>
                </a:cxn>
                <a:cxn ang="0">
                  <a:pos x="215" y="193"/>
                </a:cxn>
                <a:cxn ang="0">
                  <a:pos x="127" y="234"/>
                </a:cxn>
              </a:cxnLst>
              <a:rect l="0" t="0" r="r" b="b"/>
              <a:pathLst>
                <a:path w="333" h="234">
                  <a:moveTo>
                    <a:pt x="127" y="234"/>
                  </a:moveTo>
                  <a:cubicBezTo>
                    <a:pt x="76" y="234"/>
                    <a:pt x="47" y="209"/>
                    <a:pt x="47" y="165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41"/>
                    <a:pt x="43" y="36"/>
                    <a:pt x="29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60"/>
                    <a:pt x="115" y="160"/>
                    <a:pt x="115" y="160"/>
                  </a:cubicBezTo>
                  <a:cubicBezTo>
                    <a:pt x="115" y="179"/>
                    <a:pt x="129" y="192"/>
                    <a:pt x="152" y="192"/>
                  </a:cubicBezTo>
                  <a:cubicBezTo>
                    <a:pt x="196" y="192"/>
                    <a:pt x="215" y="154"/>
                    <a:pt x="215" y="13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45"/>
                    <a:pt x="212" y="36"/>
                    <a:pt x="191" y="3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2" y="174"/>
                    <a:pt x="282" y="174"/>
                    <a:pt x="282" y="174"/>
                  </a:cubicBezTo>
                  <a:cubicBezTo>
                    <a:pt x="282" y="185"/>
                    <a:pt x="285" y="190"/>
                    <a:pt x="309" y="190"/>
                  </a:cubicBezTo>
                  <a:cubicBezTo>
                    <a:pt x="333" y="190"/>
                    <a:pt x="333" y="190"/>
                    <a:pt x="333" y="190"/>
                  </a:cubicBezTo>
                  <a:cubicBezTo>
                    <a:pt x="333" y="227"/>
                    <a:pt x="333" y="227"/>
                    <a:pt x="333" y="227"/>
                  </a:cubicBezTo>
                  <a:cubicBezTo>
                    <a:pt x="215" y="227"/>
                    <a:pt x="215" y="227"/>
                    <a:pt x="215" y="227"/>
                  </a:cubicBezTo>
                  <a:cubicBezTo>
                    <a:pt x="215" y="193"/>
                    <a:pt x="215" y="193"/>
                    <a:pt x="215" y="193"/>
                  </a:cubicBezTo>
                  <a:cubicBezTo>
                    <a:pt x="195" y="220"/>
                    <a:pt x="167" y="234"/>
                    <a:pt x="127" y="2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765"/>
            </a:p>
          </p:txBody>
        </p:sp>
        <p:sp>
          <p:nvSpPr>
            <p:cNvPr id="136" name="Freeform 44"/>
            <p:cNvSpPr>
              <a:spLocks/>
            </p:cNvSpPr>
            <p:nvPr userDrawn="1"/>
          </p:nvSpPr>
          <p:spPr bwMode="auto">
            <a:xfrm>
              <a:off x="7216775" y="-1173163"/>
              <a:ext cx="319087" cy="303212"/>
            </a:xfrm>
            <a:custGeom>
              <a:avLst/>
              <a:gdLst/>
              <a:ahLst/>
              <a:cxnLst>
                <a:cxn ang="0">
                  <a:pos x="171" y="234"/>
                </a:cxn>
                <a:cxn ang="0">
                  <a:pos x="0" y="234"/>
                </a:cxn>
                <a:cxn ang="0">
                  <a:pos x="0" y="197"/>
                </a:cxn>
                <a:cxn ang="0">
                  <a:pos x="31" y="197"/>
                </a:cxn>
                <a:cxn ang="0">
                  <a:pos x="50" y="181"/>
                </a:cxn>
                <a:cxn ang="0">
                  <a:pos x="50" y="60"/>
                </a:cxn>
                <a:cxn ang="0">
                  <a:pos x="31" y="43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116" y="7"/>
                </a:cxn>
                <a:cxn ang="0">
                  <a:pos x="116" y="40"/>
                </a:cxn>
                <a:cxn ang="0">
                  <a:pos x="181" y="0"/>
                </a:cxn>
                <a:cxn ang="0">
                  <a:pos x="247" y="55"/>
                </a:cxn>
                <a:cxn ang="0">
                  <a:pos x="204" y="97"/>
                </a:cxn>
                <a:cxn ang="0">
                  <a:pos x="164" y="64"/>
                </a:cxn>
                <a:cxn ang="0">
                  <a:pos x="194" y="34"/>
                </a:cxn>
                <a:cxn ang="0">
                  <a:pos x="180" y="32"/>
                </a:cxn>
                <a:cxn ang="0">
                  <a:pos x="117" y="102"/>
                </a:cxn>
                <a:cxn ang="0">
                  <a:pos x="117" y="181"/>
                </a:cxn>
                <a:cxn ang="0">
                  <a:pos x="136" y="197"/>
                </a:cxn>
                <a:cxn ang="0">
                  <a:pos x="171" y="197"/>
                </a:cxn>
                <a:cxn ang="0">
                  <a:pos x="171" y="234"/>
                </a:cxn>
              </a:cxnLst>
              <a:rect l="0" t="0" r="r" b="b"/>
              <a:pathLst>
                <a:path w="247" h="234">
                  <a:moveTo>
                    <a:pt x="171" y="234"/>
                  </a:moveTo>
                  <a:cubicBezTo>
                    <a:pt x="0" y="234"/>
                    <a:pt x="0" y="234"/>
                    <a:pt x="0" y="234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1" y="197"/>
                    <a:pt x="31" y="197"/>
                    <a:pt x="31" y="197"/>
                  </a:cubicBezTo>
                  <a:cubicBezTo>
                    <a:pt x="45" y="197"/>
                    <a:pt x="50" y="193"/>
                    <a:pt x="50" y="181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0" y="48"/>
                    <a:pt x="45" y="43"/>
                    <a:pt x="31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6" y="7"/>
                    <a:pt x="116" y="7"/>
                    <a:pt x="116" y="7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36" y="14"/>
                    <a:pt x="153" y="0"/>
                    <a:pt x="181" y="0"/>
                  </a:cubicBezTo>
                  <a:cubicBezTo>
                    <a:pt x="214" y="0"/>
                    <a:pt x="247" y="17"/>
                    <a:pt x="247" y="55"/>
                  </a:cubicBezTo>
                  <a:cubicBezTo>
                    <a:pt x="247" y="80"/>
                    <a:pt x="229" y="97"/>
                    <a:pt x="204" y="97"/>
                  </a:cubicBezTo>
                  <a:cubicBezTo>
                    <a:pt x="181" y="97"/>
                    <a:pt x="164" y="83"/>
                    <a:pt x="164" y="64"/>
                  </a:cubicBezTo>
                  <a:cubicBezTo>
                    <a:pt x="164" y="48"/>
                    <a:pt x="176" y="37"/>
                    <a:pt x="194" y="34"/>
                  </a:cubicBezTo>
                  <a:cubicBezTo>
                    <a:pt x="190" y="32"/>
                    <a:pt x="184" y="32"/>
                    <a:pt x="180" y="32"/>
                  </a:cubicBezTo>
                  <a:cubicBezTo>
                    <a:pt x="139" y="32"/>
                    <a:pt x="117" y="68"/>
                    <a:pt x="117" y="102"/>
                  </a:cubicBezTo>
                  <a:cubicBezTo>
                    <a:pt x="117" y="181"/>
                    <a:pt x="117" y="181"/>
                    <a:pt x="117" y="181"/>
                  </a:cubicBezTo>
                  <a:cubicBezTo>
                    <a:pt x="117" y="193"/>
                    <a:pt x="122" y="197"/>
                    <a:pt x="136" y="197"/>
                  </a:cubicBezTo>
                  <a:cubicBezTo>
                    <a:pt x="171" y="197"/>
                    <a:pt x="171" y="197"/>
                    <a:pt x="171" y="197"/>
                  </a:cubicBezTo>
                  <a:lnTo>
                    <a:pt x="171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765"/>
            </a:p>
          </p:txBody>
        </p:sp>
        <p:sp>
          <p:nvSpPr>
            <p:cNvPr id="137" name="Freeform 45"/>
            <p:cNvSpPr>
              <a:spLocks noEditPoints="1"/>
            </p:cNvSpPr>
            <p:nvPr userDrawn="1"/>
          </p:nvSpPr>
          <p:spPr bwMode="auto">
            <a:xfrm>
              <a:off x="7742238" y="-1282700"/>
              <a:ext cx="393700" cy="422275"/>
            </a:xfrm>
            <a:custGeom>
              <a:avLst/>
              <a:gdLst/>
              <a:ahLst/>
              <a:cxnLst>
                <a:cxn ang="0">
                  <a:pos x="107" y="326"/>
                </a:cxn>
                <a:cxn ang="0">
                  <a:pos x="0" y="205"/>
                </a:cxn>
                <a:cxn ang="0">
                  <a:pos x="107" y="85"/>
                </a:cxn>
                <a:cxn ang="0">
                  <a:pos x="188" y="122"/>
                </a:cxn>
                <a:cxn ang="0">
                  <a:pos x="188" y="55"/>
                </a:cxn>
                <a:cxn ang="0">
                  <a:pos x="169" y="36"/>
                </a:cxn>
                <a:cxn ang="0">
                  <a:pos x="133" y="36"/>
                </a:cxn>
                <a:cxn ang="0">
                  <a:pos x="133" y="0"/>
                </a:cxn>
                <a:cxn ang="0">
                  <a:pos x="255" y="0"/>
                </a:cxn>
                <a:cxn ang="0">
                  <a:pos x="255" y="264"/>
                </a:cxn>
                <a:cxn ang="0">
                  <a:pos x="273" y="282"/>
                </a:cxn>
                <a:cxn ang="0">
                  <a:pos x="303" y="282"/>
                </a:cxn>
                <a:cxn ang="0">
                  <a:pos x="303" y="319"/>
                </a:cxn>
                <a:cxn ang="0">
                  <a:pos x="188" y="319"/>
                </a:cxn>
                <a:cxn ang="0">
                  <a:pos x="188" y="284"/>
                </a:cxn>
                <a:cxn ang="0">
                  <a:pos x="107" y="326"/>
                </a:cxn>
                <a:cxn ang="0">
                  <a:pos x="127" y="127"/>
                </a:cxn>
                <a:cxn ang="0">
                  <a:pos x="76" y="205"/>
                </a:cxn>
                <a:cxn ang="0">
                  <a:pos x="127" y="284"/>
                </a:cxn>
                <a:cxn ang="0">
                  <a:pos x="188" y="203"/>
                </a:cxn>
                <a:cxn ang="0">
                  <a:pos x="127" y="127"/>
                </a:cxn>
              </a:cxnLst>
              <a:rect l="0" t="0" r="r" b="b"/>
              <a:pathLst>
                <a:path w="303" h="326">
                  <a:moveTo>
                    <a:pt x="107" y="326"/>
                  </a:moveTo>
                  <a:cubicBezTo>
                    <a:pt x="33" y="326"/>
                    <a:pt x="0" y="265"/>
                    <a:pt x="0" y="205"/>
                  </a:cubicBezTo>
                  <a:cubicBezTo>
                    <a:pt x="0" y="146"/>
                    <a:pt x="40" y="85"/>
                    <a:pt x="107" y="85"/>
                  </a:cubicBezTo>
                  <a:cubicBezTo>
                    <a:pt x="145" y="85"/>
                    <a:pt x="173" y="104"/>
                    <a:pt x="188" y="122"/>
                  </a:cubicBezTo>
                  <a:cubicBezTo>
                    <a:pt x="188" y="55"/>
                    <a:pt x="188" y="55"/>
                    <a:pt x="188" y="55"/>
                  </a:cubicBezTo>
                  <a:cubicBezTo>
                    <a:pt x="188" y="41"/>
                    <a:pt x="183" y="36"/>
                    <a:pt x="169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264"/>
                    <a:pt x="255" y="264"/>
                    <a:pt x="255" y="264"/>
                  </a:cubicBezTo>
                  <a:cubicBezTo>
                    <a:pt x="255" y="278"/>
                    <a:pt x="259" y="282"/>
                    <a:pt x="273" y="282"/>
                  </a:cubicBezTo>
                  <a:cubicBezTo>
                    <a:pt x="303" y="282"/>
                    <a:pt x="303" y="282"/>
                    <a:pt x="303" y="282"/>
                  </a:cubicBezTo>
                  <a:cubicBezTo>
                    <a:pt x="303" y="319"/>
                    <a:pt x="303" y="319"/>
                    <a:pt x="303" y="319"/>
                  </a:cubicBezTo>
                  <a:cubicBezTo>
                    <a:pt x="188" y="319"/>
                    <a:pt x="188" y="319"/>
                    <a:pt x="188" y="319"/>
                  </a:cubicBezTo>
                  <a:cubicBezTo>
                    <a:pt x="188" y="284"/>
                    <a:pt x="188" y="284"/>
                    <a:pt x="188" y="284"/>
                  </a:cubicBezTo>
                  <a:cubicBezTo>
                    <a:pt x="167" y="312"/>
                    <a:pt x="141" y="326"/>
                    <a:pt x="107" y="326"/>
                  </a:cubicBezTo>
                  <a:close/>
                  <a:moveTo>
                    <a:pt x="127" y="127"/>
                  </a:moveTo>
                  <a:cubicBezTo>
                    <a:pt x="93" y="127"/>
                    <a:pt x="76" y="153"/>
                    <a:pt x="76" y="205"/>
                  </a:cubicBezTo>
                  <a:cubicBezTo>
                    <a:pt x="76" y="257"/>
                    <a:pt x="93" y="284"/>
                    <a:pt x="127" y="284"/>
                  </a:cubicBezTo>
                  <a:cubicBezTo>
                    <a:pt x="165" y="284"/>
                    <a:pt x="188" y="253"/>
                    <a:pt x="188" y="203"/>
                  </a:cubicBezTo>
                  <a:cubicBezTo>
                    <a:pt x="188" y="156"/>
                    <a:pt x="165" y="127"/>
                    <a:pt x="127" y="1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765"/>
            </a:p>
          </p:txBody>
        </p:sp>
        <p:sp>
          <p:nvSpPr>
            <p:cNvPr id="138" name="Freeform 46"/>
            <p:cNvSpPr>
              <a:spLocks/>
            </p:cNvSpPr>
            <p:nvPr userDrawn="1"/>
          </p:nvSpPr>
          <p:spPr bwMode="auto">
            <a:xfrm>
              <a:off x="8194675" y="-1173163"/>
              <a:ext cx="319087" cy="303212"/>
            </a:xfrm>
            <a:custGeom>
              <a:avLst/>
              <a:gdLst/>
              <a:ahLst/>
              <a:cxnLst>
                <a:cxn ang="0">
                  <a:pos x="171" y="234"/>
                </a:cxn>
                <a:cxn ang="0">
                  <a:pos x="0" y="234"/>
                </a:cxn>
                <a:cxn ang="0">
                  <a:pos x="0" y="197"/>
                </a:cxn>
                <a:cxn ang="0">
                  <a:pos x="31" y="197"/>
                </a:cxn>
                <a:cxn ang="0">
                  <a:pos x="49" y="181"/>
                </a:cxn>
                <a:cxn ang="0">
                  <a:pos x="49" y="60"/>
                </a:cxn>
                <a:cxn ang="0">
                  <a:pos x="31" y="43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116" y="7"/>
                </a:cxn>
                <a:cxn ang="0">
                  <a:pos x="116" y="40"/>
                </a:cxn>
                <a:cxn ang="0">
                  <a:pos x="180" y="0"/>
                </a:cxn>
                <a:cxn ang="0">
                  <a:pos x="246" y="55"/>
                </a:cxn>
                <a:cxn ang="0">
                  <a:pos x="204" y="97"/>
                </a:cxn>
                <a:cxn ang="0">
                  <a:pos x="164" y="64"/>
                </a:cxn>
                <a:cxn ang="0">
                  <a:pos x="194" y="34"/>
                </a:cxn>
                <a:cxn ang="0">
                  <a:pos x="179" y="32"/>
                </a:cxn>
                <a:cxn ang="0">
                  <a:pos x="117" y="102"/>
                </a:cxn>
                <a:cxn ang="0">
                  <a:pos x="117" y="181"/>
                </a:cxn>
                <a:cxn ang="0">
                  <a:pos x="135" y="197"/>
                </a:cxn>
                <a:cxn ang="0">
                  <a:pos x="171" y="197"/>
                </a:cxn>
                <a:cxn ang="0">
                  <a:pos x="171" y="234"/>
                </a:cxn>
              </a:cxnLst>
              <a:rect l="0" t="0" r="r" b="b"/>
              <a:pathLst>
                <a:path w="246" h="234">
                  <a:moveTo>
                    <a:pt x="171" y="234"/>
                  </a:moveTo>
                  <a:cubicBezTo>
                    <a:pt x="0" y="234"/>
                    <a:pt x="0" y="234"/>
                    <a:pt x="0" y="234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1" y="197"/>
                    <a:pt x="31" y="197"/>
                    <a:pt x="31" y="197"/>
                  </a:cubicBezTo>
                  <a:cubicBezTo>
                    <a:pt x="45" y="197"/>
                    <a:pt x="49" y="193"/>
                    <a:pt x="49" y="181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48"/>
                    <a:pt x="45" y="43"/>
                    <a:pt x="31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6" y="7"/>
                    <a:pt x="116" y="7"/>
                    <a:pt x="116" y="7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36" y="14"/>
                    <a:pt x="152" y="0"/>
                    <a:pt x="180" y="0"/>
                  </a:cubicBezTo>
                  <a:cubicBezTo>
                    <a:pt x="213" y="0"/>
                    <a:pt x="246" y="17"/>
                    <a:pt x="246" y="55"/>
                  </a:cubicBezTo>
                  <a:cubicBezTo>
                    <a:pt x="246" y="80"/>
                    <a:pt x="229" y="97"/>
                    <a:pt x="204" y="97"/>
                  </a:cubicBezTo>
                  <a:cubicBezTo>
                    <a:pt x="180" y="97"/>
                    <a:pt x="164" y="83"/>
                    <a:pt x="164" y="64"/>
                  </a:cubicBezTo>
                  <a:cubicBezTo>
                    <a:pt x="164" y="48"/>
                    <a:pt x="176" y="37"/>
                    <a:pt x="194" y="34"/>
                  </a:cubicBezTo>
                  <a:cubicBezTo>
                    <a:pt x="189" y="32"/>
                    <a:pt x="184" y="32"/>
                    <a:pt x="179" y="32"/>
                  </a:cubicBezTo>
                  <a:cubicBezTo>
                    <a:pt x="138" y="32"/>
                    <a:pt x="117" y="68"/>
                    <a:pt x="117" y="102"/>
                  </a:cubicBezTo>
                  <a:cubicBezTo>
                    <a:pt x="117" y="181"/>
                    <a:pt x="117" y="181"/>
                    <a:pt x="117" y="181"/>
                  </a:cubicBezTo>
                  <a:cubicBezTo>
                    <a:pt x="117" y="193"/>
                    <a:pt x="121" y="197"/>
                    <a:pt x="135" y="197"/>
                  </a:cubicBezTo>
                  <a:cubicBezTo>
                    <a:pt x="171" y="197"/>
                    <a:pt x="171" y="197"/>
                    <a:pt x="171" y="197"/>
                  </a:cubicBezTo>
                  <a:lnTo>
                    <a:pt x="171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765"/>
            </a:p>
          </p:txBody>
        </p:sp>
        <p:sp>
          <p:nvSpPr>
            <p:cNvPr id="139" name="Freeform 47"/>
            <p:cNvSpPr>
              <a:spLocks noEditPoints="1"/>
            </p:cNvSpPr>
            <p:nvPr userDrawn="1"/>
          </p:nvSpPr>
          <p:spPr bwMode="auto">
            <a:xfrm>
              <a:off x="8562975" y="-1173163"/>
              <a:ext cx="320675" cy="312737"/>
            </a:xfrm>
            <a:custGeom>
              <a:avLst/>
              <a:gdLst/>
              <a:ahLst/>
              <a:cxnLst>
                <a:cxn ang="0">
                  <a:pos x="127" y="241"/>
                </a:cxn>
                <a:cxn ang="0">
                  <a:pos x="0" y="120"/>
                </a:cxn>
                <a:cxn ang="0">
                  <a:pos x="124" y="0"/>
                </a:cxn>
                <a:cxn ang="0">
                  <a:pos x="215" y="37"/>
                </a:cxn>
                <a:cxn ang="0">
                  <a:pos x="243" y="126"/>
                </a:cxn>
                <a:cxn ang="0">
                  <a:pos x="243" y="129"/>
                </a:cxn>
                <a:cxn ang="0">
                  <a:pos x="75" y="129"/>
                </a:cxn>
                <a:cxn ang="0">
                  <a:pos x="92" y="185"/>
                </a:cxn>
                <a:cxn ang="0">
                  <a:pos x="133" y="200"/>
                </a:cxn>
                <a:cxn ang="0">
                  <a:pos x="194" y="152"/>
                </a:cxn>
                <a:cxn ang="0">
                  <a:pos x="194" y="150"/>
                </a:cxn>
                <a:cxn ang="0">
                  <a:pos x="243" y="150"/>
                </a:cxn>
                <a:cxn ang="0">
                  <a:pos x="242" y="153"/>
                </a:cxn>
                <a:cxn ang="0">
                  <a:pos x="127" y="241"/>
                </a:cxn>
                <a:cxn ang="0">
                  <a:pos x="75" y="92"/>
                </a:cxn>
                <a:cxn ang="0">
                  <a:pos x="168" y="92"/>
                </a:cxn>
                <a:cxn ang="0">
                  <a:pos x="154" y="50"/>
                </a:cxn>
                <a:cxn ang="0">
                  <a:pos x="123" y="38"/>
                </a:cxn>
                <a:cxn ang="0">
                  <a:pos x="75" y="92"/>
                </a:cxn>
              </a:cxnLst>
              <a:rect l="0" t="0" r="r" b="b"/>
              <a:pathLst>
                <a:path w="247" h="241">
                  <a:moveTo>
                    <a:pt x="127" y="241"/>
                  </a:moveTo>
                  <a:cubicBezTo>
                    <a:pt x="44" y="241"/>
                    <a:pt x="0" y="199"/>
                    <a:pt x="0" y="120"/>
                  </a:cubicBezTo>
                  <a:cubicBezTo>
                    <a:pt x="0" y="50"/>
                    <a:pt x="51" y="0"/>
                    <a:pt x="124" y="0"/>
                  </a:cubicBezTo>
                  <a:cubicBezTo>
                    <a:pt x="171" y="0"/>
                    <a:pt x="199" y="20"/>
                    <a:pt x="215" y="37"/>
                  </a:cubicBezTo>
                  <a:cubicBezTo>
                    <a:pt x="236" y="61"/>
                    <a:pt x="247" y="94"/>
                    <a:pt x="243" y="126"/>
                  </a:cubicBezTo>
                  <a:cubicBezTo>
                    <a:pt x="243" y="129"/>
                    <a:pt x="243" y="129"/>
                    <a:pt x="243" y="129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5" y="153"/>
                    <a:pt x="81" y="173"/>
                    <a:pt x="92" y="185"/>
                  </a:cubicBezTo>
                  <a:cubicBezTo>
                    <a:pt x="102" y="195"/>
                    <a:pt x="115" y="200"/>
                    <a:pt x="133" y="200"/>
                  </a:cubicBezTo>
                  <a:cubicBezTo>
                    <a:pt x="167" y="200"/>
                    <a:pt x="187" y="185"/>
                    <a:pt x="194" y="152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243" y="150"/>
                    <a:pt x="243" y="150"/>
                    <a:pt x="243" y="150"/>
                  </a:cubicBezTo>
                  <a:cubicBezTo>
                    <a:pt x="242" y="153"/>
                    <a:pt x="242" y="153"/>
                    <a:pt x="242" y="153"/>
                  </a:cubicBezTo>
                  <a:cubicBezTo>
                    <a:pt x="235" y="210"/>
                    <a:pt x="195" y="241"/>
                    <a:pt x="127" y="241"/>
                  </a:cubicBezTo>
                  <a:close/>
                  <a:moveTo>
                    <a:pt x="75" y="92"/>
                  </a:moveTo>
                  <a:cubicBezTo>
                    <a:pt x="168" y="92"/>
                    <a:pt x="168" y="92"/>
                    <a:pt x="168" y="92"/>
                  </a:cubicBezTo>
                  <a:cubicBezTo>
                    <a:pt x="168" y="79"/>
                    <a:pt x="165" y="61"/>
                    <a:pt x="154" y="50"/>
                  </a:cubicBezTo>
                  <a:cubicBezTo>
                    <a:pt x="147" y="42"/>
                    <a:pt x="136" y="38"/>
                    <a:pt x="123" y="38"/>
                  </a:cubicBezTo>
                  <a:cubicBezTo>
                    <a:pt x="85" y="38"/>
                    <a:pt x="77" y="74"/>
                    <a:pt x="75" y="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765"/>
            </a:p>
          </p:txBody>
        </p:sp>
        <p:sp>
          <p:nvSpPr>
            <p:cNvPr id="140" name="Freeform 48"/>
            <p:cNvSpPr>
              <a:spLocks noEditPoints="1"/>
            </p:cNvSpPr>
            <p:nvPr userDrawn="1"/>
          </p:nvSpPr>
          <p:spPr bwMode="auto">
            <a:xfrm>
              <a:off x="8943975" y="-1173163"/>
              <a:ext cx="369887" cy="312737"/>
            </a:xfrm>
            <a:custGeom>
              <a:avLst/>
              <a:gdLst/>
              <a:ahLst/>
              <a:cxnLst>
                <a:cxn ang="0">
                  <a:pos x="215" y="241"/>
                </a:cxn>
                <a:cxn ang="0">
                  <a:pos x="160" y="209"/>
                </a:cxn>
                <a:cxn ang="0">
                  <a:pos x="76" y="241"/>
                </a:cxn>
                <a:cxn ang="0">
                  <a:pos x="0" y="178"/>
                </a:cxn>
                <a:cxn ang="0">
                  <a:pos x="90" y="107"/>
                </a:cxn>
                <a:cxn ang="0">
                  <a:pos x="158" y="64"/>
                </a:cxn>
                <a:cxn ang="0">
                  <a:pos x="104" y="31"/>
                </a:cxn>
                <a:cxn ang="0">
                  <a:pos x="62" y="41"/>
                </a:cxn>
                <a:cxn ang="0">
                  <a:pos x="92" y="68"/>
                </a:cxn>
                <a:cxn ang="0">
                  <a:pos x="53" y="99"/>
                </a:cxn>
                <a:cxn ang="0">
                  <a:pos x="13" y="61"/>
                </a:cxn>
                <a:cxn ang="0">
                  <a:pos x="121" y="0"/>
                </a:cxn>
                <a:cxn ang="0">
                  <a:pos x="225" y="71"/>
                </a:cxn>
                <a:cxn ang="0">
                  <a:pos x="225" y="187"/>
                </a:cxn>
                <a:cxn ang="0">
                  <a:pos x="235" y="200"/>
                </a:cxn>
                <a:cxn ang="0">
                  <a:pos x="246" y="167"/>
                </a:cxn>
                <a:cxn ang="0">
                  <a:pos x="246" y="146"/>
                </a:cxn>
                <a:cxn ang="0">
                  <a:pos x="285" y="146"/>
                </a:cxn>
                <a:cxn ang="0">
                  <a:pos x="285" y="163"/>
                </a:cxn>
                <a:cxn ang="0">
                  <a:pos x="215" y="241"/>
                </a:cxn>
                <a:cxn ang="0">
                  <a:pos x="158" y="118"/>
                </a:cxn>
                <a:cxn ang="0">
                  <a:pos x="105" y="139"/>
                </a:cxn>
                <a:cxn ang="0">
                  <a:pos x="75" y="173"/>
                </a:cxn>
                <a:cxn ang="0">
                  <a:pos x="104" y="200"/>
                </a:cxn>
                <a:cxn ang="0">
                  <a:pos x="158" y="145"/>
                </a:cxn>
                <a:cxn ang="0">
                  <a:pos x="158" y="118"/>
                </a:cxn>
              </a:cxnLst>
              <a:rect l="0" t="0" r="r" b="b"/>
              <a:pathLst>
                <a:path w="285" h="241">
                  <a:moveTo>
                    <a:pt x="215" y="241"/>
                  </a:moveTo>
                  <a:cubicBezTo>
                    <a:pt x="186" y="241"/>
                    <a:pt x="166" y="229"/>
                    <a:pt x="160" y="209"/>
                  </a:cubicBezTo>
                  <a:cubicBezTo>
                    <a:pt x="143" y="230"/>
                    <a:pt x="113" y="241"/>
                    <a:pt x="76" y="241"/>
                  </a:cubicBezTo>
                  <a:cubicBezTo>
                    <a:pt x="28" y="241"/>
                    <a:pt x="0" y="218"/>
                    <a:pt x="0" y="178"/>
                  </a:cubicBezTo>
                  <a:cubicBezTo>
                    <a:pt x="0" y="126"/>
                    <a:pt x="48" y="116"/>
                    <a:pt x="90" y="107"/>
                  </a:cubicBezTo>
                  <a:cubicBezTo>
                    <a:pt x="126" y="99"/>
                    <a:pt x="158" y="93"/>
                    <a:pt x="158" y="64"/>
                  </a:cubicBezTo>
                  <a:cubicBezTo>
                    <a:pt x="158" y="41"/>
                    <a:pt x="141" y="31"/>
                    <a:pt x="104" y="31"/>
                  </a:cubicBezTo>
                  <a:cubicBezTo>
                    <a:pt x="93" y="31"/>
                    <a:pt x="73" y="34"/>
                    <a:pt x="62" y="41"/>
                  </a:cubicBezTo>
                  <a:cubicBezTo>
                    <a:pt x="81" y="41"/>
                    <a:pt x="92" y="51"/>
                    <a:pt x="92" y="68"/>
                  </a:cubicBezTo>
                  <a:cubicBezTo>
                    <a:pt x="92" y="82"/>
                    <a:pt x="85" y="99"/>
                    <a:pt x="53" y="99"/>
                  </a:cubicBezTo>
                  <a:cubicBezTo>
                    <a:pt x="30" y="99"/>
                    <a:pt x="13" y="83"/>
                    <a:pt x="13" y="61"/>
                  </a:cubicBezTo>
                  <a:cubicBezTo>
                    <a:pt x="13" y="5"/>
                    <a:pt x="95" y="0"/>
                    <a:pt x="121" y="0"/>
                  </a:cubicBezTo>
                  <a:cubicBezTo>
                    <a:pt x="187" y="0"/>
                    <a:pt x="225" y="26"/>
                    <a:pt x="225" y="71"/>
                  </a:cubicBezTo>
                  <a:cubicBezTo>
                    <a:pt x="225" y="187"/>
                    <a:pt x="225" y="187"/>
                    <a:pt x="225" y="187"/>
                  </a:cubicBezTo>
                  <a:cubicBezTo>
                    <a:pt x="225" y="196"/>
                    <a:pt x="228" y="200"/>
                    <a:pt x="235" y="200"/>
                  </a:cubicBezTo>
                  <a:cubicBezTo>
                    <a:pt x="238" y="200"/>
                    <a:pt x="246" y="200"/>
                    <a:pt x="246" y="167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85" y="146"/>
                    <a:pt x="285" y="146"/>
                    <a:pt x="285" y="146"/>
                  </a:cubicBezTo>
                  <a:cubicBezTo>
                    <a:pt x="285" y="163"/>
                    <a:pt x="285" y="163"/>
                    <a:pt x="285" y="163"/>
                  </a:cubicBezTo>
                  <a:cubicBezTo>
                    <a:pt x="285" y="215"/>
                    <a:pt x="262" y="241"/>
                    <a:pt x="215" y="241"/>
                  </a:cubicBezTo>
                  <a:close/>
                  <a:moveTo>
                    <a:pt x="158" y="118"/>
                  </a:moveTo>
                  <a:cubicBezTo>
                    <a:pt x="105" y="139"/>
                    <a:pt x="105" y="139"/>
                    <a:pt x="105" y="139"/>
                  </a:cubicBezTo>
                  <a:cubicBezTo>
                    <a:pt x="89" y="146"/>
                    <a:pt x="75" y="153"/>
                    <a:pt x="75" y="173"/>
                  </a:cubicBezTo>
                  <a:cubicBezTo>
                    <a:pt x="75" y="191"/>
                    <a:pt x="85" y="200"/>
                    <a:pt x="104" y="200"/>
                  </a:cubicBezTo>
                  <a:cubicBezTo>
                    <a:pt x="141" y="200"/>
                    <a:pt x="158" y="172"/>
                    <a:pt x="158" y="145"/>
                  </a:cubicBezTo>
                  <a:lnTo>
                    <a:pt x="158" y="1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765"/>
            </a:p>
          </p:txBody>
        </p:sp>
        <p:sp>
          <p:nvSpPr>
            <p:cNvPr id="141" name="Freeform 49"/>
            <p:cNvSpPr>
              <a:spLocks/>
            </p:cNvSpPr>
            <p:nvPr userDrawn="1"/>
          </p:nvSpPr>
          <p:spPr bwMode="auto">
            <a:xfrm>
              <a:off x="9364663" y="-1173163"/>
              <a:ext cx="625475" cy="303212"/>
            </a:xfrm>
            <a:custGeom>
              <a:avLst/>
              <a:gdLst/>
              <a:ahLst/>
              <a:cxnLst>
                <a:cxn ang="0">
                  <a:pos x="482" y="234"/>
                </a:cxn>
                <a:cxn ang="0">
                  <a:pos x="330" y="234"/>
                </a:cxn>
                <a:cxn ang="0">
                  <a:pos x="330" y="197"/>
                </a:cxn>
                <a:cxn ang="0">
                  <a:pos x="347" y="197"/>
                </a:cxn>
                <a:cxn ang="0">
                  <a:pos x="366" y="181"/>
                </a:cxn>
                <a:cxn ang="0">
                  <a:pos x="366" y="69"/>
                </a:cxn>
                <a:cxn ang="0">
                  <a:pos x="331" y="42"/>
                </a:cxn>
                <a:cxn ang="0">
                  <a:pos x="275" y="96"/>
                </a:cxn>
                <a:cxn ang="0">
                  <a:pos x="275" y="181"/>
                </a:cxn>
                <a:cxn ang="0">
                  <a:pos x="294" y="197"/>
                </a:cxn>
                <a:cxn ang="0">
                  <a:pos x="310" y="197"/>
                </a:cxn>
                <a:cxn ang="0">
                  <a:pos x="310" y="234"/>
                </a:cxn>
                <a:cxn ang="0">
                  <a:pos x="171" y="234"/>
                </a:cxn>
                <a:cxn ang="0">
                  <a:pos x="171" y="197"/>
                </a:cxn>
                <a:cxn ang="0">
                  <a:pos x="190" y="197"/>
                </a:cxn>
                <a:cxn ang="0">
                  <a:pos x="208" y="181"/>
                </a:cxn>
                <a:cxn ang="0">
                  <a:pos x="208" y="82"/>
                </a:cxn>
                <a:cxn ang="0">
                  <a:pos x="174" y="42"/>
                </a:cxn>
                <a:cxn ang="0">
                  <a:pos x="118" y="96"/>
                </a:cxn>
                <a:cxn ang="0">
                  <a:pos x="118" y="181"/>
                </a:cxn>
                <a:cxn ang="0">
                  <a:pos x="136" y="197"/>
                </a:cxn>
                <a:cxn ang="0">
                  <a:pos x="154" y="197"/>
                </a:cxn>
                <a:cxn ang="0">
                  <a:pos x="154" y="234"/>
                </a:cxn>
                <a:cxn ang="0">
                  <a:pos x="0" y="234"/>
                </a:cxn>
                <a:cxn ang="0">
                  <a:pos x="0" y="197"/>
                </a:cxn>
                <a:cxn ang="0">
                  <a:pos x="32" y="197"/>
                </a:cxn>
                <a:cxn ang="0">
                  <a:pos x="51" y="181"/>
                </a:cxn>
                <a:cxn ang="0">
                  <a:pos x="51" y="60"/>
                </a:cxn>
                <a:cxn ang="0">
                  <a:pos x="32" y="43"/>
                </a:cxn>
                <a:cxn ang="0">
                  <a:pos x="0" y="43"/>
                </a:cxn>
                <a:cxn ang="0">
                  <a:pos x="0" y="7"/>
                </a:cxn>
                <a:cxn ang="0">
                  <a:pos x="118" y="7"/>
                </a:cxn>
                <a:cxn ang="0">
                  <a:pos x="118" y="43"/>
                </a:cxn>
                <a:cxn ang="0">
                  <a:pos x="200" y="0"/>
                </a:cxn>
                <a:cxn ang="0">
                  <a:pos x="271" y="43"/>
                </a:cxn>
                <a:cxn ang="0">
                  <a:pos x="357" y="0"/>
                </a:cxn>
                <a:cxn ang="0">
                  <a:pos x="433" y="69"/>
                </a:cxn>
                <a:cxn ang="0">
                  <a:pos x="433" y="181"/>
                </a:cxn>
                <a:cxn ang="0">
                  <a:pos x="451" y="197"/>
                </a:cxn>
                <a:cxn ang="0">
                  <a:pos x="482" y="197"/>
                </a:cxn>
                <a:cxn ang="0">
                  <a:pos x="482" y="234"/>
                </a:cxn>
              </a:cxnLst>
              <a:rect l="0" t="0" r="r" b="b"/>
              <a:pathLst>
                <a:path w="482" h="234">
                  <a:moveTo>
                    <a:pt x="482" y="234"/>
                  </a:moveTo>
                  <a:cubicBezTo>
                    <a:pt x="330" y="234"/>
                    <a:pt x="330" y="234"/>
                    <a:pt x="330" y="234"/>
                  </a:cubicBezTo>
                  <a:cubicBezTo>
                    <a:pt x="330" y="197"/>
                    <a:pt x="330" y="197"/>
                    <a:pt x="330" y="197"/>
                  </a:cubicBezTo>
                  <a:cubicBezTo>
                    <a:pt x="347" y="197"/>
                    <a:pt x="347" y="197"/>
                    <a:pt x="347" y="197"/>
                  </a:cubicBezTo>
                  <a:cubicBezTo>
                    <a:pt x="361" y="197"/>
                    <a:pt x="366" y="193"/>
                    <a:pt x="366" y="181"/>
                  </a:cubicBezTo>
                  <a:cubicBezTo>
                    <a:pt x="366" y="69"/>
                    <a:pt x="366" y="69"/>
                    <a:pt x="366" y="69"/>
                  </a:cubicBezTo>
                  <a:cubicBezTo>
                    <a:pt x="366" y="50"/>
                    <a:pt x="348" y="42"/>
                    <a:pt x="331" y="42"/>
                  </a:cubicBezTo>
                  <a:cubicBezTo>
                    <a:pt x="301" y="42"/>
                    <a:pt x="275" y="67"/>
                    <a:pt x="275" y="96"/>
                  </a:cubicBezTo>
                  <a:cubicBezTo>
                    <a:pt x="275" y="181"/>
                    <a:pt x="275" y="181"/>
                    <a:pt x="275" y="181"/>
                  </a:cubicBezTo>
                  <a:cubicBezTo>
                    <a:pt x="275" y="193"/>
                    <a:pt x="280" y="197"/>
                    <a:pt x="294" y="197"/>
                  </a:cubicBezTo>
                  <a:cubicBezTo>
                    <a:pt x="310" y="197"/>
                    <a:pt x="310" y="197"/>
                    <a:pt x="310" y="197"/>
                  </a:cubicBezTo>
                  <a:cubicBezTo>
                    <a:pt x="310" y="234"/>
                    <a:pt x="310" y="234"/>
                    <a:pt x="310" y="234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171" y="197"/>
                    <a:pt x="171" y="197"/>
                    <a:pt x="171" y="197"/>
                  </a:cubicBezTo>
                  <a:cubicBezTo>
                    <a:pt x="190" y="197"/>
                    <a:pt x="190" y="197"/>
                    <a:pt x="190" y="197"/>
                  </a:cubicBezTo>
                  <a:cubicBezTo>
                    <a:pt x="203" y="197"/>
                    <a:pt x="208" y="193"/>
                    <a:pt x="208" y="181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8" y="57"/>
                    <a:pt x="203" y="42"/>
                    <a:pt x="174" y="42"/>
                  </a:cubicBezTo>
                  <a:cubicBezTo>
                    <a:pt x="142" y="42"/>
                    <a:pt x="118" y="70"/>
                    <a:pt x="118" y="96"/>
                  </a:cubicBezTo>
                  <a:cubicBezTo>
                    <a:pt x="118" y="181"/>
                    <a:pt x="118" y="181"/>
                    <a:pt x="118" y="181"/>
                  </a:cubicBezTo>
                  <a:cubicBezTo>
                    <a:pt x="118" y="193"/>
                    <a:pt x="123" y="197"/>
                    <a:pt x="136" y="197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4" y="234"/>
                    <a:pt x="154" y="234"/>
                    <a:pt x="154" y="234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2" y="197"/>
                    <a:pt x="32" y="197"/>
                    <a:pt x="32" y="197"/>
                  </a:cubicBezTo>
                  <a:cubicBezTo>
                    <a:pt x="46" y="197"/>
                    <a:pt x="51" y="193"/>
                    <a:pt x="51" y="181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48"/>
                    <a:pt x="46" y="43"/>
                    <a:pt x="32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37" y="17"/>
                    <a:pt x="159" y="0"/>
                    <a:pt x="200" y="0"/>
                  </a:cubicBezTo>
                  <a:cubicBezTo>
                    <a:pt x="236" y="0"/>
                    <a:pt x="260" y="15"/>
                    <a:pt x="271" y="43"/>
                  </a:cubicBezTo>
                  <a:cubicBezTo>
                    <a:pt x="290" y="20"/>
                    <a:pt x="315" y="0"/>
                    <a:pt x="357" y="0"/>
                  </a:cubicBezTo>
                  <a:cubicBezTo>
                    <a:pt x="402" y="0"/>
                    <a:pt x="433" y="29"/>
                    <a:pt x="433" y="69"/>
                  </a:cubicBezTo>
                  <a:cubicBezTo>
                    <a:pt x="433" y="181"/>
                    <a:pt x="433" y="181"/>
                    <a:pt x="433" y="181"/>
                  </a:cubicBezTo>
                  <a:cubicBezTo>
                    <a:pt x="433" y="193"/>
                    <a:pt x="438" y="197"/>
                    <a:pt x="451" y="197"/>
                  </a:cubicBezTo>
                  <a:cubicBezTo>
                    <a:pt x="482" y="197"/>
                    <a:pt x="482" y="197"/>
                    <a:pt x="482" y="197"/>
                  </a:cubicBezTo>
                  <a:lnTo>
                    <a:pt x="482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765"/>
            </a:p>
          </p:txBody>
        </p:sp>
        <p:sp>
          <p:nvSpPr>
            <p:cNvPr id="142" name="Freeform 50"/>
            <p:cNvSpPr>
              <a:spLocks/>
            </p:cNvSpPr>
            <p:nvPr userDrawn="1"/>
          </p:nvSpPr>
          <p:spPr bwMode="auto">
            <a:xfrm>
              <a:off x="10044113" y="-1173163"/>
              <a:ext cx="303212" cy="312737"/>
            </a:xfrm>
            <a:custGeom>
              <a:avLst/>
              <a:gdLst/>
              <a:ahLst/>
              <a:cxnLst>
                <a:cxn ang="0">
                  <a:pos x="135" y="241"/>
                </a:cxn>
                <a:cxn ang="0">
                  <a:pos x="48" y="218"/>
                </a:cxn>
                <a:cxn ang="0">
                  <a:pos x="39" y="234"/>
                </a:cxn>
                <a:cxn ang="0">
                  <a:pos x="0" y="234"/>
                </a:cxn>
                <a:cxn ang="0">
                  <a:pos x="0" y="142"/>
                </a:cxn>
                <a:cxn ang="0">
                  <a:pos x="43" y="142"/>
                </a:cxn>
                <a:cxn ang="0">
                  <a:pos x="43" y="144"/>
                </a:cxn>
                <a:cxn ang="0">
                  <a:pos x="130" y="204"/>
                </a:cxn>
                <a:cxn ang="0">
                  <a:pos x="168" y="178"/>
                </a:cxn>
                <a:cxn ang="0">
                  <a:pos x="106" y="147"/>
                </a:cxn>
                <a:cxn ang="0">
                  <a:pos x="3" y="74"/>
                </a:cxn>
                <a:cxn ang="0">
                  <a:pos x="101" y="0"/>
                </a:cxn>
                <a:cxn ang="0">
                  <a:pos x="178" y="22"/>
                </a:cxn>
                <a:cxn ang="0">
                  <a:pos x="188" y="7"/>
                </a:cxn>
                <a:cxn ang="0">
                  <a:pos x="220" y="7"/>
                </a:cxn>
                <a:cxn ang="0">
                  <a:pos x="220" y="91"/>
                </a:cxn>
                <a:cxn ang="0">
                  <a:pos x="182" y="91"/>
                </a:cxn>
                <a:cxn ang="0">
                  <a:pos x="181" y="90"/>
                </a:cxn>
                <a:cxn ang="0">
                  <a:pos x="106" y="39"/>
                </a:cxn>
                <a:cxn ang="0">
                  <a:pos x="69" y="62"/>
                </a:cxn>
                <a:cxn ang="0">
                  <a:pos x="124" y="88"/>
                </a:cxn>
                <a:cxn ang="0">
                  <a:pos x="234" y="168"/>
                </a:cxn>
                <a:cxn ang="0">
                  <a:pos x="135" y="241"/>
                </a:cxn>
              </a:cxnLst>
              <a:rect l="0" t="0" r="r" b="b"/>
              <a:pathLst>
                <a:path w="234" h="241">
                  <a:moveTo>
                    <a:pt x="135" y="241"/>
                  </a:moveTo>
                  <a:cubicBezTo>
                    <a:pt x="111" y="241"/>
                    <a:pt x="76" y="238"/>
                    <a:pt x="48" y="218"/>
                  </a:cubicBezTo>
                  <a:cubicBezTo>
                    <a:pt x="39" y="234"/>
                    <a:pt x="39" y="234"/>
                    <a:pt x="39" y="234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43" y="142"/>
                    <a:pt x="43" y="142"/>
                    <a:pt x="43" y="142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53" y="183"/>
                    <a:pt x="83" y="204"/>
                    <a:pt x="130" y="204"/>
                  </a:cubicBezTo>
                  <a:cubicBezTo>
                    <a:pt x="145" y="204"/>
                    <a:pt x="168" y="197"/>
                    <a:pt x="168" y="178"/>
                  </a:cubicBezTo>
                  <a:cubicBezTo>
                    <a:pt x="168" y="160"/>
                    <a:pt x="139" y="154"/>
                    <a:pt x="106" y="147"/>
                  </a:cubicBezTo>
                  <a:cubicBezTo>
                    <a:pt x="60" y="137"/>
                    <a:pt x="3" y="124"/>
                    <a:pt x="3" y="74"/>
                  </a:cubicBezTo>
                  <a:cubicBezTo>
                    <a:pt x="3" y="26"/>
                    <a:pt x="53" y="0"/>
                    <a:pt x="101" y="0"/>
                  </a:cubicBezTo>
                  <a:cubicBezTo>
                    <a:pt x="127" y="0"/>
                    <a:pt x="153" y="8"/>
                    <a:pt x="178" y="22"/>
                  </a:cubicBezTo>
                  <a:cubicBezTo>
                    <a:pt x="188" y="7"/>
                    <a:pt x="188" y="7"/>
                    <a:pt x="188" y="7"/>
                  </a:cubicBezTo>
                  <a:cubicBezTo>
                    <a:pt x="220" y="7"/>
                    <a:pt x="220" y="7"/>
                    <a:pt x="220" y="7"/>
                  </a:cubicBezTo>
                  <a:cubicBezTo>
                    <a:pt x="220" y="91"/>
                    <a:pt x="220" y="91"/>
                    <a:pt x="220" y="91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81" y="90"/>
                    <a:pt x="181" y="90"/>
                    <a:pt x="181" y="90"/>
                  </a:cubicBezTo>
                  <a:cubicBezTo>
                    <a:pt x="169" y="55"/>
                    <a:pt x="145" y="39"/>
                    <a:pt x="106" y="39"/>
                  </a:cubicBezTo>
                  <a:cubicBezTo>
                    <a:pt x="92" y="39"/>
                    <a:pt x="69" y="44"/>
                    <a:pt x="69" y="62"/>
                  </a:cubicBezTo>
                  <a:cubicBezTo>
                    <a:pt x="69" y="75"/>
                    <a:pt x="94" y="81"/>
                    <a:pt x="124" y="88"/>
                  </a:cubicBezTo>
                  <a:cubicBezTo>
                    <a:pt x="173" y="99"/>
                    <a:pt x="234" y="114"/>
                    <a:pt x="234" y="168"/>
                  </a:cubicBezTo>
                  <a:cubicBezTo>
                    <a:pt x="234" y="222"/>
                    <a:pt x="183" y="241"/>
                    <a:pt x="135" y="2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765"/>
            </a:p>
          </p:txBody>
        </p:sp>
      </p:grpSp>
      <p:sp>
        <p:nvSpPr>
          <p:cNvPr id="14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475325" y="6506789"/>
            <a:ext cx="1241350" cy="2007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29">
                <a:solidFill>
                  <a:srgbClr val="6A6A6A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146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598593" y="6506790"/>
            <a:ext cx="3103375" cy="200907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>
              <a:defRPr sz="743" baseline="0">
                <a:solidFill>
                  <a:srgbClr val="6A6A6A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148" name="タイトル プレースホルダ 1"/>
          <p:cNvSpPr>
            <a:spLocks noGrp="1"/>
          </p:cNvSpPr>
          <p:nvPr>
            <p:ph type="title"/>
          </p:nvPr>
        </p:nvSpPr>
        <p:spPr>
          <a:xfrm>
            <a:off x="598595" y="310415"/>
            <a:ext cx="9943809" cy="31459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5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1327403" y="6506789"/>
            <a:ext cx="620675" cy="199502"/>
          </a:xfrm>
          <a:prstGeom prst="rect">
            <a:avLst/>
          </a:prstGeom>
        </p:spPr>
        <p:txBody>
          <a:bodyPr vert="horz" wrap="square" lIns="98746" tIns="0" rIns="98746" bIns="28800" rtlCol="0" anchor="ctr">
            <a:noAutofit/>
          </a:bodyPr>
          <a:lstStyle>
            <a:lvl1pPr algn="r">
              <a:defRPr sz="1022">
                <a:solidFill>
                  <a:srgbClr val="6A6A6A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fld id="{E4DD4CA9-FFF4-4929-B1F3-DD754470E6A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633586" y="1153989"/>
            <a:ext cx="10994814" cy="50853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3" r:id="rId3"/>
    <p:sldLayoutId id="2147483667" r:id="rId4"/>
    <p:sldLayoutId id="2147483654" r:id="rId5"/>
    <p:sldLayoutId id="2147483661" r:id="rId6"/>
    <p:sldLayoutId id="2147483665" r:id="rId7"/>
    <p:sldLayoutId id="2147483664" r:id="rId8"/>
    <p:sldLayoutId id="2147483669" r:id="rId9"/>
  </p:sldLayoutIdLst>
  <p:hf sldNum="0" hdr="0" dt="0"/>
  <p:txStyles>
    <p:titleStyle>
      <a:lvl1pPr algn="l" defTabSz="917566" rtl="0" eaLnBrk="1" fontAlgn="ctr" latinLnBrk="0" hangingPunct="1">
        <a:spcBef>
          <a:spcPct val="0"/>
        </a:spcBef>
        <a:buNone/>
        <a:defRPr kumimoji="1" sz="2044" b="1" kern="12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1pPr>
    </p:titleStyle>
    <p:bodyStyle>
      <a:lvl1pPr marL="0" indent="0" algn="l" defTabSz="917534" rtl="0" eaLnBrk="1" fontAlgn="ctr" latinLnBrk="0" hangingPunct="1">
        <a:lnSpc>
          <a:spcPct val="120000"/>
        </a:lnSpc>
        <a:spcBef>
          <a:spcPts val="279"/>
        </a:spcBef>
        <a:spcAft>
          <a:spcPct val="0"/>
        </a:spcAft>
        <a:buFontTx/>
        <a:buNone/>
        <a:defRPr kumimoji="1" lang="ja-JP" altLang="en-US" sz="1673" b="1" kern="1200" smtClean="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1pPr>
      <a:lvl2pPr marL="247822" indent="-247822" algn="l" defTabSz="917534" rtl="0" eaLnBrk="1" fontAlgn="ctr" latinLnBrk="0" hangingPunct="1">
        <a:lnSpc>
          <a:spcPct val="120000"/>
        </a:lnSpc>
        <a:spcBef>
          <a:spcPts val="279"/>
        </a:spcBef>
        <a:spcAft>
          <a:spcPct val="0"/>
        </a:spcAft>
        <a:buFont typeface="+mj-lt"/>
        <a:buAutoNum type="arabicPeriod"/>
        <a:defRPr kumimoji="1" lang="ja-JP" altLang="en-US" sz="1487" b="0" kern="1200" smtClean="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2pPr>
      <a:lvl3pPr marL="247822" marR="0" indent="0" algn="l" defTabSz="917534" rtl="0" eaLnBrk="1" fontAlgn="ctr" latinLnBrk="0" hangingPunct="1">
        <a:lnSpc>
          <a:spcPct val="120000"/>
        </a:lnSpc>
        <a:spcBef>
          <a:spcPts val="279"/>
        </a:spcBef>
        <a:spcAft>
          <a:spcPct val="0"/>
        </a:spcAft>
        <a:buClr>
          <a:srgbClr val="5F8AC3"/>
        </a:buClr>
        <a:buSzTx/>
        <a:buFontTx/>
        <a:buNone/>
        <a:tabLst/>
        <a:defRPr kumimoji="1" lang="ja-JP" altLang="en-US" sz="1301" b="0" kern="1200" smtClean="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3pPr>
      <a:lvl4pPr marL="584154" indent="-337864" algn="l" defTabSz="917534" rtl="0" eaLnBrk="1" fontAlgn="ctr" latinLnBrk="0" hangingPunct="1">
        <a:lnSpc>
          <a:spcPct val="120000"/>
        </a:lnSpc>
        <a:spcBef>
          <a:spcPts val="279"/>
        </a:spcBef>
        <a:spcAft>
          <a:spcPct val="0"/>
        </a:spcAft>
        <a:buClr>
          <a:schemeClr val="tx1"/>
        </a:buClr>
        <a:buFont typeface="+mj-lt"/>
        <a:buNone/>
        <a:tabLst/>
        <a:defRPr kumimoji="1" lang="ja-JP" altLang="en-US" sz="1301" b="0" kern="1200" smtClean="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4pPr>
      <a:lvl5pPr marL="585408" marR="0" indent="0" algn="l" defTabSz="917534" rtl="0" eaLnBrk="1" fontAlgn="ctr" latinLnBrk="0" hangingPunct="1">
        <a:lnSpc>
          <a:spcPct val="120000"/>
        </a:lnSpc>
        <a:spcBef>
          <a:spcPts val="279"/>
        </a:spcBef>
        <a:spcAft>
          <a:spcPct val="0"/>
        </a:spcAft>
        <a:buClrTx/>
        <a:buSzTx/>
        <a:buFontTx/>
        <a:buNone/>
        <a:tabLst/>
        <a:defRPr kumimoji="1" lang="ja-JP" altLang="en-US" sz="1115" b="0" kern="12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5pPr>
      <a:lvl6pPr marL="747894" marR="0" indent="-163741" algn="l" defTabSz="917566" rtl="0" eaLnBrk="1" fontAlgn="ctr" latinLnBrk="0" hangingPunct="1">
        <a:lnSpc>
          <a:spcPct val="120000"/>
        </a:lnSpc>
        <a:spcBef>
          <a:spcPts val="279"/>
        </a:spcBef>
        <a:spcAft>
          <a:spcPts val="0"/>
        </a:spcAft>
        <a:buClr>
          <a:prstClr val="black"/>
        </a:buClr>
        <a:buSzPct val="100000"/>
        <a:buFont typeface="+mj-lt"/>
        <a:buAutoNum type="alphaLcPeriod"/>
        <a:tabLst/>
        <a:defRPr kumimoji="1" sz="1115" kern="12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6pPr>
      <a:lvl7pPr marL="752318" marR="0" indent="0" algn="l" defTabSz="668237" rtl="0" eaLnBrk="1" fontAlgn="ctr" latinLnBrk="0" hangingPunct="1">
        <a:lnSpc>
          <a:spcPct val="120000"/>
        </a:lnSpc>
        <a:spcBef>
          <a:spcPts val="279"/>
        </a:spcBef>
        <a:spcAft>
          <a:spcPts val="0"/>
        </a:spcAft>
        <a:buClr>
          <a:srgbClr val="A2A2A2"/>
        </a:buClr>
        <a:buSzTx/>
        <a:buFont typeface="Wingdings" pitchFamily="2" charset="2"/>
        <a:buNone/>
        <a:tabLst/>
        <a:defRPr kumimoji="1" sz="1115" kern="12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7pPr>
      <a:lvl8pPr marL="998666" marR="0" indent="-249298" algn="l" defTabSz="917566" rtl="0" eaLnBrk="1" fontAlgn="ctr" latinLnBrk="0" hangingPunct="1">
        <a:lnSpc>
          <a:spcPct val="120000"/>
        </a:lnSpc>
        <a:spcBef>
          <a:spcPts val="279"/>
        </a:spcBef>
        <a:spcAft>
          <a:spcPts val="0"/>
        </a:spcAft>
        <a:buClr>
          <a:srgbClr val="A2A2A2"/>
        </a:buClr>
        <a:buSzPct val="80000"/>
        <a:buFont typeface="Wingdings" pitchFamily="2" charset="2"/>
        <a:buNone/>
        <a:tabLst/>
        <a:defRPr kumimoji="1" sz="1115" kern="12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8pPr>
      <a:lvl9pPr marL="1162406" marR="0" indent="-163741" algn="l" defTabSz="917566" rtl="0" eaLnBrk="1" fontAlgn="ctr" latinLnBrk="0" hangingPunct="1">
        <a:lnSpc>
          <a:spcPct val="120000"/>
        </a:lnSpc>
        <a:spcBef>
          <a:spcPts val="279"/>
        </a:spcBef>
        <a:spcAft>
          <a:spcPts val="0"/>
        </a:spcAft>
        <a:buClr>
          <a:srgbClr val="A2A2A2"/>
        </a:buClr>
        <a:buSzPct val="70000"/>
        <a:buFont typeface="Wingdings" pitchFamily="2" charset="2"/>
        <a:buChar char="l"/>
        <a:tabLst/>
        <a:defRPr kumimoji="1" sz="1115" kern="12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9pPr>
    </p:bodyStyle>
    <p:otherStyle>
      <a:defPPr>
        <a:defRPr lang="ja-JP"/>
      </a:defPPr>
      <a:lvl1pPr marL="0" algn="l" defTabSz="917566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8783" algn="l" defTabSz="917566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7566" algn="l" defTabSz="917566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6351" algn="l" defTabSz="917566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35134" algn="l" defTabSz="917566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93916" algn="l" defTabSz="917566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52700" algn="l" defTabSz="917566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11483" algn="l" defTabSz="917566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70266" algn="l" defTabSz="917566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kdiff3.sourceforge.net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623392" y="2614712"/>
            <a:ext cx="10441159" cy="581698"/>
          </a:xfrm>
        </p:spPr>
        <p:txBody>
          <a:bodyPr/>
          <a:lstStyle/>
          <a:p>
            <a:pPr defTabSz="849247"/>
            <a:r>
              <a:rPr lang="en-US" altLang="ja-JP" sz="3600" b="0" dirty="0">
                <a:solidFill>
                  <a:srgbClr val="000000"/>
                </a:solidFill>
              </a:rPr>
              <a:t>Software Tools Training</a:t>
            </a:r>
            <a:endParaRPr lang="en-US" altLang="ja-JP" sz="3200" b="0" dirty="0">
              <a:solidFill>
                <a:srgbClr val="000000"/>
              </a:solidFill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2014359" y="6506789"/>
            <a:ext cx="2341925" cy="200907"/>
          </a:xfrm>
        </p:spPr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8103365" y="323716"/>
            <a:ext cx="2056576" cy="317901"/>
          </a:xfrm>
          <a:prstGeom prst="roundRect">
            <a:avLst/>
          </a:prstGeom>
          <a:solidFill>
            <a:srgbClr val="FFFFFF"/>
          </a:solidFill>
          <a:ln w="38100" cmpd="thickThin">
            <a:solidFill>
              <a:srgbClr val="BE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036" rIns="0" bIns="0" rtlCol="0" anchor="ctr"/>
          <a:lstStyle/>
          <a:p>
            <a:pPr algn="ctr" fontAlgn="ctr" hangingPunct="0"/>
            <a:r>
              <a:rPr lang="en-US" altLang="ja-JP" sz="1487" b="1" dirty="0">
                <a:solidFill>
                  <a:srgbClr val="BEBEBE"/>
                </a:solidFill>
                <a:latin typeface="Arial" pitchFamily="34" charset="0"/>
                <a:ea typeface="HGP創英角ｺﾞｼｯｸUB" pitchFamily="50" charset="-128"/>
                <a:cs typeface="Arial" pitchFamily="34" charset="0"/>
              </a:rPr>
              <a:t>IHI Co. Confidential</a:t>
            </a:r>
            <a:endParaRPr lang="ja-JP" altLang="en-US" sz="1487" b="1" dirty="0">
              <a:solidFill>
                <a:srgbClr val="BEBEBE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20" name="タイトル 5">
            <a:extLst>
              <a:ext uri="{FF2B5EF4-FFF2-40B4-BE49-F238E27FC236}">
                <a16:creationId xmlns:a16="http://schemas.microsoft.com/office/drawing/2014/main" id="{21B5A9DF-35B7-8D40-B921-490D32A6BB35}"/>
              </a:ext>
            </a:extLst>
          </p:cNvPr>
          <p:cNvSpPr txBox="1">
            <a:spLocks/>
          </p:cNvSpPr>
          <p:nvPr/>
        </p:nvSpPr>
        <p:spPr>
          <a:xfrm>
            <a:off x="623392" y="4878158"/>
            <a:ext cx="5328592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l" defTabSz="987461" rtl="0" eaLnBrk="1" fontAlgn="ctr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None/>
              <a:defRPr kumimoji="1" lang="ja-JP" altLang="en-US" sz="3000" b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pPr defTabSz="849247"/>
            <a:r>
              <a:rPr lang="en-US" altLang="ja-JP" sz="1800" dirty="0">
                <a:solidFill>
                  <a:srgbClr val="000000"/>
                </a:solidFill>
              </a:rPr>
              <a:t>Matt Schoen</a:t>
            </a:r>
          </a:p>
          <a:p>
            <a:pPr defTabSz="849247"/>
            <a:r>
              <a:rPr lang="en-US" altLang="ja-JP" sz="1600" b="0" dirty="0">
                <a:solidFill>
                  <a:srgbClr val="000000"/>
                </a:solidFill>
              </a:rPr>
              <a:t>Sr. Manager – Release Management and Operations</a:t>
            </a:r>
          </a:p>
          <a:p>
            <a:pPr defTabSz="849247"/>
            <a:r>
              <a:rPr lang="en-US" altLang="ja-JP" sz="1600" b="0" dirty="0">
                <a:solidFill>
                  <a:srgbClr val="000000"/>
                </a:solidFill>
              </a:rPr>
              <a:t>IHI Energy Storage</a:t>
            </a:r>
          </a:p>
        </p:txBody>
      </p:sp>
    </p:spTree>
    <p:extLst>
      <p:ext uri="{BB962C8B-B14F-4D97-AF65-F5344CB8AC3E}">
        <p14:creationId xmlns:p14="http://schemas.microsoft.com/office/powerpoint/2010/main" val="365171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times where you want to remove a file from source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Performing an OS level delete is not enough for git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This only removes the file from the working tree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File still exists in the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Usage: git rm &lt;file&gt;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Removes the file from the index, or from the working tree and the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Usage: git rm –r &lt;directory&gt;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Recursively removes directory, sub-directories, and files from working tree and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Usage: git rm –files&gt;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Removes the files from the index, or from the working tree and the index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rm</a:t>
            </a:r>
          </a:p>
        </p:txBody>
      </p:sp>
    </p:spTree>
    <p:extLst>
      <p:ext uri="{BB962C8B-B14F-4D97-AF65-F5344CB8AC3E}">
        <p14:creationId xmlns:p14="http://schemas.microsoft.com/office/powerpoint/2010/main" val="55458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commit records the changes to the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Usage: git commit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Create new commit based on the current contents of the index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All files that were previously added using `git add` or removed using `git rm` will be committed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Usage: git -a commit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Automatically adds all known files to index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Automatically rm all files that have been removed from working tree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Will </a:t>
            </a:r>
            <a:r>
              <a:rPr lang="en-US" b="1" dirty="0"/>
              <a:t>NOT</a:t>
            </a:r>
            <a:r>
              <a:rPr lang="en-US" dirty="0"/>
              <a:t> automatically add new files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Once all files have been added an removed then commit is performed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commit results in a new snapshot of the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new snapshot has a corresponding </a:t>
            </a:r>
            <a:r>
              <a:rPr lang="en-US" dirty="0" err="1"/>
              <a:t>uniquie</a:t>
            </a:r>
            <a:r>
              <a:rPr lang="en-US" dirty="0"/>
              <a:t> SHA-1 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new commit is only available on the local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commit available to other users is done by ”pushing” the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push is covered in later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398817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want to record current state but want to go back to last recorded commit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You have made changes that aren’t ready to be committed and don’t want to lose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`git stash` will record contents of working directory and the index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Equivalent to `git stash push`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stash list – gives details on the contents of the stash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If/when you want to restore a stash: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git stash pop – applies stash (potentially on top of different commits) and removes the stash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git stash apply – applies stash (potentially on top of different commits) and keeps the stash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Latest stash is stored in refs/stash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Older stashes will be stored in </a:t>
            </a:r>
            <a:r>
              <a:rPr lang="en-US" dirty="0" err="1"/>
              <a:t>reflog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`git stash list` lists the stashes that you currently have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`git stash branch &lt;</a:t>
            </a:r>
            <a:r>
              <a:rPr lang="en-US" dirty="0" err="1"/>
              <a:t>branch_name</a:t>
            </a:r>
            <a:r>
              <a:rPr lang="en-US" dirty="0"/>
              <a:t>&gt;` checkouts a new branch with contents of stash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stash</a:t>
            </a:r>
          </a:p>
        </p:txBody>
      </p:sp>
    </p:spTree>
    <p:extLst>
      <p:ext uri="{BB962C8B-B14F-4D97-AF65-F5344CB8AC3E}">
        <p14:creationId xmlns:p14="http://schemas.microsoft.com/office/powerpoint/2010/main" val="23327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Gives details on new files (untracked)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Modified files (not staged)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Staged Files (changes to be committed)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40766-8A3C-494E-AF12-7FD2E56FD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36" y="1556792"/>
            <a:ext cx="10544677" cy="320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5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push is used to upload local repository to remote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Transfers commits performed locally to remote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Usage: git push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When the default remote branch is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Usage: git push origin &lt;branch&gt;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When the local branch is new and remote server doesn’t know about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Usage: git push &lt;repository&gt; --delete &lt;branch name&gt;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Deletes the branch on the remote server in the specified repository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This doesn’t delete the branch locally (git branch –d &lt;branch name&gt;)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1655842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happens if changes are made available upstream?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Example, there are two developers collaborating on a piece of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 1 pushes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 2 wants to use new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pull will update local snapshot with any updates from the remote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Performs the following: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git fetch – updates all branches and tags locally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git merge – merge the retrieved branch HEAD into the current branch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run with --rebase if you want a rebase to be used in place of a merge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Merge/Rebase covered in a later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426617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Displays the commit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Simplest form is `git log`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display commits in sequential (time based)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the following details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Commit hash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Author of the changes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Date/time of the commit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Commit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`git log` has powerful filtering options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List commits after a specific date “—since=&lt;date&gt;”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List commits with a specific commit comment pattern “—grep=&lt;pattern&gt;”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Reverse ordering performed with `git log –reverse`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289687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certain that are intentionally untracked files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Executables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Libraries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Autogenerated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git ignore file is in the root of the repository directory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named .</a:t>
            </a:r>
            <a:r>
              <a:rPr lang="en-US" dirty="0" err="1"/>
              <a:t>gitignore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line in the file specifies a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Blank lines don’t match anything so feel free to use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Comments being with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Patterns: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hello.* - any file that begins with hello.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dir</a:t>
            </a:r>
            <a:r>
              <a:rPr lang="en-US" dirty="0"/>
              <a:t>/ - Will match a directory named </a:t>
            </a:r>
            <a:r>
              <a:rPr lang="en-US" dirty="0" err="1"/>
              <a:t>dir</a:t>
            </a:r>
            <a:r>
              <a:rPr lang="en-US" dirty="0"/>
              <a:t> and directories underneath it. Will not match a file named dir.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**/foo – matches a file or a directory named foo anywhere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abc</a:t>
            </a:r>
            <a:r>
              <a:rPr lang="en-US" dirty="0"/>
              <a:t>/** - matches all files in directory </a:t>
            </a:r>
            <a:r>
              <a:rPr lang="en-US" dirty="0" err="1"/>
              <a:t>abc</a:t>
            </a:r>
            <a:r>
              <a:rPr lang="en-US" dirty="0"/>
              <a:t> (relative to .</a:t>
            </a:r>
            <a:r>
              <a:rPr lang="en-US" dirty="0" err="1"/>
              <a:t>gitignore</a:t>
            </a:r>
            <a:r>
              <a:rPr lang="en-US" dirty="0"/>
              <a:t>)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64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changes between commits or commit and working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Usage: git diff &lt;file name&gt;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Changes between current working tree and the latest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Usage: git diff &lt;commit hash 1&gt; &lt;commit hash 2&gt;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Changes between two different commits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Usage: git diff &lt;path/filename1&gt; &lt;path/filename2&gt;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Changes between two working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Usage: git diff &lt;commit hash&gt; &lt;path/filename&gt;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Changes between working tree and a commit 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diff</a:t>
            </a:r>
          </a:p>
        </p:txBody>
      </p:sp>
    </p:spTree>
    <p:extLst>
      <p:ext uri="{BB962C8B-B14F-4D97-AF65-F5344CB8AC3E}">
        <p14:creationId xmlns:p14="http://schemas.microsoft.com/office/powerpoint/2010/main" val="377232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conflicts are often encountered when merging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this occurs the merge fails and you need to resolve conflicts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mergetool</a:t>
            </a:r>
            <a:r>
              <a:rPr lang="en-US" dirty="0"/>
              <a:t> will use the configured merge tool to resolve merge conflicts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mergetool</a:t>
            </a:r>
            <a:r>
              <a:rPr lang="en-US" dirty="0"/>
              <a:t> –tool-help will provide a list of supported merge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dirty="0" err="1"/>
              <a:t>mergetool</a:t>
            </a:r>
            <a:r>
              <a:rPr lang="en-US" dirty="0"/>
              <a:t> encounters a conflict it can’t resolve then user will resolve graphically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use kdiff3: </a:t>
            </a:r>
            <a:r>
              <a:rPr lang="en-US" dirty="0">
                <a:hlinkClick r:id="rId2"/>
              </a:rPr>
              <a:t>http://kdiff3.sourceforge.net/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Configuring kdiff3: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Download kdiff3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merge.tool</a:t>
            </a:r>
            <a:r>
              <a:rPr lang="en-US" dirty="0"/>
              <a:t> kdiff3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mergetool.kdiff3.path /Applications/kdiff3.app/Contents/MacOS/kdiff3 (on OSX)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4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220212-A711-0747-B988-4B5203E6E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GIT/JIRA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IHI Agile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31437-5FA8-486A-AB2C-9319AED21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B0E90-545A-43B7-B48F-76BE26C9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9326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rebase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merging in GIT</a:t>
            </a:r>
          </a:p>
        </p:txBody>
      </p:sp>
    </p:spTree>
    <p:extLst>
      <p:ext uri="{BB962C8B-B14F-4D97-AF65-F5344CB8AC3E}">
        <p14:creationId xmlns:p14="http://schemas.microsoft.com/office/powerpoint/2010/main" val="3989688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Incorporates changes from two different branches since their histories diverged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source branch is merged into target all changes are replayed on top of target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result is recorded in a new commit that represents the 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Usage: git merge origin/master (above)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Merging remote source branch into local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Unresolved merge conflicts will result in merge command to fail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Need to resolve manually or use configured git </a:t>
            </a:r>
            <a:r>
              <a:rPr lang="en-US" dirty="0" err="1"/>
              <a:t>mergetool</a:t>
            </a:r>
            <a:endParaRPr lang="en-US" dirty="0"/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Once conflicts are resolved then run git merge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merge –abort can only be ran if merge resulted in conflicts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Will attempt to get back to state when merge was initiated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Always safe to commit all changes before merge 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001A92-44F8-8D49-839E-A5C00C1BC2E0}"/>
              </a:ext>
            </a:extLst>
          </p:cNvPr>
          <p:cNvCxnSpPr/>
          <p:nvPr/>
        </p:nvCxnSpPr>
        <p:spPr>
          <a:xfrm>
            <a:off x="2567608" y="3140968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88752A-B1B5-AE43-85BC-4D9A19987C10}"/>
              </a:ext>
            </a:extLst>
          </p:cNvPr>
          <p:cNvCxnSpPr/>
          <p:nvPr/>
        </p:nvCxnSpPr>
        <p:spPr>
          <a:xfrm>
            <a:off x="3575720" y="314096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97A885-954D-D549-856B-FD7DB7376F27}"/>
              </a:ext>
            </a:extLst>
          </p:cNvPr>
          <p:cNvCxnSpPr/>
          <p:nvPr/>
        </p:nvCxnSpPr>
        <p:spPr>
          <a:xfrm>
            <a:off x="4655840" y="3140968"/>
            <a:ext cx="774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5BA117-6301-D24C-B601-18EC8993B709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801860" y="2646784"/>
            <a:ext cx="891216" cy="503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5BB313-B037-8948-8B6D-8778E9F5A59A}"/>
              </a:ext>
            </a:extLst>
          </p:cNvPr>
          <p:cNvCxnSpPr/>
          <p:nvPr/>
        </p:nvCxnSpPr>
        <p:spPr>
          <a:xfrm flipV="1">
            <a:off x="3359696" y="2492896"/>
            <a:ext cx="216024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F2BA31-961A-5F49-B258-C07CD6D91AFF}"/>
              </a:ext>
            </a:extLst>
          </p:cNvPr>
          <p:cNvCxnSpPr/>
          <p:nvPr/>
        </p:nvCxnSpPr>
        <p:spPr>
          <a:xfrm>
            <a:off x="3863752" y="249289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6F63A-9A45-8D49-A0DC-5C2905D5D65E}"/>
              </a:ext>
            </a:extLst>
          </p:cNvPr>
          <p:cNvCxnSpPr/>
          <p:nvPr/>
        </p:nvCxnSpPr>
        <p:spPr>
          <a:xfrm>
            <a:off x="5015880" y="2492896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0CFD1D-97C7-F447-8DA0-CF62032C1EA2}"/>
              </a:ext>
            </a:extLst>
          </p:cNvPr>
          <p:cNvCxnSpPr>
            <a:cxnSpLocks/>
          </p:cNvCxnSpPr>
          <p:nvPr/>
        </p:nvCxnSpPr>
        <p:spPr>
          <a:xfrm>
            <a:off x="5981880" y="2478951"/>
            <a:ext cx="7111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620EE8-A3AC-8E48-B92A-F773534216CF}"/>
              </a:ext>
            </a:extLst>
          </p:cNvPr>
          <p:cNvSpPr txBox="1"/>
          <p:nvPr/>
        </p:nvSpPr>
        <p:spPr>
          <a:xfrm>
            <a:off x="3287688" y="296652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8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EDE37-EE40-584E-9398-82B51711E9EC}"/>
              </a:ext>
            </a:extLst>
          </p:cNvPr>
          <p:cNvSpPr txBox="1"/>
          <p:nvPr/>
        </p:nvSpPr>
        <p:spPr>
          <a:xfrm>
            <a:off x="2207568" y="296652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8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25B8D-40D2-4947-9586-2F9A902ECD05}"/>
              </a:ext>
            </a:extLst>
          </p:cNvPr>
          <p:cNvSpPr txBox="1"/>
          <p:nvPr/>
        </p:nvSpPr>
        <p:spPr>
          <a:xfrm>
            <a:off x="4286916" y="296575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8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A1E438-B5C4-4748-9361-C8F06E46101B}"/>
              </a:ext>
            </a:extLst>
          </p:cNvPr>
          <p:cNvSpPr txBox="1"/>
          <p:nvPr/>
        </p:nvSpPr>
        <p:spPr>
          <a:xfrm>
            <a:off x="5441820" y="296575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D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EF43-969D-1C48-BB3F-B826745AA61E}"/>
              </a:ext>
            </a:extLst>
          </p:cNvPr>
          <p:cNvSpPr txBox="1"/>
          <p:nvPr/>
        </p:nvSpPr>
        <p:spPr>
          <a:xfrm>
            <a:off x="3540275" y="22942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E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65F27-F0CF-C54B-84BF-920473799FA8}"/>
              </a:ext>
            </a:extLst>
          </p:cNvPr>
          <p:cNvSpPr txBox="1"/>
          <p:nvPr/>
        </p:nvSpPr>
        <p:spPr>
          <a:xfrm>
            <a:off x="4619836" y="230823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F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70393-6168-F14D-B08C-A703BC1A5E4A}"/>
              </a:ext>
            </a:extLst>
          </p:cNvPr>
          <p:cNvSpPr txBox="1"/>
          <p:nvPr/>
        </p:nvSpPr>
        <p:spPr>
          <a:xfrm>
            <a:off x="5621840" y="230823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G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3A9DF1-52EA-334B-A437-119741903029}"/>
              </a:ext>
            </a:extLst>
          </p:cNvPr>
          <p:cNvSpPr txBox="1"/>
          <p:nvPr/>
        </p:nvSpPr>
        <p:spPr>
          <a:xfrm>
            <a:off x="6764931" y="233900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H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4833C7-F89D-6C4D-83A1-4BBFF97EE907}"/>
              </a:ext>
            </a:extLst>
          </p:cNvPr>
          <p:cNvSpPr txBox="1"/>
          <p:nvPr/>
        </p:nvSpPr>
        <p:spPr>
          <a:xfrm>
            <a:off x="2589702" y="2339007"/>
            <a:ext cx="95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branch1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202C57-AC03-7A4F-AF04-9D98E23DE3A5}"/>
              </a:ext>
            </a:extLst>
          </p:cNvPr>
          <p:cNvSpPr txBox="1"/>
          <p:nvPr/>
        </p:nvSpPr>
        <p:spPr>
          <a:xfrm>
            <a:off x="1328616" y="3003354"/>
            <a:ext cx="92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425429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rebase reapplies commits on top of another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Copies commits that aren’t in the upstream to a temporary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Usage: git rebase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Assuming master is the upstream commits from branch 1 will be placed on top of most recent commit in master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001A92-44F8-8D49-839E-A5C00C1BC2E0}"/>
              </a:ext>
            </a:extLst>
          </p:cNvPr>
          <p:cNvCxnSpPr/>
          <p:nvPr/>
        </p:nvCxnSpPr>
        <p:spPr>
          <a:xfrm>
            <a:off x="2567608" y="3140968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88752A-B1B5-AE43-85BC-4D9A19987C10}"/>
              </a:ext>
            </a:extLst>
          </p:cNvPr>
          <p:cNvCxnSpPr/>
          <p:nvPr/>
        </p:nvCxnSpPr>
        <p:spPr>
          <a:xfrm>
            <a:off x="3575720" y="314096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97A885-954D-D549-856B-FD7DB7376F27}"/>
              </a:ext>
            </a:extLst>
          </p:cNvPr>
          <p:cNvCxnSpPr/>
          <p:nvPr/>
        </p:nvCxnSpPr>
        <p:spPr>
          <a:xfrm>
            <a:off x="4655840" y="3140968"/>
            <a:ext cx="774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5BB313-B037-8948-8B6D-8778E9F5A59A}"/>
              </a:ext>
            </a:extLst>
          </p:cNvPr>
          <p:cNvCxnSpPr/>
          <p:nvPr/>
        </p:nvCxnSpPr>
        <p:spPr>
          <a:xfrm flipV="1">
            <a:off x="3359696" y="2492896"/>
            <a:ext cx="216024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F2BA31-961A-5F49-B258-C07CD6D91AFF}"/>
              </a:ext>
            </a:extLst>
          </p:cNvPr>
          <p:cNvCxnSpPr/>
          <p:nvPr/>
        </p:nvCxnSpPr>
        <p:spPr>
          <a:xfrm>
            <a:off x="3863752" y="2492896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6F63A-9A45-8D49-A0DC-5C2905D5D65E}"/>
              </a:ext>
            </a:extLst>
          </p:cNvPr>
          <p:cNvCxnSpPr/>
          <p:nvPr/>
        </p:nvCxnSpPr>
        <p:spPr>
          <a:xfrm>
            <a:off x="5015880" y="2492896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620EE8-A3AC-8E48-B92A-F773534216CF}"/>
              </a:ext>
            </a:extLst>
          </p:cNvPr>
          <p:cNvSpPr txBox="1"/>
          <p:nvPr/>
        </p:nvSpPr>
        <p:spPr>
          <a:xfrm>
            <a:off x="3287688" y="296652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8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EDE37-EE40-584E-9398-82B51711E9EC}"/>
              </a:ext>
            </a:extLst>
          </p:cNvPr>
          <p:cNvSpPr txBox="1"/>
          <p:nvPr/>
        </p:nvSpPr>
        <p:spPr>
          <a:xfrm>
            <a:off x="2207568" y="296652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8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25B8D-40D2-4947-9586-2F9A902ECD05}"/>
              </a:ext>
            </a:extLst>
          </p:cNvPr>
          <p:cNvSpPr txBox="1"/>
          <p:nvPr/>
        </p:nvSpPr>
        <p:spPr>
          <a:xfrm>
            <a:off x="4286916" y="296575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8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A1E438-B5C4-4748-9361-C8F06E46101B}"/>
              </a:ext>
            </a:extLst>
          </p:cNvPr>
          <p:cNvSpPr txBox="1"/>
          <p:nvPr/>
        </p:nvSpPr>
        <p:spPr>
          <a:xfrm>
            <a:off x="5441820" y="296575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D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EF43-969D-1C48-BB3F-B826745AA61E}"/>
              </a:ext>
            </a:extLst>
          </p:cNvPr>
          <p:cNvSpPr txBox="1"/>
          <p:nvPr/>
        </p:nvSpPr>
        <p:spPr>
          <a:xfrm>
            <a:off x="3540275" y="22942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E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65F27-F0CF-C54B-84BF-920473799FA8}"/>
              </a:ext>
            </a:extLst>
          </p:cNvPr>
          <p:cNvSpPr txBox="1"/>
          <p:nvPr/>
        </p:nvSpPr>
        <p:spPr>
          <a:xfrm>
            <a:off x="4619836" y="230823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F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70393-6168-F14D-B08C-A703BC1A5E4A}"/>
              </a:ext>
            </a:extLst>
          </p:cNvPr>
          <p:cNvSpPr txBox="1"/>
          <p:nvPr/>
        </p:nvSpPr>
        <p:spPr>
          <a:xfrm>
            <a:off x="5621840" y="230823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G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4833C7-F89D-6C4D-83A1-4BBFF97EE907}"/>
              </a:ext>
            </a:extLst>
          </p:cNvPr>
          <p:cNvSpPr txBox="1"/>
          <p:nvPr/>
        </p:nvSpPr>
        <p:spPr>
          <a:xfrm>
            <a:off x="2589702" y="2339007"/>
            <a:ext cx="95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branch1</a:t>
            </a:r>
            <a:endParaRPr kumimoji="1" lang="en-US" sz="14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202C57-AC03-7A4F-AF04-9D98E23DE3A5}"/>
              </a:ext>
            </a:extLst>
          </p:cNvPr>
          <p:cNvSpPr txBox="1"/>
          <p:nvPr/>
        </p:nvSpPr>
        <p:spPr>
          <a:xfrm>
            <a:off x="1328616" y="3003354"/>
            <a:ext cx="92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master</a:t>
            </a: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35620EE8-A3AC-8E48-B92A-F773534216CF}"/>
              </a:ext>
            </a:extLst>
          </p:cNvPr>
          <p:cNvSpPr txBox="1"/>
          <p:nvPr/>
        </p:nvSpPr>
        <p:spPr>
          <a:xfrm>
            <a:off x="1320568" y="5506283"/>
            <a:ext cx="742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30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61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1191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4921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8651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2382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56112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49842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master</a:t>
            </a: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988AE99C-7D1B-9F41-8934-B30FB22EF8D2}"/>
              </a:ext>
            </a:extLst>
          </p:cNvPr>
          <p:cNvSpPr txBox="1"/>
          <p:nvPr/>
        </p:nvSpPr>
        <p:spPr>
          <a:xfrm>
            <a:off x="4930349" y="4746808"/>
            <a:ext cx="950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30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61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1191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4921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8651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2382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56112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49842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branch1</a:t>
            </a:r>
            <a:endParaRPr kumimoji="1" lang="en-US" sz="14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8B8701-99A0-9D45-8425-4A6B4E5FC90C}"/>
              </a:ext>
            </a:extLst>
          </p:cNvPr>
          <p:cNvSpPr txBox="1"/>
          <p:nvPr/>
        </p:nvSpPr>
        <p:spPr>
          <a:xfrm>
            <a:off x="2207568" y="54447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8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F6ACE0-0D79-9A45-AB9C-698116000EC2}"/>
              </a:ext>
            </a:extLst>
          </p:cNvPr>
          <p:cNvSpPr txBox="1"/>
          <p:nvPr/>
        </p:nvSpPr>
        <p:spPr>
          <a:xfrm>
            <a:off x="3221731" y="543631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B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17C399-0EDA-F64C-A51F-A40326129DF9}"/>
              </a:ext>
            </a:extLst>
          </p:cNvPr>
          <p:cNvSpPr txBox="1"/>
          <p:nvPr/>
        </p:nvSpPr>
        <p:spPr>
          <a:xfrm>
            <a:off x="4308863" y="54447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C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A8DFA7-CB5A-5445-98BB-59288C26A443}"/>
              </a:ext>
            </a:extLst>
          </p:cNvPr>
          <p:cNvSpPr txBox="1"/>
          <p:nvPr/>
        </p:nvSpPr>
        <p:spPr>
          <a:xfrm>
            <a:off x="5411924" y="54447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D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D7DCBA-6731-DB40-ABC8-571AC0167000}"/>
              </a:ext>
            </a:extLst>
          </p:cNvPr>
          <p:cNvSpPr txBox="1"/>
          <p:nvPr/>
        </p:nvSpPr>
        <p:spPr>
          <a:xfrm>
            <a:off x="5982799" y="471603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E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7DDC40-8EAE-C142-BBC0-50D9155D1F10}"/>
              </a:ext>
            </a:extLst>
          </p:cNvPr>
          <p:cNvSpPr txBox="1"/>
          <p:nvPr/>
        </p:nvSpPr>
        <p:spPr>
          <a:xfrm>
            <a:off x="6888088" y="470036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F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1549EA-E616-1D48-A979-E76848CE2CAC}"/>
              </a:ext>
            </a:extLst>
          </p:cNvPr>
          <p:cNvSpPr txBox="1"/>
          <p:nvPr/>
        </p:nvSpPr>
        <p:spPr>
          <a:xfrm>
            <a:off x="7793377" y="47074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G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1A62E9-978F-B547-B01F-9B9EC19B5E73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 flipV="1">
            <a:off x="2567608" y="5620983"/>
            <a:ext cx="654123" cy="8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3C8E73-1109-0D48-9B2A-12A3FF8FD1D8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3581771" y="5620983"/>
            <a:ext cx="727092" cy="8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42AF03-087D-1348-A94B-26066C001CE4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4668903" y="5629394"/>
            <a:ext cx="7430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B43412-0D1F-7B4E-A934-8C3569DBD9B8}"/>
              </a:ext>
            </a:extLst>
          </p:cNvPr>
          <p:cNvCxnSpPr>
            <a:stCxn id="36" idx="0"/>
            <a:endCxn id="37" idx="1"/>
          </p:cNvCxnSpPr>
          <p:nvPr/>
        </p:nvCxnSpPr>
        <p:spPr>
          <a:xfrm flipV="1">
            <a:off x="5591944" y="4900697"/>
            <a:ext cx="390855" cy="544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71A53B-B4E1-9348-B7CF-687303B9E52F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 flipV="1">
            <a:off x="6342839" y="4885028"/>
            <a:ext cx="545249" cy="15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8AA70E-70AB-3047-8D0A-87142C5B4E34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7248128" y="4885028"/>
            <a:ext cx="545249" cy="7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719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There are certain cases where merge and rebase won’t work by themselves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Need a combination of the two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Interactive rebase gives the user complete control over the rebase/merge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Gives the ability to modify commit(s) from source or target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Example Usage: git rebase -</a:t>
            </a:r>
            <a:r>
              <a:rPr lang="en-US" sz="1500" dirty="0" err="1"/>
              <a:t>i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Indicates that there were 5 commits since you last pushed and one per line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(action) (partial-</a:t>
            </a:r>
            <a:r>
              <a:rPr lang="en-US" dirty="0" err="1"/>
              <a:t>sha</a:t>
            </a:r>
            <a:r>
              <a:rPr lang="en-US" dirty="0"/>
              <a:t>) (short commit message)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You can then pick, squash, or edit each commit (or even remove commits)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F7BE8-C29F-6E41-91ED-ADAF9A106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6" y="2708920"/>
            <a:ext cx="5166866" cy="22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08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arbitrary commits to be picked by commit hash and applied to current working 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merge would work then don’t use cherry-pick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Cherry-pick is useful for the following scenarios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Bug hotfixes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Restoring lost commits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Team collaboration – sharing consolidated pieces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Usage: git cherry-pick `F`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cherry-pick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001A92-44F8-8D49-839E-A5C00C1BC2E0}"/>
              </a:ext>
            </a:extLst>
          </p:cNvPr>
          <p:cNvCxnSpPr/>
          <p:nvPr/>
        </p:nvCxnSpPr>
        <p:spPr>
          <a:xfrm>
            <a:off x="1281337" y="4377929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88752A-B1B5-AE43-85BC-4D9A19987C10}"/>
              </a:ext>
            </a:extLst>
          </p:cNvPr>
          <p:cNvCxnSpPr/>
          <p:nvPr/>
        </p:nvCxnSpPr>
        <p:spPr>
          <a:xfrm>
            <a:off x="2255375" y="4377929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97A885-954D-D549-856B-FD7DB7376F27}"/>
              </a:ext>
            </a:extLst>
          </p:cNvPr>
          <p:cNvCxnSpPr/>
          <p:nvPr/>
        </p:nvCxnSpPr>
        <p:spPr>
          <a:xfrm>
            <a:off x="3314808" y="4370748"/>
            <a:ext cx="774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5BB313-B037-8948-8B6D-8778E9F5A59A}"/>
              </a:ext>
            </a:extLst>
          </p:cNvPr>
          <p:cNvCxnSpPr/>
          <p:nvPr/>
        </p:nvCxnSpPr>
        <p:spPr>
          <a:xfrm flipV="1">
            <a:off x="2109429" y="3840110"/>
            <a:ext cx="216024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F2BA31-961A-5F49-B258-C07CD6D91AFF}"/>
              </a:ext>
            </a:extLst>
          </p:cNvPr>
          <p:cNvCxnSpPr/>
          <p:nvPr/>
        </p:nvCxnSpPr>
        <p:spPr>
          <a:xfrm>
            <a:off x="2594728" y="380875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6F63A-9A45-8D49-A0DC-5C2905D5D65E}"/>
              </a:ext>
            </a:extLst>
          </p:cNvPr>
          <p:cNvCxnSpPr/>
          <p:nvPr/>
        </p:nvCxnSpPr>
        <p:spPr>
          <a:xfrm>
            <a:off x="3581771" y="3808758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620EE8-A3AC-8E48-B92A-F773534216CF}"/>
              </a:ext>
            </a:extLst>
          </p:cNvPr>
          <p:cNvSpPr txBox="1"/>
          <p:nvPr/>
        </p:nvSpPr>
        <p:spPr>
          <a:xfrm>
            <a:off x="1929409" y="419326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8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EDE37-EE40-584E-9398-82B51711E9EC}"/>
              </a:ext>
            </a:extLst>
          </p:cNvPr>
          <p:cNvSpPr txBox="1"/>
          <p:nvPr/>
        </p:nvSpPr>
        <p:spPr>
          <a:xfrm>
            <a:off x="960528" y="419326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8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25B8D-40D2-4947-9586-2F9A902ECD05}"/>
              </a:ext>
            </a:extLst>
          </p:cNvPr>
          <p:cNvSpPr txBox="1"/>
          <p:nvPr/>
        </p:nvSpPr>
        <p:spPr>
          <a:xfrm>
            <a:off x="2973575" y="419326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8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A1E438-B5C4-4748-9361-C8F06E46101B}"/>
              </a:ext>
            </a:extLst>
          </p:cNvPr>
          <p:cNvSpPr txBox="1"/>
          <p:nvPr/>
        </p:nvSpPr>
        <p:spPr>
          <a:xfrm>
            <a:off x="4070321" y="419326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D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EF43-969D-1C48-BB3F-B826745AA61E}"/>
              </a:ext>
            </a:extLst>
          </p:cNvPr>
          <p:cNvSpPr txBox="1"/>
          <p:nvPr/>
        </p:nvSpPr>
        <p:spPr>
          <a:xfrm>
            <a:off x="2314938" y="363926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E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65F27-F0CF-C54B-84BF-920473799FA8}"/>
              </a:ext>
            </a:extLst>
          </p:cNvPr>
          <p:cNvSpPr txBox="1"/>
          <p:nvPr/>
        </p:nvSpPr>
        <p:spPr>
          <a:xfrm>
            <a:off x="3314808" y="36150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F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70393-6168-F14D-B08C-A703BC1A5E4A}"/>
              </a:ext>
            </a:extLst>
          </p:cNvPr>
          <p:cNvSpPr txBox="1"/>
          <p:nvPr/>
        </p:nvSpPr>
        <p:spPr>
          <a:xfrm>
            <a:off x="4146879" y="36240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G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4833C7-F89D-6C4D-83A1-4BBFF97EE907}"/>
              </a:ext>
            </a:extLst>
          </p:cNvPr>
          <p:cNvSpPr txBox="1"/>
          <p:nvPr/>
        </p:nvSpPr>
        <p:spPr>
          <a:xfrm>
            <a:off x="1489320" y="3644889"/>
            <a:ext cx="95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branch1</a:t>
            </a:r>
            <a:endParaRPr kumimoji="1" lang="en-US" sz="14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202C57-AC03-7A4F-AF04-9D98E23DE3A5}"/>
              </a:ext>
            </a:extLst>
          </p:cNvPr>
          <p:cNvSpPr txBox="1"/>
          <p:nvPr/>
        </p:nvSpPr>
        <p:spPr>
          <a:xfrm>
            <a:off x="281581" y="4234261"/>
            <a:ext cx="92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master</a:t>
            </a: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35620EE8-A3AC-8E48-B92A-F773534216CF}"/>
              </a:ext>
            </a:extLst>
          </p:cNvPr>
          <p:cNvSpPr txBox="1"/>
          <p:nvPr/>
        </p:nvSpPr>
        <p:spPr>
          <a:xfrm>
            <a:off x="397564" y="5950338"/>
            <a:ext cx="742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30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61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1191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4921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8651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2382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56112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49842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master</a:t>
            </a: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988AE99C-7D1B-9F41-8934-B30FB22EF8D2}"/>
              </a:ext>
            </a:extLst>
          </p:cNvPr>
          <p:cNvSpPr txBox="1"/>
          <p:nvPr/>
        </p:nvSpPr>
        <p:spPr>
          <a:xfrm>
            <a:off x="1613114" y="4943301"/>
            <a:ext cx="950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30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61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1191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4921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68651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2382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56112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49842" algn="l" defTabSz="987461" rtl="0" eaLnBrk="1" latinLnBrk="0" hangingPunct="1"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branch1</a:t>
            </a:r>
            <a:endParaRPr kumimoji="1" lang="en-US" sz="14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8B8701-99A0-9D45-8425-4A6B4E5FC90C}"/>
              </a:ext>
            </a:extLst>
          </p:cNvPr>
          <p:cNvSpPr txBox="1"/>
          <p:nvPr/>
        </p:nvSpPr>
        <p:spPr>
          <a:xfrm>
            <a:off x="1006916" y="59195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8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F6ACE0-0D79-9A45-AB9C-698116000EC2}"/>
              </a:ext>
            </a:extLst>
          </p:cNvPr>
          <p:cNvSpPr txBox="1"/>
          <p:nvPr/>
        </p:nvSpPr>
        <p:spPr>
          <a:xfrm>
            <a:off x="1929409" y="592172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B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17C399-0EDA-F64C-A51F-A40326129DF9}"/>
              </a:ext>
            </a:extLst>
          </p:cNvPr>
          <p:cNvSpPr txBox="1"/>
          <p:nvPr/>
        </p:nvSpPr>
        <p:spPr>
          <a:xfrm>
            <a:off x="2924417" y="59195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C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A8DFA7-CB5A-5445-98BB-59288C26A443}"/>
              </a:ext>
            </a:extLst>
          </p:cNvPr>
          <p:cNvSpPr txBox="1"/>
          <p:nvPr/>
        </p:nvSpPr>
        <p:spPr>
          <a:xfrm>
            <a:off x="3838660" y="59195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D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D7DCBA-6731-DB40-ABC8-571AC0167000}"/>
              </a:ext>
            </a:extLst>
          </p:cNvPr>
          <p:cNvSpPr txBox="1"/>
          <p:nvPr/>
        </p:nvSpPr>
        <p:spPr>
          <a:xfrm>
            <a:off x="2529792" y="531508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E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7DDC40-8EAE-C142-BBC0-50D9155D1F10}"/>
              </a:ext>
            </a:extLst>
          </p:cNvPr>
          <p:cNvSpPr txBox="1"/>
          <p:nvPr/>
        </p:nvSpPr>
        <p:spPr>
          <a:xfrm>
            <a:off x="3314808" y="531508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F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1549EA-E616-1D48-A979-E76848CE2CAC}"/>
              </a:ext>
            </a:extLst>
          </p:cNvPr>
          <p:cNvSpPr txBox="1"/>
          <p:nvPr/>
        </p:nvSpPr>
        <p:spPr>
          <a:xfrm>
            <a:off x="4198700" y="531906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G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1A62E9-978F-B547-B01F-9B9EC19B5E73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>
            <a:off x="1366956" y="6104226"/>
            <a:ext cx="562453" cy="2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3C8E73-1109-0D48-9B2A-12A3FF8FD1D8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2289449" y="6104226"/>
            <a:ext cx="634968" cy="2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42AF03-087D-1348-A94B-26066C001CE4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3284457" y="6104226"/>
            <a:ext cx="5542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B43412-0D1F-7B4E-A934-8C3569DBD9B8}"/>
              </a:ext>
            </a:extLst>
          </p:cNvPr>
          <p:cNvCxnSpPr>
            <a:cxnSpLocks/>
            <a:stCxn id="34" idx="0"/>
            <a:endCxn id="37" idx="1"/>
          </p:cNvCxnSpPr>
          <p:nvPr/>
        </p:nvCxnSpPr>
        <p:spPr>
          <a:xfrm flipV="1">
            <a:off x="2109429" y="5499753"/>
            <a:ext cx="420363" cy="421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71A53B-B4E1-9348-B7CF-687303B9E52F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2889832" y="5499753"/>
            <a:ext cx="424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8AA70E-70AB-3047-8D0A-87142C5B4E34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3674848" y="5499753"/>
            <a:ext cx="523852" cy="3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1ABDCA7-0EDF-9648-9429-D5A0ACBA226A}"/>
              </a:ext>
            </a:extLst>
          </p:cNvPr>
          <p:cNvSpPr txBox="1"/>
          <p:nvPr/>
        </p:nvSpPr>
        <p:spPr>
          <a:xfrm>
            <a:off x="4675378" y="59195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F</a:t>
            </a:r>
            <a:endParaRPr kumimoji="1" lang="en-US" sz="1800" kern="1200" dirty="0">
              <a:solidFill>
                <a:srgbClr val="000000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FC1131F-9F9C-E243-9965-26E3CE9F2F3B}"/>
              </a:ext>
            </a:extLst>
          </p:cNvPr>
          <p:cNvCxnSpPr>
            <a:stCxn id="36" idx="3"/>
            <a:endCxn id="63" idx="1"/>
          </p:cNvCxnSpPr>
          <p:nvPr/>
        </p:nvCxnSpPr>
        <p:spPr>
          <a:xfrm>
            <a:off x="4198700" y="6104226"/>
            <a:ext cx="4766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69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isolated version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branches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Development branch – Unverified changes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Bug Fix branch – Unverified changes for defect fix 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Feature branch – In flight features that are not complete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Staging branch – Pre-mainline release branch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Master branch – Verified customer releasable code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Branch?</a:t>
            </a:r>
          </a:p>
        </p:txBody>
      </p:sp>
    </p:spTree>
    <p:extLst>
      <p:ext uri="{BB962C8B-B14F-4D97-AF65-F5344CB8AC3E}">
        <p14:creationId xmlns:p14="http://schemas.microsoft.com/office/powerpoint/2010/main" val="4089280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 anyone can make changes to a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Protected branch – restricts who can 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Branch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2C0214-5C35-EC43-AF41-2456F848D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17839"/>
              </p:ext>
            </p:extLst>
          </p:nvPr>
        </p:nvGraphicFramePr>
        <p:xfrm>
          <a:off x="2063552" y="2060848"/>
          <a:ext cx="8096447" cy="345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781">
                  <a:extLst>
                    <a:ext uri="{9D8B030D-6E8A-4147-A177-3AD203B41FA5}">
                      <a16:colId xmlns:a16="http://schemas.microsoft.com/office/drawing/2014/main" val="37366399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07486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5211928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Branch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Branch Restrictions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02537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Only release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0953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Only engineering managers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90869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Only engineering managers and feature leads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5119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 to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22479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bugfix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feature or staging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 to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34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94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586" y="764705"/>
            <a:ext cx="10994814" cy="547460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IHIES Branching Strategy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60C8FF-A426-9A44-8465-82B427065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764705"/>
            <a:ext cx="7776864" cy="568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00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 creates pull request when code is ready to merge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checks are quality checks that can prevent code from merging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27BB16-CAB8-5D49-BF71-100F4F2E9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35103"/>
              </p:ext>
            </p:extLst>
          </p:nvPr>
        </p:nvGraphicFramePr>
        <p:xfrm>
          <a:off x="695400" y="2060848"/>
          <a:ext cx="7329876" cy="416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4938">
                  <a:extLst>
                    <a:ext uri="{9D8B030D-6E8A-4147-A177-3AD203B41FA5}">
                      <a16:colId xmlns:a16="http://schemas.microsoft.com/office/drawing/2014/main" val="1190973466"/>
                    </a:ext>
                  </a:extLst>
                </a:gridCol>
                <a:gridCol w="3664938">
                  <a:extLst>
                    <a:ext uri="{9D8B030D-6E8A-4147-A177-3AD203B41FA5}">
                      <a16:colId xmlns:a16="http://schemas.microsoft.com/office/drawing/2014/main" val="758856082"/>
                    </a:ext>
                  </a:extLst>
                </a:gridCol>
              </a:tblGrid>
              <a:tr h="5204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Merge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849983"/>
                  </a:ext>
                </a:extLst>
              </a:tr>
              <a:tr h="5204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One Review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946487"/>
                  </a:ext>
                </a:extLst>
              </a:tr>
              <a:tr h="5204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All PR Issues Resolved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428281"/>
                  </a:ext>
                </a:extLst>
              </a:tr>
              <a:tr h="5204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Changes Reset Approvals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39091"/>
                  </a:ext>
                </a:extLst>
              </a:tr>
              <a:tr h="5204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Sonar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Static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266661"/>
                  </a:ext>
                </a:extLst>
              </a:tr>
              <a:tr h="5204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Code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87305"/>
                  </a:ext>
                </a:extLst>
              </a:tr>
              <a:tr h="5204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Run Unit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31297"/>
                  </a:ext>
                </a:extLst>
              </a:tr>
              <a:tr h="5204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End User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34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12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indicate a version of “importance”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commonly used to indicate a release or point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Usage: git tag –a &lt;tag name&gt;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Lauches</a:t>
            </a:r>
            <a:r>
              <a:rPr lang="en-US" dirty="0"/>
              <a:t> editor so a tag message can be provided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Adds the specified tag to the latest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Usage: git tag -a &lt;tag name&gt; &lt;commit hash&gt;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Lauches</a:t>
            </a:r>
            <a:r>
              <a:rPr lang="en-US" dirty="0"/>
              <a:t> editor so a tag message can be provided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Adds the specified tag to the provided commit 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Publishing new tag is same as pushing a new branch: git push origin &lt;tag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local tag: git tag -d &lt;tag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tag on remote server: git push &lt;remote&gt; :refs/tags/&lt;tag name&gt;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</a:t>
            </a:r>
          </a:p>
        </p:txBody>
      </p:sp>
    </p:spTree>
    <p:extLst>
      <p:ext uri="{BB962C8B-B14F-4D97-AF65-F5344CB8AC3E}">
        <p14:creationId xmlns:p14="http://schemas.microsoft.com/office/powerpoint/2010/main" val="150880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220212-A711-0747-B988-4B5203E6E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control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Distribured</a:t>
            </a:r>
            <a:r>
              <a:rPr lang="en-US" dirty="0"/>
              <a:t> Version Control System (DVCS)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Entire repositories are mirrored to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server dies, client can be copied back to server to restore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Linus Torvalds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Goals include: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Speed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Simple design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Non-linear development (thousands of branches worked on in parallel)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Able to handle large projects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31437-5FA8-486A-AB2C-9319AED21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B0E90-545A-43B7-B48F-76BE26C9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189982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Frequent pushes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(at most) admins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repositories under 1 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git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Pick a graphical tool but don’t rely on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Merges should be done via Pull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Squash defects and story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allow development branches to get too far behind upstream branch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114288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Sonar is our static analysis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 Analysis: Examining code before running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Integrates with code repositories including a quality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coverage: Percentage of new code that is being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Integrates with our nightly build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Sonar Static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608EF-63AA-C44C-BAED-8EBDCCB8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5" y="2979716"/>
            <a:ext cx="11238089" cy="339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52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Jira is the software tool that is used to capture, manage, and execute all software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software request is one of the following: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Software feature or part of a feature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A defect in released software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IHI Agile Process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7BD27E-D2E1-F84F-98BD-216AE0B80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237409"/>
              </p:ext>
            </p:extLst>
          </p:nvPr>
        </p:nvGraphicFramePr>
        <p:xfrm>
          <a:off x="1506499" y="3501009"/>
          <a:ext cx="8128000" cy="151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221">
                  <a:extLst>
                    <a:ext uri="{9D8B030D-6E8A-4147-A177-3AD203B41FA5}">
                      <a16:colId xmlns:a16="http://schemas.microsoft.com/office/drawing/2014/main" val="851586037"/>
                    </a:ext>
                  </a:extLst>
                </a:gridCol>
                <a:gridCol w="6058779">
                  <a:extLst>
                    <a:ext uri="{9D8B030D-6E8A-4147-A177-3AD203B41FA5}">
                      <a16:colId xmlns:a16="http://schemas.microsoft.com/office/drawing/2014/main" val="1397308519"/>
                    </a:ext>
                  </a:extLst>
                </a:gridCol>
              </a:tblGrid>
              <a:tr h="3470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Jira Ticket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79213"/>
                  </a:ext>
                </a:extLst>
              </a:tr>
              <a:tr h="347045">
                <a:tc>
                  <a:txBody>
                    <a:bodyPr/>
                    <a:lstStyle/>
                    <a:p>
                      <a:r>
                        <a:rPr lang="en-US" sz="1400" dirty="0"/>
                        <a:t>Epic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unique capability of the product has value to a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08414"/>
                  </a:ext>
                </a:extLst>
              </a:tr>
              <a:tr h="347045">
                <a:tc>
                  <a:txBody>
                    <a:bodyPr/>
                    <a:lstStyle/>
                    <a:p>
                      <a:r>
                        <a:rPr lang="en-US" sz="1400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System requirements. Must fit in a 2 week Sprint.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44547"/>
                  </a:ext>
                </a:extLst>
              </a:tr>
              <a:tr h="471031">
                <a:tc>
                  <a:txBody>
                    <a:bodyPr/>
                    <a:lstStyle/>
                    <a:p>
                      <a:r>
                        <a:rPr lang="en-US" sz="1400" dirty="0"/>
                        <a:t>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 issue with the software. Could be requirements, code, test,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68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255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IHI Agile Process – Ticket Hierarchy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B92BE2-7EFA-EB45-807B-EFFD56DB1FCC}"/>
              </a:ext>
            </a:extLst>
          </p:cNvPr>
          <p:cNvSpPr/>
          <p:nvPr/>
        </p:nvSpPr>
        <p:spPr>
          <a:xfrm>
            <a:off x="4799856" y="1340768"/>
            <a:ext cx="1800200" cy="720080"/>
          </a:xfrm>
          <a:prstGeom prst="ellipse">
            <a:avLst/>
          </a:prstGeom>
          <a:solidFill>
            <a:srgbClr val="DDE6F3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 hangingPunct="0"/>
            <a:endParaRPr kumimoji="1" lang="en-US" sz="140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80490-FCE5-AE44-9F0C-EF7EC8FAD501}"/>
              </a:ext>
            </a:extLst>
          </p:cNvPr>
          <p:cNvSpPr txBox="1"/>
          <p:nvPr/>
        </p:nvSpPr>
        <p:spPr>
          <a:xfrm>
            <a:off x="5303912" y="154691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Release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14D353-BB16-474F-B0F7-D9A8FF39068F}"/>
              </a:ext>
            </a:extLst>
          </p:cNvPr>
          <p:cNvSpPr/>
          <p:nvPr/>
        </p:nvSpPr>
        <p:spPr>
          <a:xfrm>
            <a:off x="1919536" y="2564904"/>
            <a:ext cx="1584176" cy="720080"/>
          </a:xfrm>
          <a:prstGeom prst="ellipse">
            <a:avLst/>
          </a:prstGeom>
          <a:solidFill>
            <a:srgbClr val="DDE6F3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 hangingPunct="0"/>
            <a:endParaRPr kumimoji="1" lang="en-US" sz="140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DA5640-2CC0-F246-8E29-5A0A9E1607F6}"/>
              </a:ext>
            </a:extLst>
          </p:cNvPr>
          <p:cNvSpPr/>
          <p:nvPr/>
        </p:nvSpPr>
        <p:spPr>
          <a:xfrm>
            <a:off x="4799856" y="2564904"/>
            <a:ext cx="1656184" cy="720080"/>
          </a:xfrm>
          <a:prstGeom prst="ellipse">
            <a:avLst/>
          </a:prstGeom>
          <a:solidFill>
            <a:srgbClr val="DDE6F3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 hangingPunct="0"/>
            <a:endParaRPr kumimoji="1" lang="en-US" sz="140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057F5C-AECA-E14C-9A66-1197E8D69581}"/>
              </a:ext>
            </a:extLst>
          </p:cNvPr>
          <p:cNvSpPr/>
          <p:nvPr/>
        </p:nvSpPr>
        <p:spPr>
          <a:xfrm>
            <a:off x="8040216" y="2567541"/>
            <a:ext cx="1656184" cy="720080"/>
          </a:xfrm>
          <a:prstGeom prst="ellipse">
            <a:avLst/>
          </a:prstGeom>
          <a:solidFill>
            <a:srgbClr val="DDE6F3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 hangingPunct="0"/>
            <a:endParaRPr kumimoji="1" lang="en-US" sz="140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C2AAC-875C-8346-AD23-B84C605ABDC9}"/>
              </a:ext>
            </a:extLst>
          </p:cNvPr>
          <p:cNvSpPr txBox="1"/>
          <p:nvPr/>
        </p:nvSpPr>
        <p:spPr>
          <a:xfrm>
            <a:off x="2369616" y="2771055"/>
            <a:ext cx="106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Epic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3E3592-7168-384E-8DE3-22BED889F6F8}"/>
              </a:ext>
            </a:extLst>
          </p:cNvPr>
          <p:cNvSpPr txBox="1"/>
          <p:nvPr/>
        </p:nvSpPr>
        <p:spPr>
          <a:xfrm>
            <a:off x="5339916" y="278863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Epic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E2ADB-8AAF-F246-8FB7-E70950639D15}"/>
              </a:ext>
            </a:extLst>
          </p:cNvPr>
          <p:cNvSpPr txBox="1"/>
          <p:nvPr/>
        </p:nvSpPr>
        <p:spPr>
          <a:xfrm>
            <a:off x="8616280" y="280621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Epic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5E07D9-85BC-294D-8F5A-FCD54BB95CB2}"/>
              </a:ext>
            </a:extLst>
          </p:cNvPr>
          <p:cNvSpPr/>
          <p:nvPr/>
        </p:nvSpPr>
        <p:spPr>
          <a:xfrm>
            <a:off x="983432" y="3917939"/>
            <a:ext cx="648072" cy="576064"/>
          </a:xfrm>
          <a:prstGeom prst="ellipse">
            <a:avLst/>
          </a:prstGeom>
          <a:solidFill>
            <a:srgbClr val="DDE6F3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 hangingPunct="0"/>
            <a:endParaRPr kumimoji="1" lang="en-US" sz="140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EAF30-CA29-6C40-B3E5-2889926B10D9}"/>
              </a:ext>
            </a:extLst>
          </p:cNvPr>
          <p:cNvSpPr txBox="1"/>
          <p:nvPr/>
        </p:nvSpPr>
        <p:spPr>
          <a:xfrm>
            <a:off x="1041308" y="4082860"/>
            <a:ext cx="61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0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Story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3A1D97-DCF9-324D-A5C5-C0E7F0B4B886}"/>
              </a:ext>
            </a:extLst>
          </p:cNvPr>
          <p:cNvSpPr/>
          <p:nvPr/>
        </p:nvSpPr>
        <p:spPr>
          <a:xfrm>
            <a:off x="1729337" y="3922763"/>
            <a:ext cx="648072" cy="576064"/>
          </a:xfrm>
          <a:prstGeom prst="ellipse">
            <a:avLst/>
          </a:prstGeom>
          <a:solidFill>
            <a:srgbClr val="DDE6F3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 hangingPunct="0"/>
            <a:endParaRPr kumimoji="1" lang="en-US" sz="140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DCD50-FC0D-9140-9883-B45E29B73FE6}"/>
              </a:ext>
            </a:extLst>
          </p:cNvPr>
          <p:cNvSpPr/>
          <p:nvPr/>
        </p:nvSpPr>
        <p:spPr>
          <a:xfrm>
            <a:off x="3377932" y="3917938"/>
            <a:ext cx="648072" cy="576064"/>
          </a:xfrm>
          <a:prstGeom prst="ellipse">
            <a:avLst/>
          </a:prstGeom>
          <a:solidFill>
            <a:srgbClr val="DDE6F3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 hangingPunct="0"/>
            <a:endParaRPr kumimoji="1" lang="en-US" sz="140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D8193-AD6B-884A-8656-FD30C4FFA3E5}"/>
              </a:ext>
            </a:extLst>
          </p:cNvPr>
          <p:cNvSpPr txBox="1"/>
          <p:nvPr/>
        </p:nvSpPr>
        <p:spPr>
          <a:xfrm>
            <a:off x="1761388" y="4082860"/>
            <a:ext cx="608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0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Story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44D34F-D5AC-EE44-9156-23591D292A77}"/>
              </a:ext>
            </a:extLst>
          </p:cNvPr>
          <p:cNvSpPr txBox="1"/>
          <p:nvPr/>
        </p:nvSpPr>
        <p:spPr>
          <a:xfrm>
            <a:off x="3435016" y="4087688"/>
            <a:ext cx="590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0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Story 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5FFC875-1CE4-C84C-AE3D-D0FB9C2FDD89}"/>
              </a:ext>
            </a:extLst>
          </p:cNvPr>
          <p:cNvSpPr/>
          <p:nvPr/>
        </p:nvSpPr>
        <p:spPr>
          <a:xfrm>
            <a:off x="5246463" y="3917938"/>
            <a:ext cx="648072" cy="576064"/>
          </a:xfrm>
          <a:prstGeom prst="ellipse">
            <a:avLst/>
          </a:prstGeom>
          <a:solidFill>
            <a:srgbClr val="DDE6F3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 hangingPunct="0"/>
            <a:endParaRPr kumimoji="1" lang="en-US" sz="140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25E45D-CE56-3C4C-9487-A8C39089FC29}"/>
              </a:ext>
            </a:extLst>
          </p:cNvPr>
          <p:cNvSpPr/>
          <p:nvPr/>
        </p:nvSpPr>
        <p:spPr>
          <a:xfrm>
            <a:off x="4501972" y="3917938"/>
            <a:ext cx="648072" cy="576064"/>
          </a:xfrm>
          <a:prstGeom prst="ellipse">
            <a:avLst/>
          </a:prstGeom>
          <a:solidFill>
            <a:srgbClr val="DDE6F3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 hangingPunct="0"/>
            <a:endParaRPr kumimoji="1" lang="en-US" sz="140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75C944-D120-5F43-881A-7D1F0A14F992}"/>
              </a:ext>
            </a:extLst>
          </p:cNvPr>
          <p:cNvSpPr/>
          <p:nvPr/>
        </p:nvSpPr>
        <p:spPr>
          <a:xfrm>
            <a:off x="6744072" y="3917938"/>
            <a:ext cx="648072" cy="576064"/>
          </a:xfrm>
          <a:prstGeom prst="ellipse">
            <a:avLst/>
          </a:prstGeom>
          <a:solidFill>
            <a:srgbClr val="DDE6F3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 hangingPunct="0"/>
            <a:endParaRPr kumimoji="1" lang="en-US" sz="140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259197-3EFE-2842-9331-B0587CEB46D0}"/>
              </a:ext>
            </a:extLst>
          </p:cNvPr>
          <p:cNvSpPr txBox="1"/>
          <p:nvPr/>
        </p:nvSpPr>
        <p:spPr>
          <a:xfrm>
            <a:off x="4566300" y="4082860"/>
            <a:ext cx="61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0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Story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E74A95-A306-5049-A8DA-A663C3603FCF}"/>
              </a:ext>
            </a:extLst>
          </p:cNvPr>
          <p:cNvSpPr txBox="1"/>
          <p:nvPr/>
        </p:nvSpPr>
        <p:spPr>
          <a:xfrm>
            <a:off x="5318058" y="4112148"/>
            <a:ext cx="61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0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Story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A22922-78A3-D641-B6FD-670211A03BC7}"/>
              </a:ext>
            </a:extLst>
          </p:cNvPr>
          <p:cNvSpPr txBox="1"/>
          <p:nvPr/>
        </p:nvSpPr>
        <p:spPr>
          <a:xfrm>
            <a:off x="6776236" y="4112149"/>
            <a:ext cx="61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0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Story 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08944EB-86EF-2D42-B540-FADA7DD7D6D8}"/>
              </a:ext>
            </a:extLst>
          </p:cNvPr>
          <p:cNvSpPr/>
          <p:nvPr/>
        </p:nvSpPr>
        <p:spPr>
          <a:xfrm>
            <a:off x="8432849" y="3922766"/>
            <a:ext cx="648072" cy="576064"/>
          </a:xfrm>
          <a:prstGeom prst="ellipse">
            <a:avLst/>
          </a:prstGeom>
          <a:solidFill>
            <a:srgbClr val="DDE6F3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 hangingPunct="0"/>
            <a:endParaRPr kumimoji="1" lang="en-US" sz="140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1CA4B1-9F20-6D4E-83AC-EF323C7823D4}"/>
              </a:ext>
            </a:extLst>
          </p:cNvPr>
          <p:cNvSpPr/>
          <p:nvPr/>
        </p:nvSpPr>
        <p:spPr>
          <a:xfrm>
            <a:off x="7716180" y="3912828"/>
            <a:ext cx="648072" cy="576064"/>
          </a:xfrm>
          <a:prstGeom prst="ellipse">
            <a:avLst/>
          </a:prstGeom>
          <a:solidFill>
            <a:srgbClr val="DDE6F3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 hangingPunct="0"/>
            <a:endParaRPr kumimoji="1" lang="en-US" sz="140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97FE73-E682-1741-8279-1711CB70F058}"/>
              </a:ext>
            </a:extLst>
          </p:cNvPr>
          <p:cNvSpPr/>
          <p:nvPr/>
        </p:nvSpPr>
        <p:spPr>
          <a:xfrm>
            <a:off x="10106576" y="3917938"/>
            <a:ext cx="648072" cy="576064"/>
          </a:xfrm>
          <a:prstGeom prst="ellipse">
            <a:avLst/>
          </a:prstGeom>
          <a:solidFill>
            <a:srgbClr val="DDE6F3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 hangingPunct="0"/>
            <a:endParaRPr kumimoji="1" lang="en-US" sz="1400">
              <a:solidFill>
                <a:schemeClr val="tx1"/>
              </a:solidFill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E55A6A-BD9A-4A43-BAF4-0E49DB039A00}"/>
              </a:ext>
            </a:extLst>
          </p:cNvPr>
          <p:cNvSpPr txBox="1"/>
          <p:nvPr/>
        </p:nvSpPr>
        <p:spPr>
          <a:xfrm>
            <a:off x="7757098" y="4087687"/>
            <a:ext cx="61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0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Story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F0E759-E009-1147-B699-48452CE57FF4}"/>
              </a:ext>
            </a:extLst>
          </p:cNvPr>
          <p:cNvSpPr txBox="1"/>
          <p:nvPr/>
        </p:nvSpPr>
        <p:spPr>
          <a:xfrm>
            <a:off x="8490539" y="4087686"/>
            <a:ext cx="608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0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Story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80C7F-8C96-8245-B218-2CD413DA3B3A}"/>
              </a:ext>
            </a:extLst>
          </p:cNvPr>
          <p:cNvSpPr txBox="1"/>
          <p:nvPr/>
        </p:nvSpPr>
        <p:spPr>
          <a:xfrm>
            <a:off x="10163660" y="4087685"/>
            <a:ext cx="590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0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Story 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FD712E-F6A7-9445-A6AE-29CF2939F238}"/>
              </a:ext>
            </a:extLst>
          </p:cNvPr>
          <p:cNvCxnSpPr>
            <a:stCxn id="16" idx="0"/>
          </p:cNvCxnSpPr>
          <p:nvPr/>
        </p:nvCxnSpPr>
        <p:spPr>
          <a:xfrm flipV="1">
            <a:off x="1307468" y="3113992"/>
            <a:ext cx="705948" cy="803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F0DA96-2249-5545-A9FC-0CF26206E1A0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053373" y="3238929"/>
            <a:ext cx="339930" cy="683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EB4E13-7366-8347-9BB2-9FEF9FE6AE69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3064252" y="3213861"/>
            <a:ext cx="637716" cy="704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341044-D24D-9A4D-BAE8-379219E8ADD5}"/>
              </a:ext>
            </a:extLst>
          </p:cNvPr>
          <p:cNvCxnSpPr>
            <a:stCxn id="23" idx="0"/>
            <a:endCxn id="11" idx="3"/>
          </p:cNvCxnSpPr>
          <p:nvPr/>
        </p:nvCxnSpPr>
        <p:spPr>
          <a:xfrm flipV="1">
            <a:off x="4826008" y="3179531"/>
            <a:ext cx="216391" cy="738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5D955A-C921-304D-BE41-CA5ABC4AA251}"/>
              </a:ext>
            </a:extLst>
          </p:cNvPr>
          <p:cNvCxnSpPr>
            <a:stCxn id="22" idx="0"/>
            <a:endCxn id="11" idx="4"/>
          </p:cNvCxnSpPr>
          <p:nvPr/>
        </p:nvCxnSpPr>
        <p:spPr>
          <a:xfrm flipV="1">
            <a:off x="5570499" y="3284984"/>
            <a:ext cx="57449" cy="632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CA267FA-0813-6A49-AED4-855C89644A22}"/>
              </a:ext>
            </a:extLst>
          </p:cNvPr>
          <p:cNvCxnSpPr>
            <a:stCxn id="24" idx="0"/>
            <a:endCxn id="11" idx="5"/>
          </p:cNvCxnSpPr>
          <p:nvPr/>
        </p:nvCxnSpPr>
        <p:spPr>
          <a:xfrm flipH="1" flipV="1">
            <a:off x="6213497" y="3179531"/>
            <a:ext cx="854611" cy="738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ECC51FA-A63A-A143-B45C-C7671348BE29}"/>
              </a:ext>
            </a:extLst>
          </p:cNvPr>
          <p:cNvCxnSpPr>
            <a:stCxn id="29" idx="0"/>
            <a:endCxn id="12" idx="3"/>
          </p:cNvCxnSpPr>
          <p:nvPr/>
        </p:nvCxnSpPr>
        <p:spPr>
          <a:xfrm flipV="1">
            <a:off x="8040216" y="3182168"/>
            <a:ext cx="242543" cy="730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3DBA23-5C35-E946-91BC-43E3DC71D9A8}"/>
              </a:ext>
            </a:extLst>
          </p:cNvPr>
          <p:cNvCxnSpPr>
            <a:stCxn id="28" idx="0"/>
            <a:endCxn id="12" idx="4"/>
          </p:cNvCxnSpPr>
          <p:nvPr/>
        </p:nvCxnSpPr>
        <p:spPr>
          <a:xfrm flipV="1">
            <a:off x="8756885" y="3287621"/>
            <a:ext cx="111423" cy="635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0E1CDB-E3A5-4A40-AFDC-01EF5EE3C2C4}"/>
              </a:ext>
            </a:extLst>
          </p:cNvPr>
          <p:cNvCxnSpPr>
            <a:cxnSpLocks/>
            <a:stCxn id="30" idx="0"/>
            <a:endCxn id="12" idx="5"/>
          </p:cNvCxnSpPr>
          <p:nvPr/>
        </p:nvCxnSpPr>
        <p:spPr>
          <a:xfrm flipH="1" flipV="1">
            <a:off x="9453857" y="3182168"/>
            <a:ext cx="976755" cy="735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E19331-CE75-604F-A10D-97FB09204E62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2711624" y="1700808"/>
            <a:ext cx="2088232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A02DE3F-2BED-5B4E-9FA6-F178E4D13F93}"/>
              </a:ext>
            </a:extLst>
          </p:cNvPr>
          <p:cNvCxnSpPr>
            <a:stCxn id="11" idx="0"/>
            <a:endCxn id="6" idx="4"/>
          </p:cNvCxnSpPr>
          <p:nvPr/>
        </p:nvCxnSpPr>
        <p:spPr>
          <a:xfrm flipV="1">
            <a:off x="5627948" y="2060848"/>
            <a:ext cx="72008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3F40F2-46CF-FB44-A6E3-394C4AA380E4}"/>
              </a:ext>
            </a:extLst>
          </p:cNvPr>
          <p:cNvCxnSpPr>
            <a:stCxn id="12" idx="0"/>
            <a:endCxn id="6" idx="6"/>
          </p:cNvCxnSpPr>
          <p:nvPr/>
        </p:nvCxnSpPr>
        <p:spPr>
          <a:xfrm flipH="1" flipV="1">
            <a:off x="6600056" y="1700808"/>
            <a:ext cx="2268252" cy="866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23BF5E1-2B3B-7740-A8A0-1D8F672EBD0F}"/>
              </a:ext>
            </a:extLst>
          </p:cNvPr>
          <p:cNvSpPr txBox="1"/>
          <p:nvPr/>
        </p:nvSpPr>
        <p:spPr>
          <a:xfrm>
            <a:off x="2393303" y="4005064"/>
            <a:ext cx="98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………….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8F3043-CE1E-2F4B-B091-8E92B0B5C685}"/>
              </a:ext>
            </a:extLst>
          </p:cNvPr>
          <p:cNvSpPr txBox="1"/>
          <p:nvPr/>
        </p:nvSpPr>
        <p:spPr>
          <a:xfrm>
            <a:off x="5933966" y="4005064"/>
            <a:ext cx="810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……….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B3E554-26AE-144F-A3AC-012B18D6C89B}"/>
              </a:ext>
            </a:extLst>
          </p:cNvPr>
          <p:cNvSpPr txBox="1"/>
          <p:nvPr/>
        </p:nvSpPr>
        <p:spPr>
          <a:xfrm>
            <a:off x="9098767" y="4005064"/>
            <a:ext cx="1064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…………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DD4C-C8FE-D64F-ACEA-5550D5F2DD9F}"/>
              </a:ext>
            </a:extLst>
          </p:cNvPr>
          <p:cNvSpPr txBox="1"/>
          <p:nvPr/>
        </p:nvSpPr>
        <p:spPr>
          <a:xfrm>
            <a:off x="6483034" y="2721642"/>
            <a:ext cx="155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 kern="1200" dirty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+mn-cs"/>
              </a:rPr>
              <a:t>……………….….</a:t>
            </a:r>
          </a:p>
        </p:txBody>
      </p:sp>
    </p:spTree>
    <p:extLst>
      <p:ext uri="{BB962C8B-B14F-4D97-AF65-F5344CB8AC3E}">
        <p14:creationId xmlns:p14="http://schemas.microsoft.com/office/powerpoint/2010/main" val="722359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features are planned they are allocated to scrum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Scrum is the type of Agile process that we follow at IHI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team is a collection of people with the appropriate skill set for the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don’t form new teams each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move entire teams to features as they are ready for planning and development</a:t>
            </a:r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IHI Agile Process – The Who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2C729-D226-614C-8AD5-52AED4506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5" y="2874815"/>
            <a:ext cx="11149025" cy="333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04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are allocated to releases then assigned a scrum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is then investigated and documented in Jira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Tickets (stories) are then reviewed and estimated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is then allocated to two week chunks of time (called a Sprint)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this point we have a sprint plan and </a:t>
            </a:r>
            <a:r>
              <a:rPr lang="en-US" dirty="0" err="1"/>
              <a:t>whenthe</a:t>
            </a:r>
            <a:r>
              <a:rPr lang="en-US" dirty="0"/>
              <a:t> feature will be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IHI Agile Process – The When</a:t>
            </a:r>
          </a:p>
        </p:txBody>
      </p:sp>
    </p:spTree>
    <p:extLst>
      <p:ext uri="{BB962C8B-B14F-4D97-AF65-F5344CB8AC3E}">
        <p14:creationId xmlns:p14="http://schemas.microsoft.com/office/powerpoint/2010/main" val="3422418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IHI Agile Process – Scrum Ceremonies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FB0746-5814-D147-87BE-7EDBA373F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8005"/>
              </p:ext>
            </p:extLst>
          </p:nvPr>
        </p:nvGraphicFramePr>
        <p:xfrm>
          <a:off x="1127448" y="1340860"/>
          <a:ext cx="9865096" cy="2483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11">
                  <a:extLst>
                    <a:ext uri="{9D8B030D-6E8A-4147-A177-3AD203B41FA5}">
                      <a16:colId xmlns:a16="http://schemas.microsoft.com/office/drawing/2014/main" val="1021712705"/>
                    </a:ext>
                  </a:extLst>
                </a:gridCol>
                <a:gridCol w="6942485">
                  <a:extLst>
                    <a:ext uri="{9D8B030D-6E8A-4147-A177-3AD203B41FA5}">
                      <a16:colId xmlns:a16="http://schemas.microsoft.com/office/drawing/2014/main" val="3901416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Ceremony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4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</a:t>
                      </a:r>
                      <a:r>
                        <a:rPr lang="en-US" dirty="0" err="1"/>
                        <a:t>checkin</a:t>
                      </a:r>
                      <a:r>
                        <a:rPr lang="en-US" dirty="0"/>
                        <a:t>: What you did yesterday and today and impediments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3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Story Grooming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 story details and estimate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4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Sprint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 work for the team. Ensure commitment from team that they comfortable with commitment.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4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Sprint Review (Demo)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Demonstrate new functionality to team or outside people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0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7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Sprint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is working, what isn’t working, and new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2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53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220212-A711-0747-B988-4B5203E6E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source control technologies track changes made to files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not how git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thinks of it’s data as a set of snapshots of a file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time changes are committed git takes a snapshot of your entire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is efficient so if file doesn’t change then it creates a reference to the previous file that is stored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Essentially git creates a mini filesystem with tools on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Nearly every operation is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Entire history of repository is local to your copy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Makes operations very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work on local snapshot without an internet connection (or VPN connection)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difficult to do something that you can’t undo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As long as you are frequently saving to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31437-5FA8-486A-AB2C-9319AED21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B0E90-545A-43B7-B48F-76BE26C9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156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git save is referred to as a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Everything is </a:t>
            </a:r>
            <a:r>
              <a:rPr lang="en-US" dirty="0" err="1"/>
              <a:t>checksumed</a:t>
            </a:r>
            <a:r>
              <a:rPr lang="en-US" dirty="0"/>
              <a:t> before it is stored and then referred to by that checksum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Impossible to change a file or contents of directory without git knowing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uses SHA-1 hash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40 character string (0-9 and a-f)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commit hash: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Hash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DFEA6-4282-9148-A6A4-576BCE9A4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85" y="3191250"/>
            <a:ext cx="83439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6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has its own URL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syntax is used on remote git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SSH protocol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Need to establish credentials (either username/password or </a:t>
            </a:r>
            <a:r>
              <a:rPr lang="en-US" dirty="0" err="1"/>
              <a:t>ssh</a:t>
            </a:r>
            <a:r>
              <a:rPr lang="en-US" dirty="0"/>
              <a:t> public/private keys)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protocol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Protocol unique to git.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Similar to </a:t>
            </a:r>
            <a:r>
              <a:rPr lang="en-US" dirty="0" err="1"/>
              <a:t>ssh</a:t>
            </a:r>
            <a:r>
              <a:rPr lang="en-US" dirty="0"/>
              <a:t> however no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 protocol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Git can be configured to communicate over HTTP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Supports http and https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 URLs</a:t>
            </a:r>
          </a:p>
        </p:txBody>
      </p:sp>
    </p:spTree>
    <p:extLst>
      <p:ext uri="{BB962C8B-B14F-4D97-AF65-F5344CB8AC3E}">
        <p14:creationId xmlns:p14="http://schemas.microsoft.com/office/powerpoint/2010/main" val="57499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git systems have server(s) that store code changes remotely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 resiliency is built into the server to make them highly available and fault tolerant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allows multiple users to collaborate and work on common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‘clone’ command is provided to create a snapshot of the code on local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usage: git clone &lt;repository 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Creates snapshot based on master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usage: get clone -b &lt;branch name&gt; &lt;</a:t>
            </a:r>
            <a:r>
              <a:rPr lang="en-US" dirty="0" err="1"/>
              <a:t>respository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Creates a snapshot based on a preexisting branch in the specified repo </a:t>
            </a:r>
            <a:r>
              <a:rPr lang="en-US" dirty="0" err="1"/>
              <a:t>url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usage: get clone -b &lt;tag&gt; &lt;repository 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Creates a snapshot based on a preexisting tag in the specified repo </a:t>
            </a:r>
            <a:r>
              <a:rPr lang="en-US" dirty="0" err="1"/>
              <a:t>url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clone</a:t>
            </a:r>
          </a:p>
        </p:txBody>
      </p:sp>
    </p:spTree>
    <p:extLst>
      <p:ext uri="{BB962C8B-B14F-4D97-AF65-F5344CB8AC3E}">
        <p14:creationId xmlns:p14="http://schemas.microsoft.com/office/powerpoint/2010/main" val="397638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main states that your files can reside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Modified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Developer has made updates to a file since last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Staged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File has been marked a modified file in its current version to go into the next commit snapshot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Committed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File is safely stored in the local database and version is associated with unique commit 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three of these state are local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Committed files don’t mean they are backed up on remote git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push copies local changes to remote server</a:t>
            </a:r>
          </a:p>
          <a:p>
            <a:pPr marL="533572" lvl="1" indent="-285750">
              <a:buFont typeface="Arial" panose="020B0604020202020204" pitchFamily="34" charset="0"/>
              <a:buChar char="•"/>
            </a:pPr>
            <a:r>
              <a:rPr lang="en-US" dirty="0"/>
              <a:t>Covered in later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States</a:t>
            </a:r>
          </a:p>
        </p:txBody>
      </p:sp>
    </p:spTree>
    <p:extLst>
      <p:ext uri="{BB962C8B-B14F-4D97-AF65-F5344CB8AC3E}">
        <p14:creationId xmlns:p14="http://schemas.microsoft.com/office/powerpoint/2010/main" val="203690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E1077-64BA-A446-8E4D-234FE9ADA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a file enters the modified state it can be staged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`git add` command stages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Adds the content of the file to the current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current index holds the content for the next snapshot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file has been added to the index and then is modified then it must be added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is performed on a single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fail if adding “ignored”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an ignored file with –f (forced) option will stage an ignored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files are considered “Untracked files”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add will stage a new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a file is added it is considered to be in the staged state.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F496-F49E-C14B-ADB5-FA46EE3C9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© 2018 IHI Corporation All Rights Reserved.</a:t>
            </a:r>
            <a:endParaRPr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F2B0B-6F7C-2546-8C32-85A8E8B8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add</a:t>
            </a:r>
          </a:p>
        </p:txBody>
      </p:sp>
    </p:spTree>
    <p:extLst>
      <p:ext uri="{BB962C8B-B14F-4D97-AF65-F5344CB8AC3E}">
        <p14:creationId xmlns:p14="http://schemas.microsoft.com/office/powerpoint/2010/main" val="4153609987"/>
      </p:ext>
    </p:extLst>
  </p:cSld>
  <p:clrMapOvr>
    <a:masterClrMapping/>
  </p:clrMapOvr>
</p:sld>
</file>

<file path=ppt/theme/theme1.xml><?xml version="1.0" encoding="utf-8"?>
<a:theme xmlns:a="http://schemas.openxmlformats.org/drawingml/2006/main" name="IHI new Presentation slide">
  <a:themeElements>
    <a:clrScheme name="IHI Corporation">
      <a:dk1>
        <a:sysClr val="windowText" lastClr="000000"/>
      </a:dk1>
      <a:lt1>
        <a:sysClr val="window" lastClr="FFFFFF"/>
      </a:lt1>
      <a:dk2>
        <a:srgbClr val="AA9BC9"/>
      </a:dk2>
      <a:lt2>
        <a:srgbClr val="DADADA"/>
      </a:lt2>
      <a:accent1>
        <a:srgbClr val="83A4D1"/>
      </a:accent1>
      <a:accent2>
        <a:srgbClr val="38BEE2"/>
      </a:accent2>
      <a:accent3>
        <a:srgbClr val="5CBEA4"/>
      </a:accent3>
      <a:accent4>
        <a:srgbClr val="7CBC3C"/>
      </a:accent4>
      <a:accent5>
        <a:srgbClr val="C89E28"/>
      </a:accent5>
      <a:accent6>
        <a:srgbClr val="FB8265"/>
      </a:accent6>
      <a:hlink>
        <a:srgbClr val="0000FF"/>
      </a:hlink>
      <a:folHlink>
        <a:srgbClr val="800080"/>
      </a:folHlink>
    </a:clrScheme>
    <a:fontScheme name="ＩＨＩ Corpor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E6F3"/>
        </a:solidFill>
        <a:ln w="9525">
          <a:solidFill>
            <a:srgbClr val="00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ctr" hangingPunct="0">
          <a:defRPr kumimoji="1" sz="1400" smtClean="0">
            <a:solidFill>
              <a:schemeClr val="tx1"/>
            </a:solidFill>
            <a:latin typeface="Arial" pitchFamily="34" charset="0"/>
            <a:ea typeface="ＭＳ Ｐゴシック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 rtl="0" fontAlgn="ctr" hangingPunct="0">
          <a:spcBef>
            <a:spcPct val="0"/>
          </a:spcBef>
          <a:spcAft>
            <a:spcPct val="0"/>
          </a:spcAft>
          <a:defRPr kumimoji="1" sz="1400" kern="1200" dirty="0" smtClean="0">
            <a:solidFill>
              <a:srgbClr val="000000"/>
            </a:solidFill>
            <a:latin typeface="Arial" pitchFamily="34" charset="0"/>
            <a:ea typeface="ＭＳ Ｐゴシック" charset="-128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IHI Corporation">
      <a:dk1>
        <a:sysClr val="windowText" lastClr="000000"/>
      </a:dk1>
      <a:lt1>
        <a:sysClr val="window" lastClr="FFFFFF"/>
      </a:lt1>
      <a:dk2>
        <a:srgbClr val="AA9BC9"/>
      </a:dk2>
      <a:lt2>
        <a:srgbClr val="DADADA"/>
      </a:lt2>
      <a:accent1>
        <a:srgbClr val="83A4D1"/>
      </a:accent1>
      <a:accent2>
        <a:srgbClr val="38BEE2"/>
      </a:accent2>
      <a:accent3>
        <a:srgbClr val="5CBEA4"/>
      </a:accent3>
      <a:accent4>
        <a:srgbClr val="7CBC3C"/>
      </a:accent4>
      <a:accent5>
        <a:srgbClr val="C89E28"/>
      </a:accent5>
      <a:accent6>
        <a:srgbClr val="FB8265"/>
      </a:accent6>
      <a:hlink>
        <a:srgbClr val="0000FF"/>
      </a:hlink>
      <a:folHlink>
        <a:srgbClr val="800080"/>
      </a:folHlink>
    </a:clrScheme>
    <a:fontScheme name="IHI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IHI Corporation">
      <a:dk1>
        <a:sysClr val="windowText" lastClr="000000"/>
      </a:dk1>
      <a:lt1>
        <a:sysClr val="window" lastClr="FFFFFF"/>
      </a:lt1>
      <a:dk2>
        <a:srgbClr val="AA9BC9"/>
      </a:dk2>
      <a:lt2>
        <a:srgbClr val="DADADA"/>
      </a:lt2>
      <a:accent1>
        <a:srgbClr val="83A4D1"/>
      </a:accent1>
      <a:accent2>
        <a:srgbClr val="38BEE2"/>
      </a:accent2>
      <a:accent3>
        <a:srgbClr val="5CBEA4"/>
      </a:accent3>
      <a:accent4>
        <a:srgbClr val="7CBC3C"/>
      </a:accent4>
      <a:accent5>
        <a:srgbClr val="C89E28"/>
      </a:accent5>
      <a:accent6>
        <a:srgbClr val="FB8265"/>
      </a:accent6>
      <a:hlink>
        <a:srgbClr val="0000FF"/>
      </a:hlink>
      <a:folHlink>
        <a:srgbClr val="800080"/>
      </a:folHlink>
    </a:clrScheme>
    <a:fontScheme name="IHI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IHI new Presentation slide</Template>
  <TotalTime>0</TotalTime>
  <Words>3109</Words>
  <Application>Microsoft Macintosh PowerPoint</Application>
  <PresentationFormat>Widescreen</PresentationFormat>
  <Paragraphs>500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ＭＳ Ｐゴシック</vt:lpstr>
      <vt:lpstr>ＭＳ Ｐ明朝</vt:lpstr>
      <vt:lpstr>Arial</vt:lpstr>
      <vt:lpstr>Wingdings</vt:lpstr>
      <vt:lpstr>IHI new Presentation slide</vt:lpstr>
      <vt:lpstr>Software Tools Training</vt:lpstr>
      <vt:lpstr>Overview</vt:lpstr>
      <vt:lpstr>GIT</vt:lpstr>
      <vt:lpstr>GIT Cont…</vt:lpstr>
      <vt:lpstr>Commit Hash</vt:lpstr>
      <vt:lpstr>Repositories URLs</vt:lpstr>
      <vt:lpstr>git clone</vt:lpstr>
      <vt:lpstr>Three States</vt:lpstr>
      <vt:lpstr>git add</vt:lpstr>
      <vt:lpstr>git rm</vt:lpstr>
      <vt:lpstr>git commit</vt:lpstr>
      <vt:lpstr>git stash</vt:lpstr>
      <vt:lpstr>git status</vt:lpstr>
      <vt:lpstr>git push</vt:lpstr>
      <vt:lpstr>git pull</vt:lpstr>
      <vt:lpstr>git log</vt:lpstr>
      <vt:lpstr>.gitignore</vt:lpstr>
      <vt:lpstr>git diff</vt:lpstr>
      <vt:lpstr>Mergetool</vt:lpstr>
      <vt:lpstr>Introduction to merging in GIT</vt:lpstr>
      <vt:lpstr>Merge</vt:lpstr>
      <vt:lpstr>Rebase</vt:lpstr>
      <vt:lpstr>Interactive Rebase</vt:lpstr>
      <vt:lpstr>cherry-pick</vt:lpstr>
      <vt:lpstr>What is a Branch?</vt:lpstr>
      <vt:lpstr>Protected Branch</vt:lpstr>
      <vt:lpstr>IHIES Branching Strategy</vt:lpstr>
      <vt:lpstr>Pull Request</vt:lpstr>
      <vt:lpstr>Tagging</vt:lpstr>
      <vt:lpstr>GIT Best Practices</vt:lpstr>
      <vt:lpstr>Sonar Static Analysis</vt:lpstr>
      <vt:lpstr>IHI Agile Process</vt:lpstr>
      <vt:lpstr>IHI Agile Process – Ticket Hierarchy</vt:lpstr>
      <vt:lpstr>IHI Agile Process – The Who</vt:lpstr>
      <vt:lpstr>IHI Agile Process – The When</vt:lpstr>
      <vt:lpstr>IHI Agile Process – Scrum Ceremonies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2017-06-06T14:15:45Z</dcterms:created>
  <dcterms:modified xsi:type="dcterms:W3CDTF">2019-09-03T21:00:32Z</dcterms:modified>
</cp:coreProperties>
</file>