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9" r:id="rId4"/>
  </p:sldMasterIdLst>
  <p:notesMasterIdLst>
    <p:notesMasterId r:id="rId26"/>
  </p:notesMasterIdLst>
  <p:sldIdLst>
    <p:sldId id="256" r:id="rId5"/>
    <p:sldId id="257" r:id="rId6"/>
    <p:sldId id="258" r:id="rId7"/>
    <p:sldId id="261" r:id="rId8"/>
    <p:sldId id="260" r:id="rId9"/>
    <p:sldId id="262" r:id="rId10"/>
    <p:sldId id="263" r:id="rId11"/>
    <p:sldId id="276" r:id="rId12"/>
    <p:sldId id="265" r:id="rId13"/>
    <p:sldId id="266" r:id="rId14"/>
    <p:sldId id="267" r:id="rId15"/>
    <p:sldId id="268" r:id="rId16"/>
    <p:sldId id="269" r:id="rId17"/>
    <p:sldId id="270" r:id="rId18"/>
    <p:sldId id="272" r:id="rId19"/>
    <p:sldId id="271" r:id="rId20"/>
    <p:sldId id="275" r:id="rId21"/>
    <p:sldId id="274" r:id="rId22"/>
    <p:sldId id="278" r:id="rId23"/>
    <p:sldId id="279" r:id="rId24"/>
    <p:sldId id="273" r:id="rId25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807D5B-11D2-410B-B92E-DE4F3D16BC48}" v="590" dt="2022-12-13T19:31:41.3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ulla Gozalov" userId="a2de045a-68a6-4d03-ba6d-31275eda1754" providerId="ADAL" clId="{8D23491A-C3A2-4867-8EBE-3DEB35E781DA}"/>
    <pc:docChg chg="undo custSel modSld">
      <pc:chgData name="Abdulla Gozalov" userId="a2de045a-68a6-4d03-ba6d-31275eda1754" providerId="ADAL" clId="{8D23491A-C3A2-4867-8EBE-3DEB35E781DA}" dt="2019-09-11T21:42:44.260" v="186" actId="14100"/>
      <pc:docMkLst>
        <pc:docMk/>
      </pc:docMkLst>
      <pc:sldChg chg="modSp">
        <pc:chgData name="Abdulla Gozalov" userId="a2de045a-68a6-4d03-ba6d-31275eda1754" providerId="ADAL" clId="{8D23491A-C3A2-4867-8EBE-3DEB35E781DA}" dt="2019-09-11T21:26:03.693" v="21" actId="113"/>
        <pc:sldMkLst>
          <pc:docMk/>
          <pc:sldMk cId="1198259931" sldId="258"/>
        </pc:sldMkLst>
        <pc:spChg chg="mod">
          <ac:chgData name="Abdulla Gozalov" userId="a2de045a-68a6-4d03-ba6d-31275eda1754" providerId="ADAL" clId="{8D23491A-C3A2-4867-8EBE-3DEB35E781DA}" dt="2019-09-11T21:26:03.693" v="21" actId="113"/>
          <ac:spMkLst>
            <pc:docMk/>
            <pc:sldMk cId="1198259931" sldId="258"/>
            <ac:spMk id="3" creationId="{3EDB774C-74D7-444F-B15D-197B3F216386}"/>
          </ac:spMkLst>
        </pc:spChg>
      </pc:sldChg>
      <pc:sldChg chg="modSp">
        <pc:chgData name="Abdulla Gozalov" userId="a2de045a-68a6-4d03-ba6d-31275eda1754" providerId="ADAL" clId="{8D23491A-C3A2-4867-8EBE-3DEB35E781DA}" dt="2019-09-11T21:26:52.825" v="51" actId="1076"/>
        <pc:sldMkLst>
          <pc:docMk/>
          <pc:sldMk cId="2176968731" sldId="263"/>
        </pc:sldMkLst>
        <pc:spChg chg="mod">
          <ac:chgData name="Abdulla Gozalov" userId="a2de045a-68a6-4d03-ba6d-31275eda1754" providerId="ADAL" clId="{8D23491A-C3A2-4867-8EBE-3DEB35E781DA}" dt="2019-09-11T21:26:52.825" v="51" actId="1076"/>
          <ac:spMkLst>
            <pc:docMk/>
            <pc:sldMk cId="2176968731" sldId="263"/>
            <ac:spMk id="2" creationId="{F68333DE-C36D-43D4-B992-DD52FDF3CDC1}"/>
          </ac:spMkLst>
        </pc:spChg>
      </pc:sldChg>
      <pc:sldChg chg="addSp delSp modSp delAnim">
        <pc:chgData name="Abdulla Gozalov" userId="a2de045a-68a6-4d03-ba6d-31275eda1754" providerId="ADAL" clId="{8D23491A-C3A2-4867-8EBE-3DEB35E781DA}" dt="2019-09-11T21:42:44.260" v="186" actId="14100"/>
        <pc:sldMkLst>
          <pc:docMk/>
          <pc:sldMk cId="992252353" sldId="266"/>
        </pc:sldMkLst>
        <pc:spChg chg="mod ord">
          <ac:chgData name="Abdulla Gozalov" userId="a2de045a-68a6-4d03-ba6d-31275eda1754" providerId="ADAL" clId="{8D23491A-C3A2-4867-8EBE-3DEB35E781DA}" dt="2019-09-11T21:42:44.260" v="186" actId="14100"/>
          <ac:spMkLst>
            <pc:docMk/>
            <pc:sldMk cId="992252353" sldId="266"/>
            <ac:spMk id="5" creationId="{8016D028-781E-4A63-BA7B-29C8855D74CD}"/>
          </ac:spMkLst>
        </pc:spChg>
        <pc:picChg chg="del">
          <ac:chgData name="Abdulla Gozalov" userId="a2de045a-68a6-4d03-ba6d-31275eda1754" providerId="ADAL" clId="{8D23491A-C3A2-4867-8EBE-3DEB35E781DA}" dt="2019-09-11T21:40:47.631" v="169" actId="478"/>
          <ac:picMkLst>
            <pc:docMk/>
            <pc:sldMk cId="992252353" sldId="266"/>
            <ac:picMk id="4" creationId="{92408FA0-EED2-4D04-B481-9EFDEF3AF722}"/>
          </ac:picMkLst>
        </pc:picChg>
        <pc:picChg chg="add del">
          <ac:chgData name="Abdulla Gozalov" userId="a2de045a-68a6-4d03-ba6d-31275eda1754" providerId="ADAL" clId="{8D23491A-C3A2-4867-8EBE-3DEB35E781DA}" dt="2019-09-11T21:40:51.242" v="171"/>
          <ac:picMkLst>
            <pc:docMk/>
            <pc:sldMk cId="992252353" sldId="266"/>
            <ac:picMk id="6" creationId="{394CCF18-2F4E-4D87-A885-374C526A87DB}"/>
          </ac:picMkLst>
        </pc:picChg>
        <pc:picChg chg="add mod">
          <ac:chgData name="Abdulla Gozalov" userId="a2de045a-68a6-4d03-ba6d-31275eda1754" providerId="ADAL" clId="{8D23491A-C3A2-4867-8EBE-3DEB35E781DA}" dt="2019-09-11T21:42:29.404" v="179" actId="1076"/>
          <ac:picMkLst>
            <pc:docMk/>
            <pc:sldMk cId="992252353" sldId="266"/>
            <ac:picMk id="7" creationId="{3144D066-2747-42AF-8858-70AA0EE9F519}"/>
          </ac:picMkLst>
        </pc:picChg>
      </pc:sldChg>
      <pc:sldChg chg="addSp delSp modSp delAnim">
        <pc:chgData name="Abdulla Gozalov" userId="a2de045a-68a6-4d03-ba6d-31275eda1754" providerId="ADAL" clId="{8D23491A-C3A2-4867-8EBE-3DEB35E781DA}" dt="2019-09-11T21:36:15.228" v="157" actId="14100"/>
        <pc:sldMkLst>
          <pc:docMk/>
          <pc:sldMk cId="4103935351" sldId="267"/>
        </pc:sldMkLst>
        <pc:spChg chg="mod ord">
          <ac:chgData name="Abdulla Gozalov" userId="a2de045a-68a6-4d03-ba6d-31275eda1754" providerId="ADAL" clId="{8D23491A-C3A2-4867-8EBE-3DEB35E781DA}" dt="2019-09-11T21:36:15.228" v="157" actId="14100"/>
          <ac:spMkLst>
            <pc:docMk/>
            <pc:sldMk cId="4103935351" sldId="267"/>
            <ac:spMk id="5" creationId="{6064BE17-B71B-469F-87A8-7218E2CC4D4C}"/>
          </ac:spMkLst>
        </pc:spChg>
        <pc:picChg chg="del">
          <ac:chgData name="Abdulla Gozalov" userId="a2de045a-68a6-4d03-ba6d-31275eda1754" providerId="ADAL" clId="{8D23491A-C3A2-4867-8EBE-3DEB35E781DA}" dt="2019-09-11T21:29:26.767" v="137" actId="478"/>
          <ac:picMkLst>
            <pc:docMk/>
            <pc:sldMk cId="4103935351" sldId="267"/>
            <ac:picMk id="4" creationId="{C10A6B5C-3DAE-4232-ADAB-EF4D4BAA26E1}"/>
          </ac:picMkLst>
        </pc:picChg>
        <pc:picChg chg="add mod">
          <ac:chgData name="Abdulla Gozalov" userId="a2de045a-68a6-4d03-ba6d-31275eda1754" providerId="ADAL" clId="{8D23491A-C3A2-4867-8EBE-3DEB35E781DA}" dt="2019-09-11T21:36:05.341" v="156" actId="1076"/>
          <ac:picMkLst>
            <pc:docMk/>
            <pc:sldMk cId="4103935351" sldId="267"/>
            <ac:picMk id="6" creationId="{B6A6C90A-2F4E-4504-AB50-71CBCF187516}"/>
          </ac:picMkLst>
        </pc:picChg>
      </pc:sldChg>
      <pc:sldChg chg="addSp delSp modSp delAnim">
        <pc:chgData name="Abdulla Gozalov" userId="a2de045a-68a6-4d03-ba6d-31275eda1754" providerId="ADAL" clId="{8D23491A-C3A2-4867-8EBE-3DEB35E781DA}" dt="2019-09-11T21:37:01.891" v="168" actId="14100"/>
        <pc:sldMkLst>
          <pc:docMk/>
          <pc:sldMk cId="1980318629" sldId="268"/>
        </pc:sldMkLst>
        <pc:spChg chg="mod ord">
          <ac:chgData name="Abdulla Gozalov" userId="a2de045a-68a6-4d03-ba6d-31275eda1754" providerId="ADAL" clId="{8D23491A-C3A2-4867-8EBE-3DEB35E781DA}" dt="2019-09-11T21:37:01.891" v="168" actId="14100"/>
          <ac:spMkLst>
            <pc:docMk/>
            <pc:sldMk cId="1980318629" sldId="268"/>
            <ac:spMk id="5" creationId="{15BECAB3-79A5-47FA-8191-C533A090EEA8}"/>
          </ac:spMkLst>
        </pc:spChg>
        <pc:picChg chg="del">
          <ac:chgData name="Abdulla Gozalov" userId="a2de045a-68a6-4d03-ba6d-31275eda1754" providerId="ADAL" clId="{8D23491A-C3A2-4867-8EBE-3DEB35E781DA}" dt="2019-09-11T21:36:34.996" v="158" actId="478"/>
          <ac:picMkLst>
            <pc:docMk/>
            <pc:sldMk cId="1980318629" sldId="268"/>
            <ac:picMk id="4" creationId="{0ADA40FB-26FA-4015-B248-AFB4F4620E8E}"/>
          </ac:picMkLst>
        </pc:picChg>
        <pc:picChg chg="add mod">
          <ac:chgData name="Abdulla Gozalov" userId="a2de045a-68a6-4d03-ba6d-31275eda1754" providerId="ADAL" clId="{8D23491A-C3A2-4867-8EBE-3DEB35E781DA}" dt="2019-09-11T21:36:48.284" v="163" actId="1076"/>
          <ac:picMkLst>
            <pc:docMk/>
            <pc:sldMk cId="1980318629" sldId="268"/>
            <ac:picMk id="6" creationId="{9079FA0A-AAA1-4A91-A0E2-6786D261625C}"/>
          </ac:picMkLst>
        </pc:picChg>
      </pc:sldChg>
      <pc:sldChg chg="modSp">
        <pc:chgData name="Abdulla Gozalov" userId="a2de045a-68a6-4d03-ba6d-31275eda1754" providerId="ADAL" clId="{8D23491A-C3A2-4867-8EBE-3DEB35E781DA}" dt="2019-09-11T21:28:52.100" v="136" actId="20577"/>
        <pc:sldMkLst>
          <pc:docMk/>
          <pc:sldMk cId="1017451361" sldId="269"/>
        </pc:sldMkLst>
        <pc:spChg chg="mod">
          <ac:chgData name="Abdulla Gozalov" userId="a2de045a-68a6-4d03-ba6d-31275eda1754" providerId="ADAL" clId="{8D23491A-C3A2-4867-8EBE-3DEB35E781DA}" dt="2019-09-11T21:28:52.100" v="136" actId="20577"/>
          <ac:spMkLst>
            <pc:docMk/>
            <pc:sldMk cId="1017451361" sldId="269"/>
            <ac:spMk id="3" creationId="{5F245544-0207-4C64-93DD-1E7226A06BAB}"/>
          </ac:spMkLst>
        </pc:spChg>
      </pc:sldChg>
    </pc:docChg>
  </pc:docChgLst>
  <pc:docChgLst>
    <pc:chgData name="Abdulla Gozalov" userId="a2de045a-68a6-4d03-ba6d-31275eda1754" providerId="ADAL" clId="{5D807D5B-11D2-410B-B92E-DE4F3D16BC48}"/>
    <pc:docChg chg="undo custSel addSld delSld modSld">
      <pc:chgData name="Abdulla Gozalov" userId="a2de045a-68a6-4d03-ba6d-31275eda1754" providerId="ADAL" clId="{5D807D5B-11D2-410B-B92E-DE4F3D16BC48}" dt="2022-12-13T19:32:10.750" v="605" actId="47"/>
      <pc:docMkLst>
        <pc:docMk/>
      </pc:docMkLst>
      <pc:sldChg chg="modSp mod">
        <pc:chgData name="Abdulla Gozalov" userId="a2de045a-68a6-4d03-ba6d-31275eda1754" providerId="ADAL" clId="{5D807D5B-11D2-410B-B92E-DE4F3D16BC48}" dt="2022-12-13T19:18:48.464" v="1" actId="6549"/>
        <pc:sldMkLst>
          <pc:docMk/>
          <pc:sldMk cId="2825507091" sldId="256"/>
        </pc:sldMkLst>
        <pc:spChg chg="mod">
          <ac:chgData name="Abdulla Gozalov" userId="a2de045a-68a6-4d03-ba6d-31275eda1754" providerId="ADAL" clId="{5D807D5B-11D2-410B-B92E-DE4F3D16BC48}" dt="2022-12-13T19:18:48.464" v="1" actId="6549"/>
          <ac:spMkLst>
            <pc:docMk/>
            <pc:sldMk cId="2825507091" sldId="256"/>
            <ac:spMk id="4" creationId="{225F0CCC-18CE-41DD-BCCB-1423737FF70B}"/>
          </ac:spMkLst>
        </pc:spChg>
      </pc:sldChg>
      <pc:sldChg chg="modSp add mod modAnim">
        <pc:chgData name="Abdulla Gozalov" userId="a2de045a-68a6-4d03-ba6d-31275eda1754" providerId="ADAL" clId="{5D807D5B-11D2-410B-B92E-DE4F3D16BC48}" dt="2022-12-13T19:31:41.384" v="602" actId="20577"/>
        <pc:sldMkLst>
          <pc:docMk/>
          <pc:sldMk cId="573157622" sldId="274"/>
        </pc:sldMkLst>
        <pc:spChg chg="mod">
          <ac:chgData name="Abdulla Gozalov" userId="a2de045a-68a6-4d03-ba6d-31275eda1754" providerId="ADAL" clId="{5D807D5B-11D2-410B-B92E-DE4F3D16BC48}" dt="2022-12-13T19:31:41.384" v="602" actId="20577"/>
          <ac:spMkLst>
            <pc:docMk/>
            <pc:sldMk cId="573157622" sldId="274"/>
            <ac:spMk id="3" creationId="{00000000-0000-0000-0000-000000000000}"/>
          </ac:spMkLst>
        </pc:spChg>
      </pc:sldChg>
      <pc:sldChg chg="del">
        <pc:chgData name="Abdulla Gozalov" userId="a2de045a-68a6-4d03-ba6d-31275eda1754" providerId="ADAL" clId="{5D807D5B-11D2-410B-B92E-DE4F3D16BC48}" dt="2022-12-13T19:32:10.750" v="605" actId="47"/>
        <pc:sldMkLst>
          <pc:docMk/>
          <pc:sldMk cId="968681445" sldId="277"/>
        </pc:sldMkLst>
      </pc:sldChg>
      <pc:sldChg chg="modSp mod">
        <pc:chgData name="Abdulla Gozalov" userId="a2de045a-68a6-4d03-ba6d-31275eda1754" providerId="ADAL" clId="{5D807D5B-11D2-410B-B92E-DE4F3D16BC48}" dt="2022-12-13T19:20:57.024" v="7" actId="20577"/>
        <pc:sldMkLst>
          <pc:docMk/>
          <pc:sldMk cId="1640849521" sldId="278"/>
        </pc:sldMkLst>
        <pc:spChg chg="mod">
          <ac:chgData name="Abdulla Gozalov" userId="a2de045a-68a6-4d03-ba6d-31275eda1754" providerId="ADAL" clId="{5D807D5B-11D2-410B-B92E-DE4F3D16BC48}" dt="2022-12-13T19:20:57.024" v="7" actId="20577"/>
          <ac:spMkLst>
            <pc:docMk/>
            <pc:sldMk cId="1640849521" sldId="278"/>
            <ac:spMk id="3" creationId="{80521375-1BFA-43BE-A249-AEA349A165DC}"/>
          </ac:spMkLst>
        </pc:spChg>
      </pc:sldChg>
      <pc:sldChg chg="modSp mod">
        <pc:chgData name="Abdulla Gozalov" userId="a2de045a-68a6-4d03-ba6d-31275eda1754" providerId="ADAL" clId="{5D807D5B-11D2-410B-B92E-DE4F3D16BC48}" dt="2022-12-13T19:31:57.089" v="604" actId="20577"/>
        <pc:sldMkLst>
          <pc:docMk/>
          <pc:sldMk cId="2920878165" sldId="279"/>
        </pc:sldMkLst>
        <pc:spChg chg="mod">
          <ac:chgData name="Abdulla Gozalov" userId="a2de045a-68a6-4d03-ba6d-31275eda1754" providerId="ADAL" clId="{5D807D5B-11D2-410B-B92E-DE4F3D16BC48}" dt="2022-12-13T19:31:57.089" v="604" actId="20577"/>
          <ac:spMkLst>
            <pc:docMk/>
            <pc:sldMk cId="2920878165" sldId="279"/>
            <ac:spMk id="3" creationId="{18C37892-DF57-4C54-BD97-DEB323B830D0}"/>
          </ac:spMkLst>
        </pc:spChg>
      </pc:sldChg>
    </pc:docChg>
  </pc:docChgLst>
  <pc:docChgLst>
    <pc:chgData name="Abdulla Gozalov" userId="a2de045a-68a6-4d03-ba6d-31275eda1754" providerId="ADAL" clId="{D4D9A24D-4C8C-4C73-8A18-3800EC2E7C03}"/>
    <pc:docChg chg="modSld">
      <pc:chgData name="Abdulla Gozalov" userId="a2de045a-68a6-4d03-ba6d-31275eda1754" providerId="ADAL" clId="{D4D9A24D-4C8C-4C73-8A18-3800EC2E7C03}" dt="2021-07-16T20:20:19.279" v="56" actId="20577"/>
      <pc:docMkLst>
        <pc:docMk/>
      </pc:docMkLst>
      <pc:sldChg chg="modSp mod">
        <pc:chgData name="Abdulla Gozalov" userId="a2de045a-68a6-4d03-ba6d-31275eda1754" providerId="ADAL" clId="{D4D9A24D-4C8C-4C73-8A18-3800EC2E7C03}" dt="2021-07-16T20:18:34.112" v="0" actId="6549"/>
        <pc:sldMkLst>
          <pc:docMk/>
          <pc:sldMk cId="2825507091" sldId="256"/>
        </pc:sldMkLst>
        <pc:spChg chg="mod">
          <ac:chgData name="Abdulla Gozalov" userId="a2de045a-68a6-4d03-ba6d-31275eda1754" providerId="ADAL" clId="{D4D9A24D-4C8C-4C73-8A18-3800EC2E7C03}" dt="2021-07-16T20:18:34.112" v="0" actId="6549"/>
          <ac:spMkLst>
            <pc:docMk/>
            <pc:sldMk cId="2825507091" sldId="256"/>
            <ac:spMk id="4" creationId="{225F0CCC-18CE-41DD-BCCB-1423737FF70B}"/>
          </ac:spMkLst>
        </pc:spChg>
      </pc:sldChg>
      <pc:sldChg chg="modSp mod">
        <pc:chgData name="Abdulla Gozalov" userId="a2de045a-68a6-4d03-ba6d-31275eda1754" providerId="ADAL" clId="{D4D9A24D-4C8C-4C73-8A18-3800EC2E7C03}" dt="2021-07-16T20:18:43.593" v="1" actId="20577"/>
        <pc:sldMkLst>
          <pc:docMk/>
          <pc:sldMk cId="503668361" sldId="257"/>
        </pc:sldMkLst>
        <pc:spChg chg="mod">
          <ac:chgData name="Abdulla Gozalov" userId="a2de045a-68a6-4d03-ba6d-31275eda1754" providerId="ADAL" clId="{D4D9A24D-4C8C-4C73-8A18-3800EC2E7C03}" dt="2021-07-16T20:18:43.593" v="1" actId="20577"/>
          <ac:spMkLst>
            <pc:docMk/>
            <pc:sldMk cId="503668361" sldId="257"/>
            <ac:spMk id="3" creationId="{9823F575-64FA-4F57-8243-853BE67F6C8E}"/>
          </ac:spMkLst>
        </pc:spChg>
      </pc:sldChg>
      <pc:sldChg chg="modSp mod">
        <pc:chgData name="Abdulla Gozalov" userId="a2de045a-68a6-4d03-ba6d-31275eda1754" providerId="ADAL" clId="{D4D9A24D-4C8C-4C73-8A18-3800EC2E7C03}" dt="2021-07-16T20:18:59.131" v="2" actId="6549"/>
        <pc:sldMkLst>
          <pc:docMk/>
          <pc:sldMk cId="1198259931" sldId="258"/>
        </pc:sldMkLst>
        <pc:spChg chg="mod">
          <ac:chgData name="Abdulla Gozalov" userId="a2de045a-68a6-4d03-ba6d-31275eda1754" providerId="ADAL" clId="{D4D9A24D-4C8C-4C73-8A18-3800EC2E7C03}" dt="2021-07-16T20:18:59.131" v="2" actId="6549"/>
          <ac:spMkLst>
            <pc:docMk/>
            <pc:sldMk cId="1198259931" sldId="258"/>
            <ac:spMk id="3" creationId="{3EDB774C-74D7-444F-B15D-197B3F216386}"/>
          </ac:spMkLst>
        </pc:spChg>
      </pc:sldChg>
      <pc:sldChg chg="modSp mod">
        <pc:chgData name="Abdulla Gozalov" userId="a2de045a-68a6-4d03-ba6d-31275eda1754" providerId="ADAL" clId="{D4D9A24D-4C8C-4C73-8A18-3800EC2E7C03}" dt="2021-07-16T20:20:07.372" v="53" actId="20577"/>
        <pc:sldMkLst>
          <pc:docMk/>
          <pc:sldMk cId="3480993713" sldId="260"/>
        </pc:sldMkLst>
        <pc:spChg chg="mod">
          <ac:chgData name="Abdulla Gozalov" userId="a2de045a-68a6-4d03-ba6d-31275eda1754" providerId="ADAL" clId="{D4D9A24D-4C8C-4C73-8A18-3800EC2E7C03}" dt="2021-07-16T20:20:07.372" v="53" actId="20577"/>
          <ac:spMkLst>
            <pc:docMk/>
            <pc:sldMk cId="3480993713" sldId="260"/>
            <ac:spMk id="3" creationId="{A5CB30B2-B1E8-4110-BB89-58CDB8758AE9}"/>
          </ac:spMkLst>
        </pc:spChg>
      </pc:sldChg>
      <pc:sldChg chg="modSp mod">
        <pc:chgData name="Abdulla Gozalov" userId="a2de045a-68a6-4d03-ba6d-31275eda1754" providerId="ADAL" clId="{D4D9A24D-4C8C-4C73-8A18-3800EC2E7C03}" dt="2021-07-16T20:20:19.279" v="56" actId="20577"/>
        <pc:sldMkLst>
          <pc:docMk/>
          <pc:sldMk cId="802596625" sldId="262"/>
        </pc:sldMkLst>
        <pc:spChg chg="mod">
          <ac:chgData name="Abdulla Gozalov" userId="a2de045a-68a6-4d03-ba6d-31275eda1754" providerId="ADAL" clId="{D4D9A24D-4C8C-4C73-8A18-3800EC2E7C03}" dt="2021-07-16T20:20:19.279" v="56" actId="20577"/>
          <ac:spMkLst>
            <pc:docMk/>
            <pc:sldMk cId="802596625" sldId="262"/>
            <ac:spMk id="3" creationId="{A55E9070-1AA8-437A-B65C-5A4A12B5D6CF}"/>
          </ac:spMkLst>
        </pc:spChg>
      </pc:sldChg>
    </pc:docChg>
  </pc:docChgLst>
  <pc:docChgLst>
    <pc:chgData name="Abdulla Gozalov" userId="a2de045a-68a6-4d03-ba6d-31275eda1754" providerId="ADAL" clId="{21CC4E18-1C67-4C74-8F81-4277FE8E07DE}"/>
    <pc:docChg chg="undo custSel addSld delSld modSld sldOrd">
      <pc:chgData name="Abdulla Gozalov" userId="a2de045a-68a6-4d03-ba6d-31275eda1754" providerId="ADAL" clId="{21CC4E18-1C67-4C74-8F81-4277FE8E07DE}" dt="2022-06-17T17:33:58.713" v="2855" actId="47"/>
      <pc:docMkLst>
        <pc:docMk/>
      </pc:docMkLst>
      <pc:sldChg chg="addSp delSp modSp mod">
        <pc:chgData name="Abdulla Gozalov" userId="a2de045a-68a6-4d03-ba6d-31275eda1754" providerId="ADAL" clId="{21CC4E18-1C67-4C74-8F81-4277FE8E07DE}" dt="2022-06-17T17:33:20.331" v="2854" actId="20577"/>
        <pc:sldMkLst>
          <pc:docMk/>
          <pc:sldMk cId="2825507091" sldId="256"/>
        </pc:sldMkLst>
        <pc:spChg chg="mod">
          <ac:chgData name="Abdulla Gozalov" userId="a2de045a-68a6-4d03-ba6d-31275eda1754" providerId="ADAL" clId="{21CC4E18-1C67-4C74-8F81-4277FE8E07DE}" dt="2022-06-17T17:33:20.331" v="2854" actId="20577"/>
          <ac:spMkLst>
            <pc:docMk/>
            <pc:sldMk cId="2825507091" sldId="256"/>
            <ac:spMk id="2" creationId="{45775CAF-F5E1-4A34-8DAB-464333AD6257}"/>
          </ac:spMkLst>
        </pc:spChg>
        <pc:spChg chg="add del mod">
          <ac:chgData name="Abdulla Gozalov" userId="a2de045a-68a6-4d03-ba6d-31275eda1754" providerId="ADAL" clId="{21CC4E18-1C67-4C74-8F81-4277FE8E07DE}" dt="2022-06-01T18:00:48.582" v="2"/>
          <ac:spMkLst>
            <pc:docMk/>
            <pc:sldMk cId="2825507091" sldId="256"/>
            <ac:spMk id="4" creationId="{225F0CCC-18CE-41DD-BCCB-1423737FF70B}"/>
          </ac:spMkLst>
        </pc:spChg>
      </pc:sldChg>
      <pc:sldChg chg="modSp mod">
        <pc:chgData name="Abdulla Gozalov" userId="a2de045a-68a6-4d03-ba6d-31275eda1754" providerId="ADAL" clId="{21CC4E18-1C67-4C74-8F81-4277FE8E07DE}" dt="2022-06-01T18:04:48.808" v="7" actId="20577"/>
        <pc:sldMkLst>
          <pc:docMk/>
          <pc:sldMk cId="1198259931" sldId="258"/>
        </pc:sldMkLst>
        <pc:spChg chg="mod">
          <ac:chgData name="Abdulla Gozalov" userId="a2de045a-68a6-4d03-ba6d-31275eda1754" providerId="ADAL" clId="{21CC4E18-1C67-4C74-8F81-4277FE8E07DE}" dt="2022-06-01T18:04:48.808" v="7" actId="20577"/>
          <ac:spMkLst>
            <pc:docMk/>
            <pc:sldMk cId="1198259931" sldId="258"/>
            <ac:spMk id="3" creationId="{3EDB774C-74D7-444F-B15D-197B3F216386}"/>
          </ac:spMkLst>
        </pc:spChg>
      </pc:sldChg>
      <pc:sldChg chg="modSp mod">
        <pc:chgData name="Abdulla Gozalov" userId="a2de045a-68a6-4d03-ba6d-31275eda1754" providerId="ADAL" clId="{21CC4E18-1C67-4C74-8F81-4277FE8E07DE}" dt="2022-06-01T18:06:57.373" v="67" actId="20577"/>
        <pc:sldMkLst>
          <pc:docMk/>
          <pc:sldMk cId="3480993713" sldId="260"/>
        </pc:sldMkLst>
        <pc:spChg chg="mod">
          <ac:chgData name="Abdulla Gozalov" userId="a2de045a-68a6-4d03-ba6d-31275eda1754" providerId="ADAL" clId="{21CC4E18-1C67-4C74-8F81-4277FE8E07DE}" dt="2022-06-01T18:06:57.373" v="67" actId="20577"/>
          <ac:spMkLst>
            <pc:docMk/>
            <pc:sldMk cId="3480993713" sldId="260"/>
            <ac:spMk id="3" creationId="{A5CB30B2-B1E8-4110-BB89-58CDB8758AE9}"/>
          </ac:spMkLst>
        </pc:spChg>
      </pc:sldChg>
      <pc:sldChg chg="modSp mod">
        <pc:chgData name="Abdulla Gozalov" userId="a2de045a-68a6-4d03-ba6d-31275eda1754" providerId="ADAL" clId="{21CC4E18-1C67-4C74-8F81-4277FE8E07DE}" dt="2022-06-01T18:13:58.449" v="603" actId="14100"/>
        <pc:sldMkLst>
          <pc:docMk/>
          <pc:sldMk cId="802596625" sldId="262"/>
        </pc:sldMkLst>
        <pc:spChg chg="mod">
          <ac:chgData name="Abdulla Gozalov" userId="a2de045a-68a6-4d03-ba6d-31275eda1754" providerId="ADAL" clId="{21CC4E18-1C67-4C74-8F81-4277FE8E07DE}" dt="2022-06-01T18:13:58.449" v="603" actId="14100"/>
          <ac:spMkLst>
            <pc:docMk/>
            <pc:sldMk cId="802596625" sldId="262"/>
            <ac:spMk id="3" creationId="{A55E9070-1AA8-437A-B65C-5A4A12B5D6CF}"/>
          </ac:spMkLst>
        </pc:spChg>
      </pc:sldChg>
      <pc:sldChg chg="addSp delSp modSp mod delAnim">
        <pc:chgData name="Abdulla Gozalov" userId="a2de045a-68a6-4d03-ba6d-31275eda1754" providerId="ADAL" clId="{21CC4E18-1C67-4C74-8F81-4277FE8E07DE}" dt="2022-06-01T18:22:36.093" v="671" actId="1076"/>
        <pc:sldMkLst>
          <pc:docMk/>
          <pc:sldMk cId="2176968731" sldId="263"/>
        </pc:sldMkLst>
        <pc:spChg chg="mod">
          <ac:chgData name="Abdulla Gozalov" userId="a2de045a-68a6-4d03-ba6d-31275eda1754" providerId="ADAL" clId="{21CC4E18-1C67-4C74-8F81-4277FE8E07DE}" dt="2022-06-01T18:21:31.329" v="661" actId="1076"/>
          <ac:spMkLst>
            <pc:docMk/>
            <pc:sldMk cId="2176968731" sldId="263"/>
            <ac:spMk id="7" creationId="{6B366079-B353-46ED-BF1B-084876848798}"/>
          </ac:spMkLst>
        </pc:spChg>
        <pc:spChg chg="mod">
          <ac:chgData name="Abdulla Gozalov" userId="a2de045a-68a6-4d03-ba6d-31275eda1754" providerId="ADAL" clId="{21CC4E18-1C67-4C74-8F81-4277FE8E07DE}" dt="2022-06-01T18:21:31.329" v="661" actId="1076"/>
          <ac:spMkLst>
            <pc:docMk/>
            <pc:sldMk cId="2176968731" sldId="263"/>
            <ac:spMk id="8" creationId="{DB7719FD-E477-466F-9872-E9641C9FA70E}"/>
          </ac:spMkLst>
        </pc:spChg>
        <pc:spChg chg="mod">
          <ac:chgData name="Abdulla Gozalov" userId="a2de045a-68a6-4d03-ba6d-31275eda1754" providerId="ADAL" clId="{21CC4E18-1C67-4C74-8F81-4277FE8E07DE}" dt="2022-06-01T18:21:31.329" v="661" actId="1076"/>
          <ac:spMkLst>
            <pc:docMk/>
            <pc:sldMk cId="2176968731" sldId="263"/>
            <ac:spMk id="9" creationId="{40822140-F58A-4153-BA4A-06322809A843}"/>
          </ac:spMkLst>
        </pc:spChg>
        <pc:spChg chg="mod">
          <ac:chgData name="Abdulla Gozalov" userId="a2de045a-68a6-4d03-ba6d-31275eda1754" providerId="ADAL" clId="{21CC4E18-1C67-4C74-8F81-4277FE8E07DE}" dt="2022-06-01T18:22:07.229" v="667" actId="1076"/>
          <ac:spMkLst>
            <pc:docMk/>
            <pc:sldMk cId="2176968731" sldId="263"/>
            <ac:spMk id="10" creationId="{3DB6EB0B-731C-43C9-8EFC-6C7490F077ED}"/>
          </ac:spMkLst>
        </pc:spChg>
        <pc:spChg chg="mod">
          <ac:chgData name="Abdulla Gozalov" userId="a2de045a-68a6-4d03-ba6d-31275eda1754" providerId="ADAL" clId="{21CC4E18-1C67-4C74-8F81-4277FE8E07DE}" dt="2022-06-01T18:21:31.329" v="661" actId="1076"/>
          <ac:spMkLst>
            <pc:docMk/>
            <pc:sldMk cId="2176968731" sldId="263"/>
            <ac:spMk id="23" creationId="{2E31B096-B68A-4492-8F75-AB8A34073E32}"/>
          </ac:spMkLst>
        </pc:spChg>
        <pc:spChg chg="mod">
          <ac:chgData name="Abdulla Gozalov" userId="a2de045a-68a6-4d03-ba6d-31275eda1754" providerId="ADAL" clId="{21CC4E18-1C67-4C74-8F81-4277FE8E07DE}" dt="2022-06-01T18:21:31.329" v="661" actId="1076"/>
          <ac:spMkLst>
            <pc:docMk/>
            <pc:sldMk cId="2176968731" sldId="263"/>
            <ac:spMk id="24" creationId="{D51A3B92-95BD-4FD6-9CFB-CD92E2544622}"/>
          </ac:spMkLst>
        </pc:spChg>
        <pc:spChg chg="mod">
          <ac:chgData name="Abdulla Gozalov" userId="a2de045a-68a6-4d03-ba6d-31275eda1754" providerId="ADAL" clId="{21CC4E18-1C67-4C74-8F81-4277FE8E07DE}" dt="2022-06-01T18:22:22.617" v="670" actId="1076"/>
          <ac:spMkLst>
            <pc:docMk/>
            <pc:sldMk cId="2176968731" sldId="263"/>
            <ac:spMk id="27" creationId="{4A60703B-8B16-4800-84F7-41ECF19EB7B3}"/>
          </ac:spMkLst>
        </pc:spChg>
        <pc:spChg chg="mod">
          <ac:chgData name="Abdulla Gozalov" userId="a2de045a-68a6-4d03-ba6d-31275eda1754" providerId="ADAL" clId="{21CC4E18-1C67-4C74-8F81-4277FE8E07DE}" dt="2022-06-01T18:21:31.329" v="661" actId="1076"/>
          <ac:spMkLst>
            <pc:docMk/>
            <pc:sldMk cId="2176968731" sldId="263"/>
            <ac:spMk id="32" creationId="{C992B778-46B8-4E7D-B084-1E8DA4682FAB}"/>
          </ac:spMkLst>
        </pc:spChg>
        <pc:spChg chg="mod">
          <ac:chgData name="Abdulla Gozalov" userId="a2de045a-68a6-4d03-ba6d-31275eda1754" providerId="ADAL" clId="{21CC4E18-1C67-4C74-8F81-4277FE8E07DE}" dt="2022-06-01T18:21:31.329" v="661" actId="1076"/>
          <ac:spMkLst>
            <pc:docMk/>
            <pc:sldMk cId="2176968731" sldId="263"/>
            <ac:spMk id="33" creationId="{90390EAB-9854-4E4D-B8C3-57B5B58409FB}"/>
          </ac:spMkLst>
        </pc:spChg>
        <pc:spChg chg="mod">
          <ac:chgData name="Abdulla Gozalov" userId="a2de045a-68a6-4d03-ba6d-31275eda1754" providerId="ADAL" clId="{21CC4E18-1C67-4C74-8F81-4277FE8E07DE}" dt="2022-06-01T18:21:31.329" v="661" actId="1076"/>
          <ac:spMkLst>
            <pc:docMk/>
            <pc:sldMk cId="2176968731" sldId="263"/>
            <ac:spMk id="34" creationId="{A095B0CE-ACBD-428D-9814-F471F1C69FCD}"/>
          </ac:spMkLst>
        </pc:spChg>
        <pc:spChg chg="mod">
          <ac:chgData name="Abdulla Gozalov" userId="a2de045a-68a6-4d03-ba6d-31275eda1754" providerId="ADAL" clId="{21CC4E18-1C67-4C74-8F81-4277FE8E07DE}" dt="2022-06-01T18:21:31.329" v="661" actId="1076"/>
          <ac:spMkLst>
            <pc:docMk/>
            <pc:sldMk cId="2176968731" sldId="263"/>
            <ac:spMk id="39" creationId="{6DED37FD-5E82-464A-91CF-C3A7F872208F}"/>
          </ac:spMkLst>
        </pc:spChg>
        <pc:spChg chg="del">
          <ac:chgData name="Abdulla Gozalov" userId="a2de045a-68a6-4d03-ba6d-31275eda1754" providerId="ADAL" clId="{21CC4E18-1C67-4C74-8F81-4277FE8E07DE}" dt="2022-06-01T18:20:35.243" v="652" actId="478"/>
          <ac:spMkLst>
            <pc:docMk/>
            <pc:sldMk cId="2176968731" sldId="263"/>
            <ac:spMk id="40" creationId="{E4F82E7D-C4C7-4C18-89AA-3113DC03E0D2}"/>
          </ac:spMkLst>
        </pc:spChg>
        <pc:spChg chg="mod">
          <ac:chgData name="Abdulla Gozalov" userId="a2de045a-68a6-4d03-ba6d-31275eda1754" providerId="ADAL" clId="{21CC4E18-1C67-4C74-8F81-4277FE8E07DE}" dt="2022-06-01T18:22:36.093" v="671" actId="1076"/>
          <ac:spMkLst>
            <pc:docMk/>
            <pc:sldMk cId="2176968731" sldId="263"/>
            <ac:spMk id="41" creationId="{F569B5C7-2551-421F-9636-695F23204B37}"/>
          </ac:spMkLst>
        </pc:spChg>
        <pc:spChg chg="mod">
          <ac:chgData name="Abdulla Gozalov" userId="a2de045a-68a6-4d03-ba6d-31275eda1754" providerId="ADAL" clId="{21CC4E18-1C67-4C74-8F81-4277FE8E07DE}" dt="2022-06-01T18:21:31.329" v="661" actId="1076"/>
          <ac:spMkLst>
            <pc:docMk/>
            <pc:sldMk cId="2176968731" sldId="263"/>
            <ac:spMk id="42" creationId="{52621F61-07D4-4F3B-BBAB-2F834D5E8B7E}"/>
          </ac:spMkLst>
        </pc:spChg>
        <pc:spChg chg="mod">
          <ac:chgData name="Abdulla Gozalov" userId="a2de045a-68a6-4d03-ba6d-31275eda1754" providerId="ADAL" clId="{21CC4E18-1C67-4C74-8F81-4277FE8E07DE}" dt="2022-06-01T18:21:31.329" v="661" actId="1076"/>
          <ac:spMkLst>
            <pc:docMk/>
            <pc:sldMk cId="2176968731" sldId="263"/>
            <ac:spMk id="49" creationId="{68945DB0-0501-441C-8FDB-71B9384ED6FD}"/>
          </ac:spMkLst>
        </pc:spChg>
        <pc:spChg chg="mod">
          <ac:chgData name="Abdulla Gozalov" userId="a2de045a-68a6-4d03-ba6d-31275eda1754" providerId="ADAL" clId="{21CC4E18-1C67-4C74-8F81-4277FE8E07DE}" dt="2022-06-01T18:21:35.756" v="662" actId="1076"/>
          <ac:spMkLst>
            <pc:docMk/>
            <pc:sldMk cId="2176968731" sldId="263"/>
            <ac:spMk id="50" creationId="{4F72CE95-21DD-4BB1-BEB0-6CC72C4B9A57}"/>
          </ac:spMkLst>
        </pc:spChg>
        <pc:spChg chg="mod">
          <ac:chgData name="Abdulla Gozalov" userId="a2de045a-68a6-4d03-ba6d-31275eda1754" providerId="ADAL" clId="{21CC4E18-1C67-4C74-8F81-4277FE8E07DE}" dt="2022-06-01T18:21:31.329" v="661" actId="1076"/>
          <ac:spMkLst>
            <pc:docMk/>
            <pc:sldMk cId="2176968731" sldId="263"/>
            <ac:spMk id="53" creationId="{7970E67A-01C8-468B-9CB3-A8C93DCD6065}"/>
          </ac:spMkLst>
        </pc:spChg>
        <pc:spChg chg="mod">
          <ac:chgData name="Abdulla Gozalov" userId="a2de045a-68a6-4d03-ba6d-31275eda1754" providerId="ADAL" clId="{21CC4E18-1C67-4C74-8F81-4277FE8E07DE}" dt="2022-06-01T18:21:31.329" v="661" actId="1076"/>
          <ac:spMkLst>
            <pc:docMk/>
            <pc:sldMk cId="2176968731" sldId="263"/>
            <ac:spMk id="54" creationId="{B9F5C0A5-D61F-49F9-B20C-F64C54B98A87}"/>
          </ac:spMkLst>
        </pc:spChg>
        <pc:spChg chg="mod">
          <ac:chgData name="Abdulla Gozalov" userId="a2de045a-68a6-4d03-ba6d-31275eda1754" providerId="ADAL" clId="{21CC4E18-1C67-4C74-8F81-4277FE8E07DE}" dt="2022-06-01T18:21:31.329" v="661" actId="1076"/>
          <ac:spMkLst>
            <pc:docMk/>
            <pc:sldMk cId="2176968731" sldId="263"/>
            <ac:spMk id="61" creationId="{3004C05D-8029-4C22-B7E8-8687F354BBAA}"/>
          </ac:spMkLst>
        </pc:spChg>
        <pc:picChg chg="add del mod">
          <ac:chgData name="Abdulla Gozalov" userId="a2de045a-68a6-4d03-ba6d-31275eda1754" providerId="ADAL" clId="{21CC4E18-1C67-4C74-8F81-4277FE8E07DE}" dt="2022-06-01T18:16:50.836" v="608" actId="22"/>
          <ac:picMkLst>
            <pc:docMk/>
            <pc:sldMk cId="2176968731" sldId="263"/>
            <ac:picMk id="5" creationId="{D2357175-750D-4411-9236-708DECCF76B3}"/>
          </ac:picMkLst>
        </pc:picChg>
        <pc:picChg chg="del">
          <ac:chgData name="Abdulla Gozalov" userId="a2de045a-68a6-4d03-ba6d-31275eda1754" providerId="ADAL" clId="{21CC4E18-1C67-4C74-8F81-4277FE8E07DE}" dt="2022-06-01T18:16:37.191" v="604" actId="478"/>
          <ac:picMkLst>
            <pc:docMk/>
            <pc:sldMk cId="2176968731" sldId="263"/>
            <ac:picMk id="6" creationId="{5149B300-9E6E-4595-B182-E65D45C90FCE}"/>
          </ac:picMkLst>
        </pc:picChg>
        <pc:picChg chg="add mod ord">
          <ac:chgData name="Abdulla Gozalov" userId="a2de045a-68a6-4d03-ba6d-31275eda1754" providerId="ADAL" clId="{21CC4E18-1C67-4C74-8F81-4277FE8E07DE}" dt="2022-06-01T18:21:31.329" v="661" actId="1076"/>
          <ac:picMkLst>
            <pc:docMk/>
            <pc:sldMk cId="2176968731" sldId="263"/>
            <ac:picMk id="13" creationId="{DB6587F8-9530-49A4-9E46-00DAFB1583C3}"/>
          </ac:picMkLst>
        </pc:picChg>
        <pc:cxnChg chg="mod">
          <ac:chgData name="Abdulla Gozalov" userId="a2de045a-68a6-4d03-ba6d-31275eda1754" providerId="ADAL" clId="{21CC4E18-1C67-4C74-8F81-4277FE8E07DE}" dt="2022-06-01T18:22:15.074" v="669" actId="14100"/>
          <ac:cxnSpMkLst>
            <pc:docMk/>
            <pc:sldMk cId="2176968731" sldId="263"/>
            <ac:cxnSpMk id="12" creationId="{DDAF7FA8-1CBE-422B-9AF1-DA6C7A58D9CC}"/>
          </ac:cxnSpMkLst>
        </pc:cxnChg>
        <pc:cxnChg chg="mod">
          <ac:chgData name="Abdulla Gozalov" userId="a2de045a-68a6-4d03-ba6d-31275eda1754" providerId="ADAL" clId="{21CC4E18-1C67-4C74-8F81-4277FE8E07DE}" dt="2022-06-01T18:22:07.229" v="667" actId="1076"/>
          <ac:cxnSpMkLst>
            <pc:docMk/>
            <pc:sldMk cId="2176968731" sldId="263"/>
            <ac:cxnSpMk id="14" creationId="{6E267116-EA69-45F3-A4B0-F00DC2880210}"/>
          </ac:cxnSpMkLst>
        </pc:cxnChg>
        <pc:cxnChg chg="mod">
          <ac:chgData name="Abdulla Gozalov" userId="a2de045a-68a6-4d03-ba6d-31275eda1754" providerId="ADAL" clId="{21CC4E18-1C67-4C74-8F81-4277FE8E07DE}" dt="2022-06-01T18:22:10.300" v="668" actId="14100"/>
          <ac:cxnSpMkLst>
            <pc:docMk/>
            <pc:sldMk cId="2176968731" sldId="263"/>
            <ac:cxnSpMk id="20" creationId="{7ED82560-985B-440A-B259-5023BDDE4747}"/>
          </ac:cxnSpMkLst>
        </pc:cxnChg>
        <pc:cxnChg chg="mod">
          <ac:chgData name="Abdulla Gozalov" userId="a2de045a-68a6-4d03-ba6d-31275eda1754" providerId="ADAL" clId="{21CC4E18-1C67-4C74-8F81-4277FE8E07DE}" dt="2022-06-01T18:22:22.617" v="670" actId="1076"/>
          <ac:cxnSpMkLst>
            <pc:docMk/>
            <pc:sldMk cId="2176968731" sldId="263"/>
            <ac:cxnSpMk id="29" creationId="{A40E3187-B86B-4B1D-BDF7-EED11E0B0777}"/>
          </ac:cxnSpMkLst>
        </pc:cxnChg>
        <pc:cxnChg chg="mod">
          <ac:chgData name="Abdulla Gozalov" userId="a2de045a-68a6-4d03-ba6d-31275eda1754" providerId="ADAL" clId="{21CC4E18-1C67-4C74-8F81-4277FE8E07DE}" dt="2022-06-01T18:22:22.617" v="670" actId="1076"/>
          <ac:cxnSpMkLst>
            <pc:docMk/>
            <pc:sldMk cId="2176968731" sldId="263"/>
            <ac:cxnSpMk id="31" creationId="{AC89431F-9412-45F3-A0C8-5EDAFCC5B26D}"/>
          </ac:cxnSpMkLst>
        </pc:cxnChg>
        <pc:cxnChg chg="mod">
          <ac:chgData name="Abdulla Gozalov" userId="a2de045a-68a6-4d03-ba6d-31275eda1754" providerId="ADAL" clId="{21CC4E18-1C67-4C74-8F81-4277FE8E07DE}" dt="2022-06-01T18:21:31.329" v="661" actId="1076"/>
          <ac:cxnSpMkLst>
            <pc:docMk/>
            <pc:sldMk cId="2176968731" sldId="263"/>
            <ac:cxnSpMk id="36" creationId="{B43A1F12-60AE-4E0F-9E56-3F4B19EB1503}"/>
          </ac:cxnSpMkLst>
        </pc:cxnChg>
        <pc:cxnChg chg="mod">
          <ac:chgData name="Abdulla Gozalov" userId="a2de045a-68a6-4d03-ba6d-31275eda1754" providerId="ADAL" clId="{21CC4E18-1C67-4C74-8F81-4277FE8E07DE}" dt="2022-06-01T18:21:31.329" v="661" actId="1076"/>
          <ac:cxnSpMkLst>
            <pc:docMk/>
            <pc:sldMk cId="2176968731" sldId="263"/>
            <ac:cxnSpMk id="38" creationId="{230087D0-63B1-4985-BA01-E7B1A7890D68}"/>
          </ac:cxnSpMkLst>
        </pc:cxnChg>
        <pc:cxnChg chg="del mod">
          <ac:chgData name="Abdulla Gozalov" userId="a2de045a-68a6-4d03-ba6d-31275eda1754" providerId="ADAL" clId="{21CC4E18-1C67-4C74-8F81-4277FE8E07DE}" dt="2022-06-01T18:20:30.596" v="651" actId="478"/>
          <ac:cxnSpMkLst>
            <pc:docMk/>
            <pc:sldMk cId="2176968731" sldId="263"/>
            <ac:cxnSpMk id="44" creationId="{F4D9EAA4-FC6B-4810-81C1-14412EA74D23}"/>
          </ac:cxnSpMkLst>
        </pc:cxnChg>
        <pc:cxnChg chg="mod">
          <ac:chgData name="Abdulla Gozalov" userId="a2de045a-68a6-4d03-ba6d-31275eda1754" providerId="ADAL" clId="{21CC4E18-1C67-4C74-8F81-4277FE8E07DE}" dt="2022-06-01T18:22:36.093" v="671" actId="1076"/>
          <ac:cxnSpMkLst>
            <pc:docMk/>
            <pc:sldMk cId="2176968731" sldId="263"/>
            <ac:cxnSpMk id="46" creationId="{7FEFE411-C830-4016-AD1F-D77B5F673F91}"/>
          </ac:cxnSpMkLst>
        </pc:cxnChg>
        <pc:cxnChg chg="mod">
          <ac:chgData name="Abdulla Gozalov" userId="a2de045a-68a6-4d03-ba6d-31275eda1754" providerId="ADAL" clId="{21CC4E18-1C67-4C74-8F81-4277FE8E07DE}" dt="2022-06-01T18:21:31.329" v="661" actId="1076"/>
          <ac:cxnSpMkLst>
            <pc:docMk/>
            <pc:sldMk cId="2176968731" sldId="263"/>
            <ac:cxnSpMk id="48" creationId="{053FFC57-58D6-44BA-B75E-2FD7D3F535D2}"/>
          </ac:cxnSpMkLst>
        </pc:cxnChg>
        <pc:cxnChg chg="mod">
          <ac:chgData name="Abdulla Gozalov" userId="a2de045a-68a6-4d03-ba6d-31275eda1754" providerId="ADAL" clId="{21CC4E18-1C67-4C74-8F81-4277FE8E07DE}" dt="2022-06-01T18:21:31.329" v="661" actId="1076"/>
          <ac:cxnSpMkLst>
            <pc:docMk/>
            <pc:sldMk cId="2176968731" sldId="263"/>
            <ac:cxnSpMk id="52" creationId="{6B3193D6-5F71-43A3-8158-282C3E9DBF42}"/>
          </ac:cxnSpMkLst>
        </pc:cxnChg>
        <pc:cxnChg chg="mod">
          <ac:chgData name="Abdulla Gozalov" userId="a2de045a-68a6-4d03-ba6d-31275eda1754" providerId="ADAL" clId="{21CC4E18-1C67-4C74-8F81-4277FE8E07DE}" dt="2022-06-01T18:21:31.329" v="661" actId="1076"/>
          <ac:cxnSpMkLst>
            <pc:docMk/>
            <pc:sldMk cId="2176968731" sldId="263"/>
            <ac:cxnSpMk id="55" creationId="{CB330714-BC74-4EFA-B08F-4B81F9EFC0C3}"/>
          </ac:cxnSpMkLst>
        </pc:cxnChg>
        <pc:cxnChg chg="mod">
          <ac:chgData name="Abdulla Gozalov" userId="a2de045a-68a6-4d03-ba6d-31275eda1754" providerId="ADAL" clId="{21CC4E18-1C67-4C74-8F81-4277FE8E07DE}" dt="2022-06-01T18:21:31.329" v="661" actId="1076"/>
          <ac:cxnSpMkLst>
            <pc:docMk/>
            <pc:sldMk cId="2176968731" sldId="263"/>
            <ac:cxnSpMk id="63" creationId="{81E811EE-39BE-47A0-9D0E-34EED974B5E1}"/>
          </ac:cxnSpMkLst>
        </pc:cxnChg>
      </pc:sldChg>
      <pc:sldChg chg="modSp add del mod ord">
        <pc:chgData name="Abdulla Gozalov" userId="a2de045a-68a6-4d03-ba6d-31275eda1754" providerId="ADAL" clId="{21CC4E18-1C67-4C74-8F81-4277FE8E07DE}" dt="2022-06-17T17:33:58.713" v="2855" actId="47"/>
        <pc:sldMkLst>
          <pc:docMk/>
          <pc:sldMk cId="573157622" sldId="274"/>
        </pc:sldMkLst>
        <pc:spChg chg="mod">
          <ac:chgData name="Abdulla Gozalov" userId="a2de045a-68a6-4d03-ba6d-31275eda1754" providerId="ADAL" clId="{21CC4E18-1C67-4C74-8F81-4277FE8E07DE}" dt="2022-06-01T18:06:11.911" v="51" actId="14100"/>
          <ac:spMkLst>
            <pc:docMk/>
            <pc:sldMk cId="573157622" sldId="274"/>
            <ac:spMk id="3" creationId="{00000000-0000-0000-0000-000000000000}"/>
          </ac:spMkLst>
        </pc:spChg>
      </pc:sldChg>
      <pc:sldChg chg="modSp mod">
        <pc:chgData name="Abdulla Gozalov" userId="a2de045a-68a6-4d03-ba6d-31275eda1754" providerId="ADAL" clId="{21CC4E18-1C67-4C74-8F81-4277FE8E07DE}" dt="2022-06-15T16:46:34.557" v="709" actId="1076"/>
        <pc:sldMkLst>
          <pc:docMk/>
          <pc:sldMk cId="2157979874" sldId="275"/>
        </pc:sldMkLst>
        <pc:spChg chg="mod">
          <ac:chgData name="Abdulla Gozalov" userId="a2de045a-68a6-4d03-ba6d-31275eda1754" providerId="ADAL" clId="{21CC4E18-1C67-4C74-8F81-4277FE8E07DE}" dt="2022-06-15T16:46:34.309" v="708" actId="20577"/>
          <ac:spMkLst>
            <pc:docMk/>
            <pc:sldMk cId="2157979874" sldId="275"/>
            <ac:spMk id="3" creationId="{8B2A66B9-C344-45F4-9AD7-3E503F0BD031}"/>
          </ac:spMkLst>
        </pc:spChg>
        <pc:spChg chg="mod">
          <ac:chgData name="Abdulla Gozalov" userId="a2de045a-68a6-4d03-ba6d-31275eda1754" providerId="ADAL" clId="{21CC4E18-1C67-4C74-8F81-4277FE8E07DE}" dt="2022-06-15T16:46:34.557" v="709" actId="1076"/>
          <ac:spMkLst>
            <pc:docMk/>
            <pc:sldMk cId="2157979874" sldId="275"/>
            <ac:spMk id="5" creationId="{7B2DF7D3-EFFA-41C1-BDB1-C9276A0C9D3C}"/>
          </ac:spMkLst>
        </pc:spChg>
        <pc:picChg chg="mod">
          <ac:chgData name="Abdulla Gozalov" userId="a2de045a-68a6-4d03-ba6d-31275eda1754" providerId="ADAL" clId="{21CC4E18-1C67-4C74-8F81-4277FE8E07DE}" dt="2022-06-15T16:46:34.557" v="709" actId="1076"/>
          <ac:picMkLst>
            <pc:docMk/>
            <pc:sldMk cId="2157979874" sldId="275"/>
            <ac:picMk id="6" creationId="{00000000-0000-0000-0000-000000000000}"/>
          </ac:picMkLst>
        </pc:picChg>
      </pc:sldChg>
      <pc:sldChg chg="modSp mod ord">
        <pc:chgData name="Abdulla Gozalov" userId="a2de045a-68a6-4d03-ba6d-31275eda1754" providerId="ADAL" clId="{21CC4E18-1C67-4C74-8F81-4277FE8E07DE}" dt="2022-06-15T17:14:08.407" v="2838"/>
        <pc:sldMkLst>
          <pc:docMk/>
          <pc:sldMk cId="968681445" sldId="277"/>
        </pc:sldMkLst>
        <pc:spChg chg="mod">
          <ac:chgData name="Abdulla Gozalov" userId="a2de045a-68a6-4d03-ba6d-31275eda1754" providerId="ADAL" clId="{21CC4E18-1C67-4C74-8F81-4277FE8E07DE}" dt="2022-06-01T18:24:17.708" v="676" actId="20577"/>
          <ac:spMkLst>
            <pc:docMk/>
            <pc:sldMk cId="968681445" sldId="277"/>
            <ac:spMk id="13314" creationId="{BEDF8840-BA45-457F-900C-03F74C5F96CE}"/>
          </ac:spMkLst>
        </pc:spChg>
      </pc:sldChg>
      <pc:sldChg chg="del">
        <pc:chgData name="Abdulla Gozalov" userId="a2de045a-68a6-4d03-ba6d-31275eda1754" providerId="ADAL" clId="{21CC4E18-1C67-4C74-8F81-4277FE8E07DE}" dt="2022-06-01T18:24:11.432" v="674" actId="47"/>
        <pc:sldMkLst>
          <pc:docMk/>
          <pc:sldMk cId="1549058939" sldId="278"/>
        </pc:sldMkLst>
      </pc:sldChg>
      <pc:sldChg chg="modSp new mod">
        <pc:chgData name="Abdulla Gozalov" userId="a2de045a-68a6-4d03-ba6d-31275eda1754" providerId="ADAL" clId="{21CC4E18-1C67-4C74-8F81-4277FE8E07DE}" dt="2022-06-15T17:01:29.251" v="1911" actId="20577"/>
        <pc:sldMkLst>
          <pc:docMk/>
          <pc:sldMk cId="1640849521" sldId="278"/>
        </pc:sldMkLst>
        <pc:spChg chg="mod">
          <ac:chgData name="Abdulla Gozalov" userId="a2de045a-68a6-4d03-ba6d-31275eda1754" providerId="ADAL" clId="{21CC4E18-1C67-4C74-8F81-4277FE8E07DE}" dt="2022-06-15T16:54:46.526" v="775" actId="20577"/>
          <ac:spMkLst>
            <pc:docMk/>
            <pc:sldMk cId="1640849521" sldId="278"/>
            <ac:spMk id="2" creationId="{E6D4A0B2-9FA4-4678-8949-31DF83F88AF4}"/>
          </ac:spMkLst>
        </pc:spChg>
        <pc:spChg chg="mod">
          <ac:chgData name="Abdulla Gozalov" userId="a2de045a-68a6-4d03-ba6d-31275eda1754" providerId="ADAL" clId="{21CC4E18-1C67-4C74-8F81-4277FE8E07DE}" dt="2022-06-15T17:01:29.251" v="1911" actId="20577"/>
          <ac:spMkLst>
            <pc:docMk/>
            <pc:sldMk cId="1640849521" sldId="278"/>
            <ac:spMk id="3" creationId="{80521375-1BFA-43BE-A249-AEA349A165DC}"/>
          </ac:spMkLst>
        </pc:spChg>
      </pc:sldChg>
      <pc:sldChg chg="modSp new mod">
        <pc:chgData name="Abdulla Gozalov" userId="a2de045a-68a6-4d03-ba6d-31275eda1754" providerId="ADAL" clId="{21CC4E18-1C67-4C74-8F81-4277FE8E07DE}" dt="2022-06-15T17:13:58.729" v="2836" actId="20577"/>
        <pc:sldMkLst>
          <pc:docMk/>
          <pc:sldMk cId="2920878165" sldId="279"/>
        </pc:sldMkLst>
        <pc:spChg chg="mod">
          <ac:chgData name="Abdulla Gozalov" userId="a2de045a-68a6-4d03-ba6d-31275eda1754" providerId="ADAL" clId="{21CC4E18-1C67-4C74-8F81-4277FE8E07DE}" dt="2022-06-15T17:04:38.179" v="1974" actId="20577"/>
          <ac:spMkLst>
            <pc:docMk/>
            <pc:sldMk cId="2920878165" sldId="279"/>
            <ac:spMk id="2" creationId="{268B9738-BA56-4135-A16D-96281979CB5B}"/>
          </ac:spMkLst>
        </pc:spChg>
        <pc:spChg chg="mod">
          <ac:chgData name="Abdulla Gozalov" userId="a2de045a-68a6-4d03-ba6d-31275eda1754" providerId="ADAL" clId="{21CC4E18-1C67-4C74-8F81-4277FE8E07DE}" dt="2022-06-15T17:13:58.729" v="2836" actId="20577"/>
          <ac:spMkLst>
            <pc:docMk/>
            <pc:sldMk cId="2920878165" sldId="279"/>
            <ac:spMk id="3" creationId="{18C37892-DF57-4C54-BD97-DEB323B830D0}"/>
          </ac:spMkLst>
        </pc:spChg>
      </pc:sldChg>
    </pc:docChg>
  </pc:docChgLst>
  <pc:docChgLst>
    <pc:chgData name="Abdulla Gozalov" userId="a2de045a-68a6-4d03-ba6d-31275eda1754" providerId="ADAL" clId="{016BC5C1-49A7-43DB-934B-117581CF7832}"/>
    <pc:docChg chg="undo custSel modSld">
      <pc:chgData name="Abdulla Gozalov" userId="a2de045a-68a6-4d03-ba6d-31275eda1754" providerId="ADAL" clId="{016BC5C1-49A7-43DB-934B-117581CF7832}" dt="2022-10-21T19:31:28.891" v="6" actId="20577"/>
      <pc:docMkLst>
        <pc:docMk/>
      </pc:docMkLst>
      <pc:sldChg chg="modSp mod">
        <pc:chgData name="Abdulla Gozalov" userId="a2de045a-68a6-4d03-ba6d-31275eda1754" providerId="ADAL" clId="{016BC5C1-49A7-43DB-934B-117581CF7832}" dt="2022-10-21T19:30:05.231" v="0"/>
        <pc:sldMkLst>
          <pc:docMk/>
          <pc:sldMk cId="2825507091" sldId="256"/>
        </pc:sldMkLst>
        <pc:spChg chg="mod">
          <ac:chgData name="Abdulla Gozalov" userId="a2de045a-68a6-4d03-ba6d-31275eda1754" providerId="ADAL" clId="{016BC5C1-49A7-43DB-934B-117581CF7832}" dt="2022-10-21T19:30:05.231" v="0"/>
          <ac:spMkLst>
            <pc:docMk/>
            <pc:sldMk cId="2825507091" sldId="256"/>
            <ac:spMk id="4" creationId="{225F0CCC-18CE-41DD-BCCB-1423737FF70B}"/>
          </ac:spMkLst>
        </pc:spChg>
      </pc:sldChg>
      <pc:sldChg chg="modSp mod">
        <pc:chgData name="Abdulla Gozalov" userId="a2de045a-68a6-4d03-ba6d-31275eda1754" providerId="ADAL" clId="{016BC5C1-49A7-43DB-934B-117581CF7832}" dt="2022-10-21T19:31:28.891" v="6" actId="20577"/>
        <pc:sldMkLst>
          <pc:docMk/>
          <pc:sldMk cId="1640849521" sldId="278"/>
        </pc:sldMkLst>
        <pc:spChg chg="mod">
          <ac:chgData name="Abdulla Gozalov" userId="a2de045a-68a6-4d03-ba6d-31275eda1754" providerId="ADAL" clId="{016BC5C1-49A7-43DB-934B-117581CF7832}" dt="2022-10-21T19:31:28.891" v="6" actId="20577"/>
          <ac:spMkLst>
            <pc:docMk/>
            <pc:sldMk cId="1640849521" sldId="278"/>
            <ac:spMk id="3" creationId="{80521375-1BFA-43BE-A249-AEA349A165DC}"/>
          </ac:spMkLst>
        </pc:spChg>
      </pc:sldChg>
    </pc:docChg>
  </pc:docChgLst>
  <pc:docChgLst>
    <pc:chgData name="Abdulla Gozalov" userId="a2de045a-68a6-4d03-ba6d-31275eda1754" providerId="ADAL" clId="{3D46A97E-BB84-4D98-9FA7-50C5709DDFCF}"/>
    <pc:docChg chg="modSld">
      <pc:chgData name="Abdulla Gozalov" userId="a2de045a-68a6-4d03-ba6d-31275eda1754" providerId="ADAL" clId="{3D46A97E-BB84-4D98-9FA7-50C5709DDFCF}" dt="2020-11-30T23:06:35.706" v="5" actId="20577"/>
      <pc:docMkLst>
        <pc:docMk/>
      </pc:docMkLst>
      <pc:sldChg chg="modSp">
        <pc:chgData name="Abdulla Gozalov" userId="a2de045a-68a6-4d03-ba6d-31275eda1754" providerId="ADAL" clId="{3D46A97E-BB84-4D98-9FA7-50C5709DDFCF}" dt="2020-11-30T23:06:35.706" v="5" actId="20577"/>
        <pc:sldMkLst>
          <pc:docMk/>
          <pc:sldMk cId="2825507091" sldId="256"/>
        </pc:sldMkLst>
        <pc:spChg chg="mod">
          <ac:chgData name="Abdulla Gozalov" userId="a2de045a-68a6-4d03-ba6d-31275eda1754" providerId="ADAL" clId="{3D46A97E-BB84-4D98-9FA7-50C5709DDFCF}" dt="2020-11-30T23:06:35.706" v="5" actId="20577"/>
          <ac:spMkLst>
            <pc:docMk/>
            <pc:sldMk cId="2825507091" sldId="256"/>
            <ac:spMk id="4" creationId="{225F0CCC-18CE-41DD-BCCB-1423737FF70B}"/>
          </ac:spMkLst>
        </pc:spChg>
      </pc:sldChg>
    </pc:docChg>
  </pc:docChgLst>
  <pc:docChgLst>
    <pc:chgData name="Abdulla Gozalov" userId="a2de045a-68a6-4d03-ba6d-31275eda1754" providerId="ADAL" clId="{3451B6B2-F82D-4B7A-BE98-D8B535453DCA}"/>
    <pc:docChg chg="modSld sldOrd">
      <pc:chgData name="Abdulla Gozalov" userId="a2de045a-68a6-4d03-ba6d-31275eda1754" providerId="ADAL" clId="{3451B6B2-F82D-4B7A-BE98-D8B535453DCA}" dt="2020-09-21T22:08:03.778" v="108"/>
      <pc:docMkLst>
        <pc:docMk/>
      </pc:docMkLst>
      <pc:sldChg chg="addSp modSp">
        <pc:chgData name="Abdulla Gozalov" userId="a2de045a-68a6-4d03-ba6d-31275eda1754" providerId="ADAL" clId="{3451B6B2-F82D-4B7A-BE98-D8B535453DCA}" dt="2020-09-21T22:03:57.134" v="106" actId="20577"/>
        <pc:sldMkLst>
          <pc:docMk/>
          <pc:sldMk cId="2825507091" sldId="256"/>
        </pc:sldMkLst>
        <pc:spChg chg="add mod">
          <ac:chgData name="Abdulla Gozalov" userId="a2de045a-68a6-4d03-ba6d-31275eda1754" providerId="ADAL" clId="{3451B6B2-F82D-4B7A-BE98-D8B535453DCA}" dt="2020-09-21T22:03:57.134" v="106" actId="20577"/>
          <ac:spMkLst>
            <pc:docMk/>
            <pc:sldMk cId="2825507091" sldId="256"/>
            <ac:spMk id="4" creationId="{225F0CCC-18CE-41DD-BCCB-1423737FF70B}"/>
          </ac:spMkLst>
        </pc:spChg>
      </pc:sldChg>
      <pc:sldChg chg="modSp">
        <pc:chgData name="Abdulla Gozalov" userId="a2de045a-68a6-4d03-ba6d-31275eda1754" providerId="ADAL" clId="{3451B6B2-F82D-4B7A-BE98-D8B535453DCA}" dt="2020-09-20T20:47:10.642" v="5" actId="5793"/>
        <pc:sldMkLst>
          <pc:docMk/>
          <pc:sldMk cId="1198259931" sldId="258"/>
        </pc:sldMkLst>
        <pc:spChg chg="mod">
          <ac:chgData name="Abdulla Gozalov" userId="a2de045a-68a6-4d03-ba6d-31275eda1754" providerId="ADAL" clId="{3451B6B2-F82D-4B7A-BE98-D8B535453DCA}" dt="2020-09-20T20:47:10.642" v="5" actId="5793"/>
          <ac:spMkLst>
            <pc:docMk/>
            <pc:sldMk cId="1198259931" sldId="258"/>
            <ac:spMk id="3" creationId="{3EDB774C-74D7-444F-B15D-197B3F216386}"/>
          </ac:spMkLst>
        </pc:spChg>
      </pc:sldChg>
      <pc:sldChg chg="modSp">
        <pc:chgData name="Abdulla Gozalov" userId="a2de045a-68a6-4d03-ba6d-31275eda1754" providerId="ADAL" clId="{3451B6B2-F82D-4B7A-BE98-D8B535453DCA}" dt="2020-09-20T20:51:19.823" v="90" actId="20577"/>
        <pc:sldMkLst>
          <pc:docMk/>
          <pc:sldMk cId="992252353" sldId="266"/>
        </pc:sldMkLst>
        <pc:spChg chg="mod">
          <ac:chgData name="Abdulla Gozalov" userId="a2de045a-68a6-4d03-ba6d-31275eda1754" providerId="ADAL" clId="{3451B6B2-F82D-4B7A-BE98-D8B535453DCA}" dt="2020-09-20T20:51:19.823" v="90" actId="20577"/>
          <ac:spMkLst>
            <pc:docMk/>
            <pc:sldMk cId="992252353" sldId="266"/>
            <ac:spMk id="3" creationId="{49E3C81E-94C8-4DB5-B806-2E17CC172611}"/>
          </ac:spMkLst>
        </pc:spChg>
      </pc:sldChg>
      <pc:sldChg chg="modSp">
        <pc:chgData name="Abdulla Gozalov" userId="a2de045a-68a6-4d03-ba6d-31275eda1754" providerId="ADAL" clId="{3451B6B2-F82D-4B7A-BE98-D8B535453DCA}" dt="2020-09-20T20:52:00.163" v="95" actId="20577"/>
        <pc:sldMkLst>
          <pc:docMk/>
          <pc:sldMk cId="1017451361" sldId="269"/>
        </pc:sldMkLst>
        <pc:spChg chg="mod">
          <ac:chgData name="Abdulla Gozalov" userId="a2de045a-68a6-4d03-ba6d-31275eda1754" providerId="ADAL" clId="{3451B6B2-F82D-4B7A-BE98-D8B535453DCA}" dt="2020-09-20T20:52:00.163" v="95" actId="20577"/>
          <ac:spMkLst>
            <pc:docMk/>
            <pc:sldMk cId="1017451361" sldId="269"/>
            <ac:spMk id="3" creationId="{5F245544-0207-4C64-93DD-1E7226A06BAB}"/>
          </ac:spMkLst>
        </pc:spChg>
      </pc:sldChg>
      <pc:sldChg chg="modAnim">
        <pc:chgData name="Abdulla Gozalov" userId="a2de045a-68a6-4d03-ba6d-31275eda1754" providerId="ADAL" clId="{3451B6B2-F82D-4B7A-BE98-D8B535453DCA}" dt="2020-09-21T22:08:03.778" v="108"/>
        <pc:sldMkLst>
          <pc:docMk/>
          <pc:sldMk cId="573157622" sldId="274"/>
        </pc:sldMkLst>
      </pc:sldChg>
      <pc:sldChg chg="modSp ord">
        <pc:chgData name="Abdulla Gozalov" userId="a2de045a-68a6-4d03-ba6d-31275eda1754" providerId="ADAL" clId="{3451B6B2-F82D-4B7A-BE98-D8B535453DCA}" dt="2020-09-20T20:50:12.288" v="72" actId="113"/>
        <pc:sldMkLst>
          <pc:docMk/>
          <pc:sldMk cId="3159832745" sldId="276"/>
        </pc:sldMkLst>
        <pc:spChg chg="mod">
          <ac:chgData name="Abdulla Gozalov" userId="a2de045a-68a6-4d03-ba6d-31275eda1754" providerId="ADAL" clId="{3451B6B2-F82D-4B7A-BE98-D8B535453DCA}" dt="2020-09-20T20:50:12.288" v="72" actId="113"/>
          <ac:spMkLst>
            <pc:docMk/>
            <pc:sldMk cId="3159832745" sldId="276"/>
            <ac:spMk id="3" creationId="{27337334-1BB3-4908-9521-3136FC4897A3}"/>
          </ac:spMkLst>
        </pc:spChg>
      </pc:sldChg>
      <pc:sldChg chg="addSp">
        <pc:chgData name="Abdulla Gozalov" userId="a2de045a-68a6-4d03-ba6d-31275eda1754" providerId="ADAL" clId="{3451B6B2-F82D-4B7A-BE98-D8B535453DCA}" dt="2020-09-20T20:40:53.108" v="0"/>
        <pc:sldMkLst>
          <pc:docMk/>
          <pc:sldMk cId="968681445" sldId="277"/>
        </pc:sldMkLst>
        <pc:spChg chg="add">
          <ac:chgData name="Abdulla Gozalov" userId="a2de045a-68a6-4d03-ba6d-31275eda1754" providerId="ADAL" clId="{3451B6B2-F82D-4B7A-BE98-D8B535453DCA}" dt="2020-09-20T20:40:53.108" v="0"/>
          <ac:spMkLst>
            <pc:docMk/>
            <pc:sldMk cId="968681445" sldId="277"/>
            <ac:spMk id="2" creationId="{EA2FCB75-EEE3-45C2-8BE3-58E23D7D5B0E}"/>
          </ac:spMkLst>
        </pc:spChg>
      </pc:sldChg>
      <pc:sldChg chg="addSp modSp">
        <pc:chgData name="Abdulla Gozalov" userId="a2de045a-68a6-4d03-ba6d-31275eda1754" providerId="ADAL" clId="{3451B6B2-F82D-4B7A-BE98-D8B535453DCA}" dt="2020-09-20T20:53:06.484" v="103" actId="20577"/>
        <pc:sldMkLst>
          <pc:docMk/>
          <pc:sldMk cId="1549058939" sldId="278"/>
        </pc:sldMkLst>
        <pc:spChg chg="add">
          <ac:chgData name="Abdulla Gozalov" userId="a2de045a-68a6-4d03-ba6d-31275eda1754" providerId="ADAL" clId="{3451B6B2-F82D-4B7A-BE98-D8B535453DCA}" dt="2020-09-20T20:40:53.108" v="0"/>
          <ac:spMkLst>
            <pc:docMk/>
            <pc:sldMk cId="1549058939" sldId="278"/>
            <ac:spMk id="2" creationId="{EA2FCB75-EEE3-45C2-8BE3-58E23D7D5B0E}"/>
          </ac:spMkLst>
        </pc:spChg>
        <pc:spChg chg="mod">
          <ac:chgData name="Abdulla Gozalov" userId="a2de045a-68a6-4d03-ba6d-31275eda1754" providerId="ADAL" clId="{3451B6B2-F82D-4B7A-BE98-D8B535453DCA}" dt="2020-09-20T20:53:02.761" v="102" actId="20577"/>
          <ac:spMkLst>
            <pc:docMk/>
            <pc:sldMk cId="1549058939" sldId="278"/>
            <ac:spMk id="13314" creationId="{BEDF8840-BA45-457F-900C-03F74C5F96CE}"/>
          </ac:spMkLst>
        </pc:spChg>
        <pc:spChg chg="mod">
          <ac:chgData name="Abdulla Gozalov" userId="a2de045a-68a6-4d03-ba6d-31275eda1754" providerId="ADAL" clId="{3451B6B2-F82D-4B7A-BE98-D8B535453DCA}" dt="2020-09-20T20:53:06.484" v="103" actId="20577"/>
          <ac:spMkLst>
            <pc:docMk/>
            <pc:sldMk cId="1549058939" sldId="278"/>
            <ac:spMk id="13315" creationId="{85CC96BE-6DAE-4FE4-B0B3-CE38C43CC1D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06332B-62AF-4F82-AE27-03559B17519D}" type="datetimeFigureOut">
              <a:rPr lang="en-US" smtClean="0"/>
              <a:t>13/12/2022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CDEF4-C952-47B4-8C1D-A769BFFE0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19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DEF4-C952-47B4-8C1D-A769BFFE0F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41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DEF4-C952-47B4-8C1D-A769BFFE0F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06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3EAFC21-EF47-41CC-BF57-61E5CA955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299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22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9458036" y="6551067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93EAFC21-EF47-41CC-BF57-61E5CA955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255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5651" y="1198563"/>
            <a:ext cx="7806267" cy="519271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9413696" y="6526128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93EAFC21-EF47-41CC-BF57-61E5CA955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1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3EAFC21-EF47-41CC-BF57-61E5CA955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903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3EAFC21-EF47-41CC-BF57-61E5CA955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31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651" y="1976439"/>
            <a:ext cx="5232400" cy="44148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251" y="1976439"/>
            <a:ext cx="5232400" cy="44148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3EAFC21-EF47-41CC-BF57-61E5CA955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907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3EAFC21-EF47-41CC-BF57-61E5CA955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17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3EAFC21-EF47-41CC-BF57-61E5CA955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87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9369388" y="6539237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93EAFC21-EF47-41CC-BF57-61E5CA955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507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9336136" y="6539237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93EAFC21-EF47-41CC-BF57-61E5CA955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238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9435868" y="6559380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93EAFC21-EF47-41CC-BF57-61E5CA955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92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6233" y="1198564"/>
            <a:ext cx="10668000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2009775"/>
            <a:ext cx="10668000" cy="441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pic>
        <p:nvPicPr>
          <p:cNvPr id="1028" name="Picture 11" descr="UNSD_second_banner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21920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fld id="{93EAFC21-EF47-41CC-BF57-61E5CA955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178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rgbClr val="000000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rgbClr val="000000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rgbClr val="000000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rgbClr val="000000"/>
          </a:solidFill>
          <a:latin typeface="Verdana" pitchFamily="34" charset="0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rgbClr val="FF0101"/>
        </a:buClr>
        <a:buFont typeface="Arial" charset="0"/>
        <a:buChar char="•"/>
        <a:defRPr sz="2000">
          <a:solidFill>
            <a:schemeClr val="tx1"/>
          </a:solidFill>
          <a:latin typeface="+mn-lt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4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ircabc.europa.eu/ui/group/088149e5-0472-405b-839b-57d5970052cc/library/ea54c8ee-5fe8-431d-826e-5e1a2835d40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75CAF-F5E1-4A34-8DAB-464333AD62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3600" dirty="0"/>
              <a:t>SDMX Converter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3384D4-3A1C-4E80-8B99-CBC38FA036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25F0CCC-18CE-41DD-BCCB-1423737FF70B}"/>
              </a:ext>
            </a:extLst>
          </p:cNvPr>
          <p:cNvSpPr txBox="1">
            <a:spLocks/>
          </p:cNvSpPr>
          <p:nvPr/>
        </p:nvSpPr>
        <p:spPr bwMode="auto">
          <a:xfrm>
            <a:off x="1981200" y="4038600"/>
            <a:ext cx="8534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101"/>
              </a:buClr>
              <a:buFont typeface="Arial" charset="0"/>
              <a:buNone/>
              <a:defRPr sz="20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40000"/>
              <a:buFont typeface="Wingdings" pitchFamily="2" charset="2"/>
              <a:buNone/>
              <a:defRPr>
                <a:solidFill>
                  <a:schemeClr val="tx1"/>
                </a:solidFill>
                <a:latin typeface="+mn-lt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Abdulla Gozalov</a:t>
            </a:r>
          </a:p>
        </p:txBody>
      </p:sp>
    </p:spTree>
    <p:extLst>
      <p:ext uri="{BB962C8B-B14F-4D97-AF65-F5344CB8AC3E}">
        <p14:creationId xmlns:p14="http://schemas.microsoft.com/office/powerpoint/2010/main" val="2825507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D7F2-BC60-434B-B6FE-2C66943B5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type: CELL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3C81E-94C8-4DB5-B806-2E17CC172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value for the entire worksheet is specified in the cell provided in the column </a:t>
            </a:r>
            <a:r>
              <a:rPr lang="en-US" b="1" dirty="0"/>
              <a:t>Position</a:t>
            </a:r>
          </a:p>
          <a:p>
            <a:r>
              <a:rPr lang="en-US" dirty="0"/>
              <a:t>E.g. if the worksheet is expected to only contain data for a single indicator, its code can be provided in a cell.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44D066-2747-42AF-8858-70AA0EE9F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902" y="3605412"/>
            <a:ext cx="4105434" cy="302403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8016D028-781E-4A63-BA7B-29C8855D74CD}"/>
              </a:ext>
            </a:extLst>
          </p:cNvPr>
          <p:cNvSpPr/>
          <p:nvPr/>
        </p:nvSpPr>
        <p:spPr bwMode="auto">
          <a:xfrm>
            <a:off x="3577903" y="6175169"/>
            <a:ext cx="2273508" cy="498763"/>
          </a:xfrm>
          <a:prstGeom prst="ellipse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54095-233E-4BF6-A28A-30666C0BED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FC21-EF47-41CC-BF57-61E5CA955A5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5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1B21D-19DC-43CA-B5EC-D99EBFC32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type: ROW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BF76C-1C47-47D7-BBCB-EB61C1B3B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009775"/>
            <a:ext cx="10668000" cy="4414838"/>
          </a:xfrm>
        </p:spPr>
        <p:txBody>
          <a:bodyPr/>
          <a:lstStyle/>
          <a:p>
            <a:r>
              <a:rPr lang="en-US" dirty="0"/>
              <a:t>Values for the concept are stored in the row specified in </a:t>
            </a:r>
            <a:br>
              <a:rPr lang="en-US" dirty="0"/>
            </a:br>
            <a:r>
              <a:rPr lang="en-US" dirty="0"/>
              <a:t>column </a:t>
            </a:r>
            <a:r>
              <a:rPr lang="en-US" b="1" dirty="0"/>
              <a:t>Position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A6C90A-2F4E-4504-AB50-71CBCF187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381" y="2811057"/>
            <a:ext cx="9498405" cy="3743339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6064BE17-B71B-469F-87A8-7218E2CC4D4C}"/>
              </a:ext>
            </a:extLst>
          </p:cNvPr>
          <p:cNvSpPr/>
          <p:nvPr/>
        </p:nvSpPr>
        <p:spPr bwMode="auto">
          <a:xfrm>
            <a:off x="5814951" y="4560125"/>
            <a:ext cx="5377668" cy="318545"/>
          </a:xfrm>
          <a:prstGeom prst="ellipse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7F3E27-81F0-471D-BE0B-3919B5CAA0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FC21-EF47-41CC-BF57-61E5CA955A5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35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0F9DD-3940-4338-AEBE-5E5870753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Mappings type: COLUMN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81A9E-A71B-4C28-A6EA-874B3AA55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Values for the concept are stored in the column specified in column </a:t>
            </a:r>
            <a:r>
              <a:rPr lang="en-US" b="1" dirty="0"/>
              <a:t>Position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79FA0A-AAA1-4A91-A0E2-6786D2616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257" y="2702056"/>
            <a:ext cx="9498405" cy="3743339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15BECAB3-79A5-47FA-8191-C533A090EEA8}"/>
              </a:ext>
            </a:extLst>
          </p:cNvPr>
          <p:cNvSpPr/>
          <p:nvPr/>
        </p:nvSpPr>
        <p:spPr bwMode="auto">
          <a:xfrm>
            <a:off x="4858102" y="4738255"/>
            <a:ext cx="735176" cy="1707140"/>
          </a:xfrm>
          <a:prstGeom prst="ellipse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36647C-B78C-413C-A1F9-0CDAE5EC8B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FC21-EF47-41CC-BF57-61E5CA955A5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18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C7137-C42B-40AD-8F00-88E6C769A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type: COLUMN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45544-0207-4C64-93DD-1E7226A06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used with record-based representation, when each row contains one record or observation, and each column holds values for one concept.</a:t>
            </a: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45CAC1-0979-49ED-85E4-53AA6B36C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240" y="3477126"/>
            <a:ext cx="8448675" cy="204787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FE9D0A6B-741E-4C52-83D3-2BA16B01C0F7}"/>
              </a:ext>
            </a:extLst>
          </p:cNvPr>
          <p:cNvSpPr/>
          <p:nvPr/>
        </p:nvSpPr>
        <p:spPr bwMode="auto">
          <a:xfrm>
            <a:off x="1330240" y="3477125"/>
            <a:ext cx="1082845" cy="2216149"/>
          </a:xfrm>
          <a:prstGeom prst="ellipse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EEF96D5-51B6-4667-BC8F-4CB71120ADDC}"/>
              </a:ext>
            </a:extLst>
          </p:cNvPr>
          <p:cNvSpPr/>
          <p:nvPr/>
        </p:nvSpPr>
        <p:spPr bwMode="auto">
          <a:xfrm>
            <a:off x="6283240" y="3477124"/>
            <a:ext cx="1082845" cy="2216149"/>
          </a:xfrm>
          <a:prstGeom prst="ellipse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4FCC1-DC22-4628-9DB2-5E8D4AFFAD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FC21-EF47-41CC-BF57-61E5CA955A5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5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0528D-E8B8-4FA3-A998-24AC29F53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type: FIX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AB30C-A390-41ED-92F6-05CBEEE34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Fixed value for the entire dataset is stored in the column </a:t>
            </a:r>
            <a:r>
              <a:rPr lang="en-US" b="1" dirty="0"/>
              <a:t>Position </a:t>
            </a:r>
            <a:r>
              <a:rPr lang="en-US" dirty="0"/>
              <a:t>and does not appear in the data spreadsheet</a:t>
            </a:r>
          </a:p>
          <a:p>
            <a:pPr lvl="1"/>
            <a:r>
              <a:rPr lang="en-US" dirty="0"/>
              <a:t>E.g. if the data is always expected to be annual, frequency can be coded for the entire spreadsheet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5DCE64-7ABA-43A4-8495-4BD96C695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455" y="4014788"/>
            <a:ext cx="8809109" cy="142348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0351B85-6ADC-4300-8519-C93A0EB07351}"/>
              </a:ext>
            </a:extLst>
          </p:cNvPr>
          <p:cNvSpPr/>
          <p:nvPr/>
        </p:nvSpPr>
        <p:spPr bwMode="auto">
          <a:xfrm>
            <a:off x="8039850" y="4822327"/>
            <a:ext cx="1082845" cy="615947"/>
          </a:xfrm>
          <a:prstGeom prst="ellipse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8A759-E9FF-4EF0-B8CF-256C86559C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FC21-EF47-41CC-BF57-61E5CA955A5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26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A1871-478A-4B33-8465-705DDE11B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type: MIXED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A66B9-C344-45F4-9AD7-3E503F0BD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concept value is conditional</a:t>
            </a:r>
          </a:p>
          <a:p>
            <a:r>
              <a:rPr lang="en-US" dirty="0"/>
              <a:t>Can be used to provide a default value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“Use cell B3 for concept REF_AREA. If the cell is empty, use fixed value TH”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F7DF32-B751-4FEB-BE45-B6A95FC87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167" y="2989096"/>
            <a:ext cx="8717380" cy="1990685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7B2DF7D3-EFFA-41C1-BDB1-C9276A0C9D3C}"/>
              </a:ext>
            </a:extLst>
          </p:cNvPr>
          <p:cNvSpPr/>
          <p:nvPr/>
        </p:nvSpPr>
        <p:spPr bwMode="auto">
          <a:xfrm>
            <a:off x="919914" y="4319337"/>
            <a:ext cx="9138486" cy="469231"/>
          </a:xfrm>
          <a:prstGeom prst="ellipse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0EF44-EB8D-430A-AF93-CF863372C0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FC21-EF47-41CC-BF57-61E5CA955A5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546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4AF9C-8272-460F-A305-9512F9B2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type: OBS_LEVEL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50218-B7A5-4FBA-8A1C-D6D89FF82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used in to specify attributes attached at the observation level relative to the cell containing the observation.</a:t>
            </a:r>
          </a:p>
          <a:p>
            <a:pPr lvl="1"/>
            <a:r>
              <a:rPr lang="en-US" dirty="0"/>
              <a:t>E.g. when each row has multiple observations </a:t>
            </a:r>
            <a:r>
              <a:rPr lang="en-US" i="1" dirty="0"/>
              <a:t>and their attributes</a:t>
            </a:r>
            <a:r>
              <a:rPr lang="en-US" dirty="0"/>
              <a:t>.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r>
              <a:rPr lang="en-US" dirty="0"/>
              <a:t>“For attribute OBS_STATUS, use cell that is 1 column to the right of the cell containing the observation value. If that cell is empty, use the value in cell H14.”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8EF9DC-E3E6-4F50-B977-16A23E910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329" y="3332245"/>
            <a:ext cx="7076511" cy="1275849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B87ADE4B-AB6C-4641-AB8E-111A93871EAA}"/>
              </a:ext>
            </a:extLst>
          </p:cNvPr>
          <p:cNvSpPr/>
          <p:nvPr/>
        </p:nvSpPr>
        <p:spPr bwMode="auto">
          <a:xfrm>
            <a:off x="1696453" y="3850106"/>
            <a:ext cx="7591926" cy="421106"/>
          </a:xfrm>
          <a:prstGeom prst="ellipse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8CC0F1-01F5-4DE6-817D-35E02BE9B9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FC21-EF47-41CC-BF57-61E5CA955A5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47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931" y="3164729"/>
            <a:ext cx="8975128" cy="8381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BA1871-478A-4B33-8465-705DDE11B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type: SKIP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A66B9-C344-45F4-9AD7-3E503F0BD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concept value is not mapped</a:t>
            </a:r>
          </a:p>
          <a:p>
            <a:r>
              <a:rPr lang="en-US" dirty="0"/>
              <a:t>Can only be used with optional attributes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B2DF7D3-EFFA-41C1-BDB1-C9276A0C9D3C}"/>
              </a:ext>
            </a:extLst>
          </p:cNvPr>
          <p:cNvSpPr/>
          <p:nvPr/>
        </p:nvSpPr>
        <p:spPr bwMode="auto">
          <a:xfrm>
            <a:off x="762000" y="3431287"/>
            <a:ext cx="9138486" cy="469231"/>
          </a:xfrm>
          <a:prstGeom prst="ellipse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BA7FFC-87DC-4955-85DB-28DB7047EC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FC21-EF47-41CC-BF57-61E5CA955A5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97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009775"/>
            <a:ext cx="10804690" cy="4570134"/>
          </a:xfrm>
        </p:spPr>
        <p:txBody>
          <a:bodyPr/>
          <a:lstStyle/>
          <a:p>
            <a:r>
              <a:rPr lang="en-US" dirty="0"/>
              <a:t>Transcoding refers to code mapping, when internal codes are different from DSD codes.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codes in the spreadsheet do not match DSD codes, you can:</a:t>
            </a:r>
          </a:p>
          <a:p>
            <a:pPr lvl="1"/>
            <a:r>
              <a:rPr lang="en-US" dirty="0"/>
              <a:t>Add DSD codes to the spreadsheet and map as appropriate; or</a:t>
            </a:r>
          </a:p>
          <a:p>
            <a:pPr lvl="1"/>
            <a:r>
              <a:rPr lang="en-US" dirty="0"/>
              <a:t>Configure a transcoding worksheet as part of the dataset spreadsheet or in an external file.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016" y="2856283"/>
            <a:ext cx="5930748" cy="1620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3157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4A0B2-9FA4-4678-8949-31DF83F88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DSDs and dataflows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21375-1BFA-43BE-A249-AEA349A16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SDMX Converter can use either a DSD or a dataflow to validate or convert datasets</a:t>
            </a:r>
          </a:p>
          <a:p>
            <a:r>
              <a:rPr lang="en-US" dirty="0"/>
              <a:t>Using </a:t>
            </a:r>
            <a:r>
              <a:rPr lang="en-US" dirty="0" err="1"/>
              <a:t>datataflows</a:t>
            </a:r>
            <a:r>
              <a:rPr lang="en-US" dirty="0"/>
              <a:t> is typically more strict because content constraints are usually attached to dataflows</a:t>
            </a:r>
          </a:p>
          <a:p>
            <a:pPr lvl="1"/>
            <a:r>
              <a:rPr lang="en-US" dirty="0"/>
              <a:t>For example, a structurally valid national SDG dataset will pass validation against the SDG DSD and country global dataflow DF_SDG_GLC, but will fail validation against the harmonized global dataflow DF_SDG_GLH</a:t>
            </a:r>
          </a:p>
          <a:p>
            <a:pPr lvl="1"/>
            <a:r>
              <a:rPr lang="en-US" dirty="0"/>
              <a:t>In addition, a structurally valid national SDG dataset will fail validation against the country dataflow DF_SDG_GLC if it contains invalid relationships among dimensions, e.g. Female sex with indicator “Land area covered by forest”.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06FF6-CBC6-4F6B-BB5E-4EAF656B67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FC21-EF47-41CC-BF57-61E5CA955A5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849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C7EA2-CF7F-4509-B192-F17C05E30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SDMX Converter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3F575-64FA-4F57-8243-853BE67F6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developed by Eurostat</a:t>
            </a:r>
          </a:p>
          <a:p>
            <a:r>
              <a:rPr lang="en-US" dirty="0"/>
              <a:t>Can be used to convert data from a variety of formats into SDMX and vice versa</a:t>
            </a:r>
          </a:p>
          <a:p>
            <a:r>
              <a:rPr lang="en-US" dirty="0"/>
              <a:t>Supports CSV, Excel, DSPL, and others</a:t>
            </a:r>
          </a:p>
          <a:p>
            <a:r>
              <a:rPr lang="en-US" dirty="0"/>
              <a:t>Can be used to transform….</a:t>
            </a:r>
          </a:p>
          <a:p>
            <a:pPr lvl="1"/>
            <a:r>
              <a:rPr lang="en-US" dirty="0"/>
              <a:t>Non-SDMX data to SDMX</a:t>
            </a:r>
          </a:p>
          <a:p>
            <a:pPr lvl="1"/>
            <a:r>
              <a:rPr lang="en-US" dirty="0"/>
              <a:t>SDMX to non-SDMX</a:t>
            </a:r>
          </a:p>
          <a:p>
            <a:pPr lvl="1"/>
            <a:r>
              <a:rPr lang="en-US" dirty="0"/>
              <a:t>SDMX format to another SDMX format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219522-B30A-4A54-80E8-9BFE91FE8E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FC21-EF47-41CC-BF57-61E5CA955A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668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B9738-BA56-4135-A16D-96281979C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SDMX registries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37892-DF57-4C54-BD97-DEB323B83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SDMX Converter can load structures from either a file or a registry</a:t>
            </a:r>
          </a:p>
          <a:p>
            <a:r>
              <a:rPr lang="en-US" dirty="0"/>
              <a:t>If a structure is loaded from a file, it must be complete with all required references.</a:t>
            </a:r>
          </a:p>
          <a:p>
            <a:pPr lvl="1"/>
            <a:r>
              <a:rPr lang="en-US" dirty="0"/>
              <a:t>At least, the file must contain a DSD, its Concept Scheme, and all referenced code lists</a:t>
            </a:r>
          </a:p>
          <a:p>
            <a:r>
              <a:rPr lang="en-US" dirty="0"/>
              <a:t>If structure is loaded from a registry, all referenced structures will be used automatically</a:t>
            </a:r>
          </a:p>
          <a:p>
            <a:r>
              <a:rPr lang="en-US" dirty="0"/>
              <a:t>Addresses of commonly used registries are provided by default. Address of any registry-compliant web service can be entered manually.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B55862-6BFC-4FD3-A03F-73ABC943B0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FC21-EF47-41CC-BF57-61E5CA955A5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8781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978E2-4E9B-4B80-A813-97E7ED771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6A082-DE77-44CF-B76C-2A5D9DE02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THANK YOU!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E108A8-AE0A-4A0E-A771-F9B3FD3A47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FC21-EF47-41CC-BF57-61E5CA955A5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14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7E37C-89BB-47F6-998F-B736E927B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SDMX Converter: Applications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B774C-74D7-444F-B15D-197B3F216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009775"/>
            <a:ext cx="10668000" cy="4414838"/>
          </a:xfrm>
        </p:spPr>
        <p:txBody>
          <a:bodyPr/>
          <a:lstStyle/>
          <a:p>
            <a:r>
              <a:rPr lang="en-US" dirty="0"/>
              <a:t>SDMX Converter is available as</a:t>
            </a:r>
          </a:p>
          <a:p>
            <a:pPr lvl="1"/>
            <a:r>
              <a:rPr lang="en-US" dirty="0"/>
              <a:t>Desktop application with a Graphical User Interface</a:t>
            </a:r>
          </a:p>
          <a:p>
            <a:pPr lvl="1"/>
            <a:r>
              <a:rPr lang="en-US" dirty="0"/>
              <a:t>Command-line application</a:t>
            </a:r>
          </a:p>
          <a:p>
            <a:pPr lvl="1"/>
            <a:r>
              <a:rPr lang="en-US" dirty="0"/>
              <a:t>Web service</a:t>
            </a:r>
          </a:p>
          <a:p>
            <a:pPr lvl="1"/>
            <a:r>
              <a:rPr lang="en-US" dirty="0"/>
              <a:t>Java library</a:t>
            </a:r>
          </a:p>
          <a:p>
            <a:pPr lvl="1"/>
            <a:r>
              <a:rPr lang="en-US" dirty="0"/>
              <a:t>Web application</a:t>
            </a:r>
          </a:p>
          <a:p>
            <a:pPr marL="471487" lvl="1" indent="0">
              <a:buNone/>
            </a:pPr>
            <a:endParaRPr lang="en-US" dirty="0"/>
          </a:p>
          <a:p>
            <a:r>
              <a:rPr lang="en-US" dirty="0"/>
              <a:t>Download from </a:t>
            </a:r>
            <a:r>
              <a:rPr lang="en-US" dirty="0">
                <a:hlinkClick r:id="rId2"/>
              </a:rPr>
              <a:t>https://circabc.europa.eu/ui/group/088149e5-0472-405b-839b-57d5970052cc/library/ea54c8ee-5fe8-431d-826e-5e1a2835d405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419DC-CBD9-4CBB-9AA1-05C887C899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FC21-EF47-41CC-BF57-61E5CA955A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59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F7DDF-297B-4692-8D9C-C4C3A9108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data to SDMX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9B20591-FB68-4462-9ACB-06734CDB07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60458" y="2070487"/>
            <a:ext cx="780936" cy="9449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F75AE8-81F3-4469-ABA9-0A5FFA5781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883" y="3606049"/>
            <a:ext cx="989703" cy="989703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A64AF8F-6489-4F35-98D8-54A6FA457186}"/>
              </a:ext>
            </a:extLst>
          </p:cNvPr>
          <p:cNvCxnSpPr>
            <a:cxnSpLocks/>
          </p:cNvCxnSpPr>
          <p:nvPr/>
        </p:nvCxnSpPr>
        <p:spPr bwMode="auto">
          <a:xfrm>
            <a:off x="1966300" y="3042705"/>
            <a:ext cx="468142" cy="674350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C8B9964-B205-41DA-AFF3-5A04CBAAAA78}"/>
              </a:ext>
            </a:extLst>
          </p:cNvPr>
          <p:cNvCxnSpPr>
            <a:cxnSpLocks/>
          </p:cNvCxnSpPr>
          <p:nvPr/>
        </p:nvCxnSpPr>
        <p:spPr bwMode="auto">
          <a:xfrm>
            <a:off x="1414586" y="4100900"/>
            <a:ext cx="868380" cy="0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ED06DE-7970-40E4-B64A-262802FC6E81}"/>
              </a:ext>
            </a:extLst>
          </p:cNvPr>
          <p:cNvCxnSpPr>
            <a:cxnSpLocks/>
          </p:cNvCxnSpPr>
          <p:nvPr/>
        </p:nvCxnSpPr>
        <p:spPr bwMode="auto">
          <a:xfrm flipV="1">
            <a:off x="1892749" y="4409989"/>
            <a:ext cx="492240" cy="680614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801706CB-1D10-46C1-A996-324329476A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0458" y="5132482"/>
            <a:ext cx="846772" cy="1008062"/>
          </a:xfrm>
          <a:prstGeom prst="rect">
            <a:avLst/>
          </a:prstGeom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id="{43BC79C1-E4C7-49DF-833A-3A32C9E40D69}"/>
              </a:ext>
            </a:extLst>
          </p:cNvPr>
          <p:cNvSpPr/>
          <p:nvPr/>
        </p:nvSpPr>
        <p:spPr bwMode="auto">
          <a:xfrm>
            <a:off x="3503983" y="3849628"/>
            <a:ext cx="890649" cy="455506"/>
          </a:xfrm>
          <a:prstGeom prst="right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EEC5DC3-AB73-42FA-8615-DDAB56E6A7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3921" y="3755912"/>
            <a:ext cx="990648" cy="642937"/>
          </a:xfrm>
          <a:prstGeom prst="rect">
            <a:avLst/>
          </a:prstGeom>
        </p:spPr>
      </p:pic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8471FA3-0BFB-4614-928A-CCB92892B116}"/>
              </a:ext>
            </a:extLst>
          </p:cNvPr>
          <p:cNvSpPr txBox="1">
            <a:spLocks/>
          </p:cNvSpPr>
          <p:nvPr/>
        </p:nvSpPr>
        <p:spPr bwMode="auto">
          <a:xfrm>
            <a:off x="5676404" y="2009775"/>
            <a:ext cx="5753595" cy="441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10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304925" indent="-395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4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</a:defRPr>
            </a:lvl3pPr>
            <a:lvl4pPr marL="1693863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939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511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30083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655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9227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To transform data to SDMX using the SDMX Converter, you need</a:t>
            </a:r>
          </a:p>
          <a:p>
            <a:pPr lvl="1"/>
            <a:r>
              <a:rPr lang="en-US" kern="0" dirty="0"/>
              <a:t>Source data as CSV, DSPL, Excel, etc.</a:t>
            </a:r>
          </a:p>
          <a:p>
            <a:pPr lvl="1"/>
            <a:r>
              <a:rPr lang="en-US" kern="0" dirty="0"/>
              <a:t>A Data Structure Definition (DSD) according to which the SDMX dataset will be structured</a:t>
            </a:r>
          </a:p>
          <a:p>
            <a:pPr lvl="1"/>
            <a:r>
              <a:rPr lang="en-US" kern="0" dirty="0"/>
              <a:t>Mappings that show how the source data maps to the concepts of the Data Structure Definition</a:t>
            </a:r>
          </a:p>
          <a:p>
            <a:pPr lvl="1"/>
            <a:r>
              <a:rPr lang="en-US" dirty="0"/>
              <a:t>As always in setting up SDMX exchange, configuring mappings takes the most time and effort</a:t>
            </a:r>
          </a:p>
          <a:p>
            <a:pPr lvl="1"/>
            <a:endParaRPr lang="en-US" kern="0" dirty="0"/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6FB49946-D9E3-40D3-B063-B6124147185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27056" t="6308" r="27344" b="5573"/>
          <a:stretch/>
        </p:blipFill>
        <p:spPr>
          <a:xfrm>
            <a:off x="2363627" y="3559011"/>
            <a:ext cx="1056467" cy="103674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4DCE25-1CE4-4407-8FAE-9D87680B6A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FC21-EF47-41CC-BF57-61E5CA955A5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068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6041E-E072-4923-A7B3-E02A3AB2C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SDMX Converter with Excel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B30B2-B1E8-4110-BB89-58CDB8758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and mappings can be placed into the same spreadsheet</a:t>
            </a:r>
          </a:p>
          <a:p>
            <a:pPr lvl="1"/>
            <a:r>
              <a:rPr lang="en-US" dirty="0"/>
              <a:t>Mappings can also be supplied from an external file</a:t>
            </a:r>
          </a:p>
          <a:p>
            <a:r>
              <a:rPr lang="en-US" dirty="0"/>
              <a:t>Additional information can be added to facilitate data entry</a:t>
            </a:r>
          </a:p>
          <a:p>
            <a:pPr lvl="1"/>
            <a:r>
              <a:rPr lang="en-US" dirty="0"/>
              <a:t>E.g. code lists for validation and display of descriptions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275F4A-959E-485F-BF68-2C2E030A45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FC21-EF47-41CC-BF57-61E5CA955A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99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A1B4A-563D-40C9-B110-D5B0E3797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Worksheet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E9070-1AA8-437A-B65C-5A4A12B5D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233" y="1891506"/>
            <a:ext cx="10668000" cy="4829969"/>
          </a:xfrm>
        </p:spPr>
        <p:txBody>
          <a:bodyPr/>
          <a:lstStyle/>
          <a:p>
            <a:r>
              <a:rPr lang="en-US" dirty="0"/>
              <a:t>Worksheet named </a:t>
            </a:r>
            <a:r>
              <a:rPr lang="en-US" b="1" dirty="0"/>
              <a:t>Parameters</a:t>
            </a:r>
            <a:r>
              <a:rPr lang="en-US" dirty="0"/>
              <a:t> contains mappings</a:t>
            </a:r>
          </a:p>
          <a:p>
            <a:pPr lvl="1"/>
            <a:r>
              <a:rPr lang="en-US" dirty="0"/>
              <a:t>Shows how cells, rows, and columns map to the DSD dimensions and attributes</a:t>
            </a:r>
          </a:p>
          <a:p>
            <a:r>
              <a:rPr lang="en-US" dirty="0"/>
              <a:t>Multiple parameter sheets can be used if worksheets have different mappings.</a:t>
            </a:r>
          </a:p>
          <a:p>
            <a:pPr lvl="1"/>
            <a:r>
              <a:rPr lang="en-US" dirty="0"/>
              <a:t>In that case, worksheet named </a:t>
            </a:r>
            <a:r>
              <a:rPr lang="en-US" b="1" dirty="0" err="1"/>
              <a:t>Parameter_mapping</a:t>
            </a:r>
            <a:r>
              <a:rPr lang="en-US" dirty="0"/>
              <a:t> must show which parameter worksheets apply to which data worksheets</a:t>
            </a:r>
          </a:p>
          <a:p>
            <a:pPr lvl="1"/>
            <a:r>
              <a:rPr lang="en-US" dirty="0"/>
              <a:t>Parameter worksheet names must start with </a:t>
            </a:r>
            <a:r>
              <a:rPr lang="en-US" b="1" dirty="0"/>
              <a:t>Parameter</a:t>
            </a:r>
          </a:p>
          <a:p>
            <a:r>
              <a:rPr lang="en-US" dirty="0"/>
              <a:t>Worksheet names starting with </a:t>
            </a:r>
            <a:r>
              <a:rPr lang="en-US" b="1" dirty="0"/>
              <a:t>VAL</a:t>
            </a:r>
            <a:r>
              <a:rPr lang="en-US" dirty="0"/>
              <a:t> are ignored</a:t>
            </a:r>
          </a:p>
          <a:p>
            <a:pPr lvl="1"/>
            <a:r>
              <a:rPr lang="en-US" dirty="0"/>
              <a:t>Can be used to store code lists or other ancillary information</a:t>
            </a:r>
          </a:p>
          <a:p>
            <a:r>
              <a:rPr lang="en-US" dirty="0"/>
              <a:t>Transcoding worksheet names must start with </a:t>
            </a:r>
            <a:r>
              <a:rPr lang="en-US" b="1" dirty="0"/>
              <a:t>Trans</a:t>
            </a:r>
          </a:p>
          <a:p>
            <a:r>
              <a:rPr lang="en-US" dirty="0"/>
              <a:t>All other worksheets are considered to contain data and will be processed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D11E5-CC00-430A-A669-1D0D6636C8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FC21-EF47-41CC-BF57-61E5CA955A5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96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B6587F8-9530-49A4-9E46-00DAFB158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675" y="2530752"/>
            <a:ext cx="10819800" cy="31086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8333DE-C36D-43D4-B992-DD52FDF3C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9524"/>
            <a:ext cx="10668000" cy="642937"/>
          </a:xfrm>
        </p:spPr>
        <p:txBody>
          <a:bodyPr/>
          <a:lstStyle/>
          <a:p>
            <a:r>
              <a:rPr lang="en-US" dirty="0"/>
              <a:t>Excel Mappings: the Parameters worksheet</a:t>
            </a:r>
            <a:br>
              <a:rPr lang="en-US" dirty="0"/>
            </a:b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B366079-B353-46ED-BF1B-084876848798}"/>
              </a:ext>
            </a:extLst>
          </p:cNvPr>
          <p:cNvSpPr/>
          <p:nvPr/>
        </p:nvSpPr>
        <p:spPr bwMode="auto">
          <a:xfrm>
            <a:off x="1378696" y="3095862"/>
            <a:ext cx="1603718" cy="302456"/>
          </a:xfrm>
          <a:prstGeom prst="ellipse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B7719FD-E477-466F-9872-E9641C9FA70E}"/>
              </a:ext>
            </a:extLst>
          </p:cNvPr>
          <p:cNvSpPr/>
          <p:nvPr/>
        </p:nvSpPr>
        <p:spPr bwMode="auto">
          <a:xfrm>
            <a:off x="1467359" y="3567666"/>
            <a:ext cx="1603718" cy="302456"/>
          </a:xfrm>
          <a:prstGeom prst="ellipse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0822140-F58A-4153-BA4A-06322809A843}"/>
              </a:ext>
            </a:extLst>
          </p:cNvPr>
          <p:cNvSpPr/>
          <p:nvPr/>
        </p:nvSpPr>
        <p:spPr bwMode="auto">
          <a:xfrm>
            <a:off x="1454650" y="4743408"/>
            <a:ext cx="1603718" cy="302456"/>
          </a:xfrm>
          <a:prstGeom prst="ellipse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B6EB0B-731C-43C9-8EFC-6C7490F077ED}"/>
              </a:ext>
            </a:extLst>
          </p:cNvPr>
          <p:cNvSpPr txBox="1"/>
          <p:nvPr/>
        </p:nvSpPr>
        <p:spPr>
          <a:xfrm>
            <a:off x="45743" y="1745260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Concept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AF7FA8-1CBE-422B-9AF1-DA6C7A58D9CC}"/>
              </a:ext>
            </a:extLst>
          </p:cNvPr>
          <p:cNvCxnSpPr>
            <a:cxnSpLocks/>
            <a:stCxn id="10" idx="2"/>
            <a:endCxn id="8" idx="2"/>
          </p:cNvCxnSpPr>
          <p:nvPr/>
        </p:nvCxnSpPr>
        <p:spPr bwMode="auto">
          <a:xfrm>
            <a:off x="608558" y="2114592"/>
            <a:ext cx="858801" cy="1604302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E267116-EA69-45F3-A4B0-F00DC2880210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 bwMode="auto">
          <a:xfrm>
            <a:off x="608558" y="2114592"/>
            <a:ext cx="1571997" cy="981270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ED82560-985B-440A-B259-5023BDDE4747}"/>
              </a:ext>
            </a:extLst>
          </p:cNvPr>
          <p:cNvCxnSpPr>
            <a:cxnSpLocks/>
            <a:stCxn id="10" idx="2"/>
          </p:cNvCxnSpPr>
          <p:nvPr/>
        </p:nvCxnSpPr>
        <p:spPr bwMode="auto">
          <a:xfrm>
            <a:off x="608558" y="2114592"/>
            <a:ext cx="815760" cy="2772517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2E31B096-B68A-4492-8F75-AB8A34073E32}"/>
              </a:ext>
            </a:extLst>
          </p:cNvPr>
          <p:cNvSpPr/>
          <p:nvPr/>
        </p:nvSpPr>
        <p:spPr bwMode="auto">
          <a:xfrm>
            <a:off x="3793776" y="4758194"/>
            <a:ext cx="837395" cy="257829"/>
          </a:xfrm>
          <a:prstGeom prst="ellipse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51A3B92-95BD-4FD6-9CFB-CD92E2544622}"/>
              </a:ext>
            </a:extLst>
          </p:cNvPr>
          <p:cNvSpPr/>
          <p:nvPr/>
        </p:nvSpPr>
        <p:spPr bwMode="auto">
          <a:xfrm>
            <a:off x="3772988" y="5253870"/>
            <a:ext cx="837395" cy="241392"/>
          </a:xfrm>
          <a:prstGeom prst="ellipse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A60703B-8B16-4800-84F7-41ECF19EB7B3}"/>
              </a:ext>
            </a:extLst>
          </p:cNvPr>
          <p:cNvSpPr txBox="1"/>
          <p:nvPr/>
        </p:nvSpPr>
        <p:spPr>
          <a:xfrm>
            <a:off x="199185" y="5955116"/>
            <a:ext cx="1125629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Concept</a:t>
            </a:r>
          </a:p>
          <a:p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40E3187-B86B-4B1D-BDF7-EED11E0B0777}"/>
              </a:ext>
            </a:extLst>
          </p:cNvPr>
          <p:cNvCxnSpPr>
            <a:cxnSpLocks/>
            <a:stCxn id="27" idx="3"/>
            <a:endCxn id="23" idx="2"/>
          </p:cNvCxnSpPr>
          <p:nvPr/>
        </p:nvCxnSpPr>
        <p:spPr bwMode="auto">
          <a:xfrm flipV="1">
            <a:off x="1324814" y="4887109"/>
            <a:ext cx="2468962" cy="1391173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C89431F-9412-45F3-A0C8-5EDAFCC5B26D}"/>
              </a:ext>
            </a:extLst>
          </p:cNvPr>
          <p:cNvCxnSpPr>
            <a:cxnSpLocks/>
            <a:stCxn id="27" idx="3"/>
            <a:endCxn id="24" idx="2"/>
          </p:cNvCxnSpPr>
          <p:nvPr/>
        </p:nvCxnSpPr>
        <p:spPr bwMode="auto">
          <a:xfrm flipV="1">
            <a:off x="1324814" y="5374566"/>
            <a:ext cx="2448174" cy="903716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992B778-46B8-4E7D-B084-1E8DA4682FAB}"/>
              </a:ext>
            </a:extLst>
          </p:cNvPr>
          <p:cNvSpPr txBox="1"/>
          <p:nvPr/>
        </p:nvSpPr>
        <p:spPr>
          <a:xfrm>
            <a:off x="2978667" y="1638756"/>
            <a:ext cx="174964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Mapping type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0390EAB-9854-4E4D-B8C3-57B5B58409FB}"/>
              </a:ext>
            </a:extLst>
          </p:cNvPr>
          <p:cNvSpPr/>
          <p:nvPr/>
        </p:nvSpPr>
        <p:spPr bwMode="auto">
          <a:xfrm>
            <a:off x="4619813" y="3129335"/>
            <a:ext cx="837395" cy="241392"/>
          </a:xfrm>
          <a:prstGeom prst="ellipse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095B0CE-ACBD-428D-9814-F471F1C69FCD}"/>
              </a:ext>
            </a:extLst>
          </p:cNvPr>
          <p:cNvSpPr/>
          <p:nvPr/>
        </p:nvSpPr>
        <p:spPr bwMode="auto">
          <a:xfrm>
            <a:off x="4671700" y="3838926"/>
            <a:ext cx="837395" cy="241392"/>
          </a:xfrm>
          <a:prstGeom prst="ellipse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43A1F12-60AE-4E0F-9E56-3F4B19EB1503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 bwMode="auto">
          <a:xfrm>
            <a:off x="3853490" y="2008088"/>
            <a:ext cx="1185021" cy="1121247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30087D0-63B1-4985-BA01-E7B1A7890D68}"/>
              </a:ext>
            </a:extLst>
          </p:cNvPr>
          <p:cNvCxnSpPr>
            <a:stCxn id="32" idx="2"/>
            <a:endCxn id="34" idx="1"/>
          </p:cNvCxnSpPr>
          <p:nvPr/>
        </p:nvCxnSpPr>
        <p:spPr bwMode="auto">
          <a:xfrm>
            <a:off x="3853490" y="2008088"/>
            <a:ext cx="940844" cy="1866189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DED37FD-5E82-464A-91CF-C3A7F872208F}"/>
              </a:ext>
            </a:extLst>
          </p:cNvPr>
          <p:cNvSpPr txBox="1"/>
          <p:nvPr/>
        </p:nvSpPr>
        <p:spPr>
          <a:xfrm>
            <a:off x="6951265" y="4173258"/>
            <a:ext cx="210134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Position or value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569B5C7-2551-421F-9636-695F23204B37}"/>
              </a:ext>
            </a:extLst>
          </p:cNvPr>
          <p:cNvSpPr/>
          <p:nvPr/>
        </p:nvSpPr>
        <p:spPr bwMode="auto">
          <a:xfrm>
            <a:off x="5590446" y="3838926"/>
            <a:ext cx="837395" cy="255515"/>
          </a:xfrm>
          <a:prstGeom prst="ellipse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2621F61-07D4-4F3B-BBAB-2F834D5E8B7E}"/>
              </a:ext>
            </a:extLst>
          </p:cNvPr>
          <p:cNvSpPr/>
          <p:nvPr/>
        </p:nvSpPr>
        <p:spPr bwMode="auto">
          <a:xfrm>
            <a:off x="5636979" y="5232029"/>
            <a:ext cx="837395" cy="241392"/>
          </a:xfrm>
          <a:prstGeom prst="ellipse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FEFE411-C830-4016-AD1F-D77B5F673F91}"/>
              </a:ext>
            </a:extLst>
          </p:cNvPr>
          <p:cNvCxnSpPr>
            <a:cxnSpLocks/>
            <a:stCxn id="39" idx="1"/>
            <a:endCxn id="41" idx="6"/>
          </p:cNvCxnSpPr>
          <p:nvPr/>
        </p:nvCxnSpPr>
        <p:spPr bwMode="auto">
          <a:xfrm flipH="1" flipV="1">
            <a:off x="6427841" y="3966684"/>
            <a:ext cx="523424" cy="391240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53FFC57-58D6-44BA-B75E-2FD7D3F535D2}"/>
              </a:ext>
            </a:extLst>
          </p:cNvPr>
          <p:cNvCxnSpPr>
            <a:cxnSpLocks/>
            <a:stCxn id="39" idx="1"/>
            <a:endCxn id="42" idx="6"/>
          </p:cNvCxnSpPr>
          <p:nvPr/>
        </p:nvCxnSpPr>
        <p:spPr bwMode="auto">
          <a:xfrm flipH="1">
            <a:off x="6474374" y="4357924"/>
            <a:ext cx="476891" cy="994801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68945DB0-0501-441C-8FDB-71B9384ED6FD}"/>
              </a:ext>
            </a:extLst>
          </p:cNvPr>
          <p:cNvSpPr/>
          <p:nvPr/>
        </p:nvSpPr>
        <p:spPr bwMode="auto">
          <a:xfrm>
            <a:off x="10796720" y="2905577"/>
            <a:ext cx="837395" cy="241392"/>
          </a:xfrm>
          <a:prstGeom prst="ellipse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F72CE95-21DD-4BB1-BEB0-6CC72C4B9A57}"/>
              </a:ext>
            </a:extLst>
          </p:cNvPr>
          <p:cNvSpPr txBox="1"/>
          <p:nvPr/>
        </p:nvSpPr>
        <p:spPr>
          <a:xfrm>
            <a:off x="9647112" y="1560102"/>
            <a:ext cx="1470274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Cell where</a:t>
            </a:r>
          </a:p>
          <a:p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starts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B3193D6-5F71-43A3-8158-282C3E9DBF42}"/>
              </a:ext>
            </a:extLst>
          </p:cNvPr>
          <p:cNvCxnSpPr>
            <a:cxnSpLocks/>
            <a:endCxn id="49" idx="0"/>
          </p:cNvCxnSpPr>
          <p:nvPr/>
        </p:nvCxnSpPr>
        <p:spPr bwMode="auto">
          <a:xfrm>
            <a:off x="10382249" y="2242532"/>
            <a:ext cx="833169" cy="663045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7970E67A-01C8-468B-9CB3-A8C93DCD6065}"/>
              </a:ext>
            </a:extLst>
          </p:cNvPr>
          <p:cNvSpPr/>
          <p:nvPr/>
        </p:nvSpPr>
        <p:spPr bwMode="auto">
          <a:xfrm>
            <a:off x="10820348" y="3171813"/>
            <a:ext cx="837395" cy="241392"/>
          </a:xfrm>
          <a:prstGeom prst="ellipse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9F5C0A5-D61F-49F9-B20C-F64C54B98A87}"/>
              </a:ext>
            </a:extLst>
          </p:cNvPr>
          <p:cNvSpPr txBox="1"/>
          <p:nvPr/>
        </p:nvSpPr>
        <p:spPr>
          <a:xfrm>
            <a:off x="9600348" y="3889699"/>
            <a:ext cx="1727909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Number of</a:t>
            </a:r>
          </a:p>
          <a:p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obs. columns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B330714-BC74-4EFA-B08F-4B81F9EFC0C3}"/>
              </a:ext>
            </a:extLst>
          </p:cNvPr>
          <p:cNvCxnSpPr>
            <a:cxnSpLocks/>
            <a:stCxn id="54" idx="0"/>
          </p:cNvCxnSpPr>
          <p:nvPr/>
        </p:nvCxnSpPr>
        <p:spPr bwMode="auto">
          <a:xfrm flipV="1">
            <a:off x="10464303" y="3408689"/>
            <a:ext cx="673110" cy="481010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3004C05D-8029-4C22-B7E8-8687F354BBAA}"/>
              </a:ext>
            </a:extLst>
          </p:cNvPr>
          <p:cNvSpPr/>
          <p:nvPr/>
        </p:nvSpPr>
        <p:spPr bwMode="auto">
          <a:xfrm>
            <a:off x="4610383" y="4773940"/>
            <a:ext cx="837395" cy="241392"/>
          </a:xfrm>
          <a:prstGeom prst="ellipse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1E811EE-39BE-47A0-9D0E-34EED974B5E1}"/>
              </a:ext>
            </a:extLst>
          </p:cNvPr>
          <p:cNvCxnSpPr>
            <a:stCxn id="32" idx="2"/>
            <a:endCxn id="61" idx="1"/>
          </p:cNvCxnSpPr>
          <p:nvPr/>
        </p:nvCxnSpPr>
        <p:spPr bwMode="auto">
          <a:xfrm>
            <a:off x="3853490" y="2008088"/>
            <a:ext cx="879527" cy="2801203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38D5D9-4D19-4430-B093-92D4BFEBE7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FC21-EF47-41CC-BF57-61E5CA955A5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968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0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500"/>
                            </p:stCondLst>
                            <p:childTnLst>
                              <p:par>
                                <p:cTn id="9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500"/>
                            </p:stCondLst>
                            <p:childTnLst>
                              <p:par>
                                <p:cTn id="9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23" grpId="0" animBg="1"/>
      <p:bldP spid="24" grpId="0" animBg="1"/>
      <p:bldP spid="27" grpId="0" animBg="1"/>
      <p:bldP spid="32" grpId="0" animBg="1"/>
      <p:bldP spid="33" grpId="0" animBg="1"/>
      <p:bldP spid="34" grpId="0" animBg="1"/>
      <p:bldP spid="39" grpId="0" animBg="1"/>
      <p:bldP spid="41" grpId="0" animBg="1"/>
      <p:bldP spid="42" grpId="0" animBg="1"/>
      <p:bldP spid="49" grpId="0" animBg="1"/>
      <p:bldP spid="50" grpId="0" animBg="1"/>
      <p:bldP spid="53" grpId="0" animBg="1"/>
      <p:bldP spid="54" grpId="0" animBg="1"/>
      <p:bldP spid="6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F88C8-17EB-4B2E-A767-50703D0FE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Excel mappings worksheet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37334-1BB3-4908-9521-3136FC489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Element</a:t>
            </a:r>
            <a:r>
              <a:rPr lang="en-US" dirty="0"/>
              <a:t>: name of the DSD concept</a:t>
            </a:r>
          </a:p>
          <a:p>
            <a:r>
              <a:rPr lang="en-US" b="1" dirty="0"/>
              <a:t>Type</a:t>
            </a:r>
            <a:r>
              <a:rPr lang="en-US" dirty="0"/>
              <a:t>: role of the concept</a:t>
            </a:r>
          </a:p>
          <a:p>
            <a:pPr lvl="1"/>
            <a:r>
              <a:rPr lang="en-US" b="1" dirty="0"/>
              <a:t>DIM: </a:t>
            </a:r>
            <a:r>
              <a:rPr lang="en-US" dirty="0"/>
              <a:t>Dimension</a:t>
            </a:r>
          </a:p>
          <a:p>
            <a:pPr lvl="1"/>
            <a:r>
              <a:rPr lang="en-US" b="1" dirty="0"/>
              <a:t>ATT:</a:t>
            </a:r>
            <a:r>
              <a:rPr lang="en-US" dirty="0"/>
              <a:t> attribute</a:t>
            </a:r>
          </a:p>
          <a:p>
            <a:r>
              <a:rPr lang="en-US" b="1" dirty="0" err="1"/>
              <a:t>PosType</a:t>
            </a:r>
            <a:r>
              <a:rPr lang="en-US" dirty="0"/>
              <a:t>: Mapping or position type</a:t>
            </a:r>
          </a:p>
          <a:p>
            <a:r>
              <a:rPr lang="en-US" b="1" dirty="0"/>
              <a:t>Position</a:t>
            </a:r>
            <a:r>
              <a:rPr lang="en-US" dirty="0"/>
              <a:t>: position or value</a:t>
            </a:r>
          </a:p>
          <a:p>
            <a:r>
              <a:rPr lang="en-US" b="1" dirty="0" err="1"/>
              <a:t>DataStart</a:t>
            </a:r>
            <a:r>
              <a:rPr lang="en-US" dirty="0"/>
              <a:t>: the first cell containing an observation</a:t>
            </a:r>
          </a:p>
          <a:p>
            <a:r>
              <a:rPr lang="en-US" b="1" dirty="0" err="1"/>
              <a:t>NumColumns</a:t>
            </a:r>
            <a:r>
              <a:rPr lang="en-US" dirty="0"/>
              <a:t>: number of observations per row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14D412-620D-481C-BC8F-2A7409A573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FC21-EF47-41CC-BF57-61E5CA955A5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32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43D5D-8A67-49FC-A6F4-C086ADDFB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</a:t>
            </a:r>
            <a:r>
              <a:rPr lang="en-US" dirty="0" err="1"/>
              <a:t>PosType</a:t>
            </a:r>
            <a:r>
              <a:rPr lang="en-US" dirty="0"/>
              <a:t>: mapping or position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70FB1-C2BF-45DC-B7F6-9E66EF02C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mapping/position types are supported:</a:t>
            </a:r>
          </a:p>
          <a:p>
            <a:pPr lvl="1"/>
            <a:r>
              <a:rPr lang="en-US" b="1" dirty="0"/>
              <a:t>CELL</a:t>
            </a:r>
            <a:endParaRPr lang="en-US" dirty="0"/>
          </a:p>
          <a:p>
            <a:pPr lvl="1"/>
            <a:r>
              <a:rPr lang="en-US" b="1" dirty="0"/>
              <a:t>ROW</a:t>
            </a:r>
          </a:p>
          <a:p>
            <a:pPr lvl="1"/>
            <a:r>
              <a:rPr lang="en-US" b="1" dirty="0"/>
              <a:t>COLUMN</a:t>
            </a:r>
            <a:endParaRPr lang="en-US" dirty="0"/>
          </a:p>
          <a:p>
            <a:pPr lvl="1"/>
            <a:r>
              <a:rPr lang="en-US" b="1" dirty="0"/>
              <a:t>FIX</a:t>
            </a:r>
            <a:endParaRPr lang="en-US" dirty="0"/>
          </a:p>
          <a:p>
            <a:pPr lvl="1"/>
            <a:r>
              <a:rPr lang="en-US" b="1" dirty="0"/>
              <a:t>OBS_LEVEL</a:t>
            </a:r>
            <a:endParaRPr lang="en-US" dirty="0"/>
          </a:p>
          <a:p>
            <a:pPr lvl="1"/>
            <a:r>
              <a:rPr lang="en-US" b="1" dirty="0"/>
              <a:t>MIXED</a:t>
            </a:r>
          </a:p>
          <a:p>
            <a:pPr lvl="1"/>
            <a:r>
              <a:rPr lang="en-US" b="1" dirty="0"/>
              <a:t>SKIP</a:t>
            </a:r>
          </a:p>
          <a:p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BC68D-6102-4D3C-9852-6870D62DCE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FC21-EF47-41CC-BF57-61E5CA955A5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74238"/>
      </p:ext>
    </p:extLst>
  </p:cSld>
  <p:clrMapOvr>
    <a:masterClrMapping/>
  </p:clrMapOvr>
</p:sld>
</file>

<file path=ppt/theme/theme1.xml><?xml version="1.0" encoding="utf-8"?>
<a:theme xmlns:a="http://schemas.openxmlformats.org/drawingml/2006/main" name="UNSD">
  <a:themeElements>
    <a:clrScheme name="CensusDbJan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CensusDbJa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ensusDbJan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nsusDbJan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nsusDbJan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nsusDbJan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nsusDbJan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nsusDbJan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nsusDbJan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nsusDbJan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nsusDbJan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NSD" id="{85E5EABA-9BE1-4854-A47B-1665C9CDBBCE}" vid="{92F91367-5E47-4806-9B01-24EA34E46C6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CE9CB7B05C164D8080449E5E0CE91F" ma:contentTypeVersion="8" ma:contentTypeDescription="Create a new document." ma:contentTypeScope="" ma:versionID="0263c7d69dfe7a55b2e0a33ab40bf426">
  <xsd:schema xmlns:xsd="http://www.w3.org/2001/XMLSchema" xmlns:xs="http://www.w3.org/2001/XMLSchema" xmlns:p="http://schemas.microsoft.com/office/2006/metadata/properties" xmlns:ns3="331bc5fa-37a0-4eaf-92e6-e8f500860589" targetNamespace="http://schemas.microsoft.com/office/2006/metadata/properties" ma:root="true" ma:fieldsID="8061df5c449924624a99375dd1492efe" ns3:_="">
    <xsd:import namespace="331bc5fa-37a0-4eaf-92e6-e8f50086058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1bc5fa-37a0-4eaf-92e6-e8f5008605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F44B745-4448-4E61-AE9A-22B70C1091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31bc5fa-37a0-4eaf-92e6-e8f5008605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4411087-5ED0-4EA3-B94E-EB40EFA658BB}">
  <ds:schemaRefs>
    <ds:schemaRef ds:uri="http://www.w3.org/XML/1998/namespace"/>
    <ds:schemaRef ds:uri="http://purl.org/dc/dcmitype/"/>
    <ds:schemaRef ds:uri="http://purl.org/dc/terms/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331bc5fa-37a0-4eaf-92e6-e8f500860589"/>
  </ds:schemaRefs>
</ds:datastoreItem>
</file>

<file path=customXml/itemProps3.xml><?xml version="1.0" encoding="utf-8"?>
<ds:datastoreItem xmlns:ds="http://schemas.openxmlformats.org/officeDocument/2006/customXml" ds:itemID="{27753068-00DF-4C20-815E-ABCE3C8340C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UNSD</Template>
  <TotalTime>3510</TotalTime>
  <Words>990</Words>
  <Application>Microsoft Office PowerPoint</Application>
  <PresentationFormat>Widescreen</PresentationFormat>
  <Paragraphs>162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Times New Roman</vt:lpstr>
      <vt:lpstr>Verdana</vt:lpstr>
      <vt:lpstr>Wingdings</vt:lpstr>
      <vt:lpstr>UNSD</vt:lpstr>
      <vt:lpstr>SDMX Converter</vt:lpstr>
      <vt:lpstr>SDMX Converter</vt:lpstr>
      <vt:lpstr>SDMX Converter: Applications </vt:lpstr>
      <vt:lpstr>Converting data to SDMX</vt:lpstr>
      <vt:lpstr>Using SDMX Converter with Excel</vt:lpstr>
      <vt:lpstr>Worksheet names</vt:lpstr>
      <vt:lpstr>Excel Mappings: the Parameters worksheet </vt:lpstr>
      <vt:lpstr>Excel mappings worksheet</vt:lpstr>
      <vt:lpstr>Column PosType: mapping or position type</vt:lpstr>
      <vt:lpstr>Mapping type: CELL</vt:lpstr>
      <vt:lpstr>Mapping type: ROW</vt:lpstr>
      <vt:lpstr>Mappings type: COLUMN</vt:lpstr>
      <vt:lpstr>Mapping type: COLUMN (2)</vt:lpstr>
      <vt:lpstr>Mapping type: FIX</vt:lpstr>
      <vt:lpstr>Mapping type: MIXED</vt:lpstr>
      <vt:lpstr>Mapping type: OBS_LEVEL</vt:lpstr>
      <vt:lpstr>Mapping type: SKIP</vt:lpstr>
      <vt:lpstr>Transcoding</vt:lpstr>
      <vt:lpstr>Using DSDs and dataflows</vt:lpstr>
      <vt:lpstr>Using SDMX registries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SDMX Converter</dc:title>
  <dc:creator>Abdulla Gozalov</dc:creator>
  <cp:lastModifiedBy>Abdulla Gozalov</cp:lastModifiedBy>
  <cp:revision>59</cp:revision>
  <dcterms:created xsi:type="dcterms:W3CDTF">2018-11-29T23:22:27Z</dcterms:created>
  <dcterms:modified xsi:type="dcterms:W3CDTF">2022-12-13T19:32:15Z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0x0101002ACE9CB7B05C164D8080449E5E0CE91F</vt:lpwstr>
  </property>
</Properties>
</file>