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9" r:id="rId6"/>
    <p:sldId id="260" r:id="rId7"/>
    <p:sldId id="267" r:id="rId8"/>
    <p:sldId id="261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EA3D4-AF4D-41C9-98DE-0CE43A980C2D}" v="32" dt="2020-11-24T06:42:06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 Li" userId="477b54d8ba6a9a24" providerId="LiveId" clId="{A80EA3D4-AF4D-41C9-98DE-0CE43A980C2D}"/>
    <pc:docChg chg="undo custSel addSld delSld modSld sldOrd">
      <pc:chgData name="Hu Li" userId="477b54d8ba6a9a24" providerId="LiveId" clId="{A80EA3D4-AF4D-41C9-98DE-0CE43A980C2D}" dt="2020-11-24T15:48:45.785" v="1741" actId="1076"/>
      <pc:docMkLst>
        <pc:docMk/>
      </pc:docMkLst>
      <pc:sldChg chg="delSp modSp new mod ord">
        <pc:chgData name="Hu Li" userId="477b54d8ba6a9a24" providerId="LiveId" clId="{A80EA3D4-AF4D-41C9-98DE-0CE43A980C2D}" dt="2020-11-24T04:32:24.497" v="7"/>
        <pc:sldMkLst>
          <pc:docMk/>
          <pc:sldMk cId="3618646168" sldId="256"/>
        </pc:sldMkLst>
        <pc:spChg chg="mod">
          <ac:chgData name="Hu Li" userId="477b54d8ba6a9a24" providerId="LiveId" clId="{A80EA3D4-AF4D-41C9-98DE-0CE43A980C2D}" dt="2020-11-24T04:32:10.791" v="4" actId="1076"/>
          <ac:spMkLst>
            <pc:docMk/>
            <pc:sldMk cId="3618646168" sldId="256"/>
            <ac:spMk id="2" creationId="{615A9F81-082E-438F-BAF5-CC9B041C1BF4}"/>
          </ac:spMkLst>
        </pc:spChg>
        <pc:spChg chg="del">
          <ac:chgData name="Hu Li" userId="477b54d8ba6a9a24" providerId="LiveId" clId="{A80EA3D4-AF4D-41C9-98DE-0CE43A980C2D}" dt="2020-11-24T04:32:08.162" v="3" actId="478"/>
          <ac:spMkLst>
            <pc:docMk/>
            <pc:sldMk cId="3618646168" sldId="256"/>
            <ac:spMk id="3" creationId="{9BE328C7-C937-410A-A213-D8A21861BD67}"/>
          </ac:spMkLst>
        </pc:spChg>
      </pc:sldChg>
      <pc:sldChg chg="modSp new del mod">
        <pc:chgData name="Hu Li" userId="477b54d8ba6a9a24" providerId="LiveId" clId="{A80EA3D4-AF4D-41C9-98DE-0CE43A980C2D}" dt="2020-11-24T04:35:39.664" v="41" actId="47"/>
        <pc:sldMkLst>
          <pc:docMk/>
          <pc:sldMk cId="4176561534" sldId="257"/>
        </pc:sldMkLst>
        <pc:spChg chg="mod">
          <ac:chgData name="Hu Li" userId="477b54d8ba6a9a24" providerId="LiveId" clId="{A80EA3D4-AF4D-41C9-98DE-0CE43A980C2D}" dt="2020-11-24T04:35:35.643" v="40" actId="14100"/>
          <ac:spMkLst>
            <pc:docMk/>
            <pc:sldMk cId="4176561534" sldId="257"/>
            <ac:spMk id="2" creationId="{9B619947-C0FC-4E19-A539-8401896224EE}"/>
          </ac:spMkLst>
        </pc:spChg>
      </pc:sldChg>
      <pc:sldChg chg="addSp delSp modSp new mod">
        <pc:chgData name="Hu Li" userId="477b54d8ba6a9a24" providerId="LiveId" clId="{A80EA3D4-AF4D-41C9-98DE-0CE43A980C2D}" dt="2020-11-24T15:37:14.381" v="1707" actId="20577"/>
        <pc:sldMkLst>
          <pc:docMk/>
          <pc:sldMk cId="4274785927" sldId="257"/>
        </pc:sldMkLst>
        <pc:spChg chg="mod">
          <ac:chgData name="Hu Li" userId="477b54d8ba6a9a24" providerId="LiveId" clId="{A80EA3D4-AF4D-41C9-98DE-0CE43A980C2D}" dt="2020-11-24T04:35:56.779" v="78" actId="20577"/>
          <ac:spMkLst>
            <pc:docMk/>
            <pc:sldMk cId="4274785927" sldId="257"/>
            <ac:spMk id="2" creationId="{AF9E4876-74AC-48A3-A4A5-42390FCE7284}"/>
          </ac:spMkLst>
        </pc:spChg>
        <pc:spChg chg="mod">
          <ac:chgData name="Hu Li" userId="477b54d8ba6a9a24" providerId="LiveId" clId="{A80EA3D4-AF4D-41C9-98DE-0CE43A980C2D}" dt="2020-11-24T15:37:14.381" v="1707" actId="20577"/>
          <ac:spMkLst>
            <pc:docMk/>
            <pc:sldMk cId="4274785927" sldId="257"/>
            <ac:spMk id="3" creationId="{18AC74FB-4876-4F78-95BF-240CBE0E4252}"/>
          </ac:spMkLst>
        </pc:spChg>
        <pc:picChg chg="add del mod">
          <ac:chgData name="Hu Li" userId="477b54d8ba6a9a24" providerId="LiveId" clId="{A80EA3D4-AF4D-41C9-98DE-0CE43A980C2D}" dt="2020-11-24T05:02:19.415" v="479" actId="21"/>
          <ac:picMkLst>
            <pc:docMk/>
            <pc:sldMk cId="4274785927" sldId="257"/>
            <ac:picMk id="5" creationId="{60A845CE-08EC-466D-B8AF-1669E1F8B8D6}"/>
          </ac:picMkLst>
        </pc:picChg>
        <pc:picChg chg="add del mod">
          <ac:chgData name="Hu Li" userId="477b54d8ba6a9a24" providerId="LiveId" clId="{A80EA3D4-AF4D-41C9-98DE-0CE43A980C2D}" dt="2020-11-24T05:02:19.415" v="479" actId="21"/>
          <ac:picMkLst>
            <pc:docMk/>
            <pc:sldMk cId="4274785927" sldId="257"/>
            <ac:picMk id="7" creationId="{00623390-6189-4FBC-B353-0C5999B51430}"/>
          </ac:picMkLst>
        </pc:picChg>
        <pc:picChg chg="add del mod">
          <ac:chgData name="Hu Li" userId="477b54d8ba6a9a24" providerId="LiveId" clId="{A80EA3D4-AF4D-41C9-98DE-0CE43A980C2D}" dt="2020-11-24T05:02:19.415" v="479" actId="21"/>
          <ac:picMkLst>
            <pc:docMk/>
            <pc:sldMk cId="4274785927" sldId="257"/>
            <ac:picMk id="9" creationId="{1585CD32-22BE-4522-ABB1-4B3F438534D7}"/>
          </ac:picMkLst>
        </pc:picChg>
      </pc:sldChg>
      <pc:sldChg chg="addSp modSp new del mod">
        <pc:chgData name="Hu Li" userId="477b54d8ba6a9a24" providerId="LiveId" clId="{A80EA3D4-AF4D-41C9-98DE-0CE43A980C2D}" dt="2020-11-24T05:03:23.947" v="559" actId="2696"/>
        <pc:sldMkLst>
          <pc:docMk/>
          <pc:sldMk cId="525285517" sldId="258"/>
        </pc:sldMkLst>
        <pc:spChg chg="mod">
          <ac:chgData name="Hu Li" userId="477b54d8ba6a9a24" providerId="LiveId" clId="{A80EA3D4-AF4D-41C9-98DE-0CE43A980C2D}" dt="2020-11-24T04:37:49.853" v="140" actId="20577"/>
          <ac:spMkLst>
            <pc:docMk/>
            <pc:sldMk cId="525285517" sldId="258"/>
            <ac:spMk id="2" creationId="{F1F33FC4-A11C-40AC-B864-AC071F5DC557}"/>
          </ac:spMkLst>
        </pc:spChg>
        <pc:spChg chg="mod">
          <ac:chgData name="Hu Li" userId="477b54d8ba6a9a24" providerId="LiveId" clId="{A80EA3D4-AF4D-41C9-98DE-0CE43A980C2D}" dt="2020-11-24T04:46:57.240" v="380" actId="20577"/>
          <ac:spMkLst>
            <pc:docMk/>
            <pc:sldMk cId="525285517" sldId="258"/>
            <ac:spMk id="3" creationId="{F16C4843-4BF7-4CF5-B1D6-49F6E94FF8E2}"/>
          </ac:spMkLst>
        </pc:spChg>
        <pc:picChg chg="add mod">
          <ac:chgData name="Hu Li" userId="477b54d8ba6a9a24" providerId="LiveId" clId="{A80EA3D4-AF4D-41C9-98DE-0CE43A980C2D}" dt="2020-11-24T04:38:42.528" v="176" actId="962"/>
          <ac:picMkLst>
            <pc:docMk/>
            <pc:sldMk cId="525285517" sldId="258"/>
            <ac:picMk id="5" creationId="{811E6812-EB56-41A7-87D2-67632137C6B7}"/>
          </ac:picMkLst>
        </pc:picChg>
      </pc:sldChg>
      <pc:sldChg chg="addSp delSp modSp new mod">
        <pc:chgData name="Hu Li" userId="477b54d8ba6a9a24" providerId="LiveId" clId="{A80EA3D4-AF4D-41C9-98DE-0CE43A980C2D}" dt="2020-11-24T05:03:44.224" v="574" actId="20577"/>
        <pc:sldMkLst>
          <pc:docMk/>
          <pc:sldMk cId="1408716141" sldId="259"/>
        </pc:sldMkLst>
        <pc:spChg chg="mod">
          <ac:chgData name="Hu Li" userId="477b54d8ba6a9a24" providerId="LiveId" clId="{A80EA3D4-AF4D-41C9-98DE-0CE43A980C2D}" dt="2020-11-24T04:38:51.633" v="178"/>
          <ac:spMkLst>
            <pc:docMk/>
            <pc:sldMk cId="1408716141" sldId="259"/>
            <ac:spMk id="2" creationId="{EE974F6E-0412-437B-AA16-F5AB291F0B7C}"/>
          </ac:spMkLst>
        </pc:spChg>
        <pc:spChg chg="mod">
          <ac:chgData name="Hu Li" userId="477b54d8ba6a9a24" providerId="LiveId" clId="{A80EA3D4-AF4D-41C9-98DE-0CE43A980C2D}" dt="2020-11-24T05:03:44.224" v="574" actId="20577"/>
          <ac:spMkLst>
            <pc:docMk/>
            <pc:sldMk cId="1408716141" sldId="259"/>
            <ac:spMk id="3" creationId="{16A58AA9-0E9F-437F-969B-D91333856735}"/>
          </ac:spMkLst>
        </pc:spChg>
        <pc:spChg chg="add del mod">
          <ac:chgData name="Hu Li" userId="477b54d8ba6a9a24" providerId="LiveId" clId="{A80EA3D4-AF4D-41C9-98DE-0CE43A980C2D}" dt="2020-11-24T05:03:30.671" v="560" actId="478"/>
          <ac:spMkLst>
            <pc:docMk/>
            <pc:sldMk cId="1408716141" sldId="259"/>
            <ac:spMk id="6" creationId="{CF58AD2D-9A73-44EA-9C2D-C32083535A99}"/>
          </ac:spMkLst>
        </pc:spChg>
        <pc:picChg chg="add mod">
          <ac:chgData name="Hu Li" userId="477b54d8ba6a9a24" providerId="LiveId" clId="{A80EA3D4-AF4D-41C9-98DE-0CE43A980C2D}" dt="2020-11-24T04:57:56.967" v="434" actId="1076"/>
          <ac:picMkLst>
            <pc:docMk/>
            <pc:sldMk cId="1408716141" sldId="259"/>
            <ac:picMk id="5" creationId="{D225E7EA-C053-42FB-9780-90538B638847}"/>
          </ac:picMkLst>
        </pc:picChg>
      </pc:sldChg>
      <pc:sldChg chg="addSp modSp new mod">
        <pc:chgData name="Hu Li" userId="477b54d8ba6a9a24" providerId="LiveId" clId="{A80EA3D4-AF4D-41C9-98DE-0CE43A980C2D}" dt="2020-11-24T05:06:19.063" v="646" actId="1076"/>
        <pc:sldMkLst>
          <pc:docMk/>
          <pc:sldMk cId="3317470645" sldId="260"/>
        </pc:sldMkLst>
        <pc:spChg chg="mod">
          <ac:chgData name="Hu Li" userId="477b54d8ba6a9a24" providerId="LiveId" clId="{A80EA3D4-AF4D-41C9-98DE-0CE43A980C2D}" dt="2020-11-24T04:40:11.732" v="240"/>
          <ac:spMkLst>
            <pc:docMk/>
            <pc:sldMk cId="3317470645" sldId="260"/>
            <ac:spMk id="2" creationId="{5791DCFA-64E4-497F-AD2E-D69CFB678A62}"/>
          </ac:spMkLst>
        </pc:spChg>
        <pc:spChg chg="mod">
          <ac:chgData name="Hu Li" userId="477b54d8ba6a9a24" providerId="LiveId" clId="{A80EA3D4-AF4D-41C9-98DE-0CE43A980C2D}" dt="2020-11-24T04:45:27.799" v="376" actId="113"/>
          <ac:spMkLst>
            <pc:docMk/>
            <pc:sldMk cId="3317470645" sldId="260"/>
            <ac:spMk id="3" creationId="{F65ED398-DB43-4D15-B9CB-E76E5001966D}"/>
          </ac:spMkLst>
        </pc:spChg>
        <pc:picChg chg="add mod">
          <ac:chgData name="Hu Li" userId="477b54d8ba6a9a24" providerId="LiveId" clId="{A80EA3D4-AF4D-41C9-98DE-0CE43A980C2D}" dt="2020-11-24T05:06:19.063" v="646" actId="1076"/>
          <ac:picMkLst>
            <pc:docMk/>
            <pc:sldMk cId="3317470645" sldId="260"/>
            <ac:picMk id="4" creationId="{9E953719-4CE3-49AB-9A9C-8A2259D515D2}"/>
          </ac:picMkLst>
        </pc:picChg>
      </pc:sldChg>
      <pc:sldChg chg="addSp modSp new mod">
        <pc:chgData name="Hu Li" userId="477b54d8ba6a9a24" providerId="LiveId" clId="{A80EA3D4-AF4D-41C9-98DE-0CE43A980C2D}" dt="2020-11-24T06:02:17.087" v="878" actId="1076"/>
        <pc:sldMkLst>
          <pc:docMk/>
          <pc:sldMk cId="3475639692" sldId="261"/>
        </pc:sldMkLst>
        <pc:spChg chg="mod">
          <ac:chgData name="Hu Li" userId="477b54d8ba6a9a24" providerId="LiveId" clId="{A80EA3D4-AF4D-41C9-98DE-0CE43A980C2D}" dt="2020-11-24T05:38:45.335" v="715" actId="20577"/>
          <ac:spMkLst>
            <pc:docMk/>
            <pc:sldMk cId="3475639692" sldId="261"/>
            <ac:spMk id="2" creationId="{C60C5B92-0987-47DB-9991-7925BDDBF0BB}"/>
          </ac:spMkLst>
        </pc:spChg>
        <pc:spChg chg="mod">
          <ac:chgData name="Hu Li" userId="477b54d8ba6a9a24" providerId="LiveId" clId="{A80EA3D4-AF4D-41C9-98DE-0CE43A980C2D}" dt="2020-11-24T05:12:59.934" v="676" actId="20577"/>
          <ac:spMkLst>
            <pc:docMk/>
            <pc:sldMk cId="3475639692" sldId="261"/>
            <ac:spMk id="3" creationId="{79275B04-8A3E-4555-AE03-1D23E92FA1D1}"/>
          </ac:spMkLst>
        </pc:spChg>
        <pc:spChg chg="add mod">
          <ac:chgData name="Hu Li" userId="477b54d8ba6a9a24" providerId="LiveId" clId="{A80EA3D4-AF4D-41C9-98DE-0CE43A980C2D}" dt="2020-11-24T05:36:29.669" v="689" actId="14100"/>
          <ac:spMkLst>
            <pc:docMk/>
            <pc:sldMk cId="3475639692" sldId="261"/>
            <ac:spMk id="5" creationId="{D1A70504-EF24-4B06-B030-563D7A7363B1}"/>
          </ac:spMkLst>
        </pc:spChg>
        <pc:spChg chg="add mod">
          <ac:chgData name="Hu Li" userId="477b54d8ba6a9a24" providerId="LiveId" clId="{A80EA3D4-AF4D-41C9-98DE-0CE43A980C2D}" dt="2020-11-24T05:38:07.458" v="700" actId="14100"/>
          <ac:spMkLst>
            <pc:docMk/>
            <pc:sldMk cId="3475639692" sldId="261"/>
            <ac:spMk id="10" creationId="{815D41F3-8C56-4FAF-93E1-D0DCC790F78D}"/>
          </ac:spMkLst>
        </pc:spChg>
        <pc:spChg chg="add mod">
          <ac:chgData name="Hu Li" userId="477b54d8ba6a9a24" providerId="LiveId" clId="{A80EA3D4-AF4D-41C9-98DE-0CE43A980C2D}" dt="2020-11-24T05:38:33.889" v="703" actId="14100"/>
          <ac:spMkLst>
            <pc:docMk/>
            <pc:sldMk cId="3475639692" sldId="261"/>
            <ac:spMk id="11" creationId="{0C097339-5DCE-40F3-9C59-955F65359A0A}"/>
          </ac:spMkLst>
        </pc:spChg>
        <pc:spChg chg="add mod">
          <ac:chgData name="Hu Li" userId="477b54d8ba6a9a24" providerId="LiveId" clId="{A80EA3D4-AF4D-41C9-98DE-0CE43A980C2D}" dt="2020-11-24T06:02:17.087" v="878" actId="1076"/>
          <ac:spMkLst>
            <pc:docMk/>
            <pc:sldMk cId="3475639692" sldId="261"/>
            <ac:spMk id="12" creationId="{B045A896-A36A-44E7-969A-75C4C0329864}"/>
          </ac:spMkLst>
        </pc:spChg>
        <pc:picChg chg="add mod">
          <ac:chgData name="Hu Li" userId="477b54d8ba6a9a24" providerId="LiveId" clId="{A80EA3D4-AF4D-41C9-98DE-0CE43A980C2D}" dt="2020-11-24T05:13:10.904" v="678" actId="1076"/>
          <ac:picMkLst>
            <pc:docMk/>
            <pc:sldMk cId="3475639692" sldId="261"/>
            <ac:picMk id="4" creationId="{01A4859C-A4CF-411A-80CF-BF8AF766B020}"/>
          </ac:picMkLst>
        </pc:picChg>
        <pc:picChg chg="add mod">
          <ac:chgData name="Hu Li" userId="477b54d8ba6a9a24" providerId="LiveId" clId="{A80EA3D4-AF4D-41C9-98DE-0CE43A980C2D}" dt="2020-11-24T05:37:01.742" v="693" actId="962"/>
          <ac:picMkLst>
            <pc:docMk/>
            <pc:sldMk cId="3475639692" sldId="261"/>
            <ac:picMk id="7" creationId="{5EB8382D-C20F-4E4F-BBCF-4B85B0030761}"/>
          </ac:picMkLst>
        </pc:picChg>
        <pc:picChg chg="add mod">
          <ac:chgData name="Hu Li" userId="477b54d8ba6a9a24" providerId="LiveId" clId="{A80EA3D4-AF4D-41C9-98DE-0CE43A980C2D}" dt="2020-11-24T05:37:54.833" v="696" actId="14100"/>
          <ac:picMkLst>
            <pc:docMk/>
            <pc:sldMk cId="3475639692" sldId="261"/>
            <ac:picMk id="9" creationId="{8C4BA0CA-0A9B-4672-A24A-5C8808F5D619}"/>
          </ac:picMkLst>
        </pc:picChg>
      </pc:sldChg>
      <pc:sldChg chg="modSp new mod">
        <pc:chgData name="Hu Li" userId="477b54d8ba6a9a24" providerId="LiveId" clId="{A80EA3D4-AF4D-41C9-98DE-0CE43A980C2D}" dt="2020-11-24T15:38:59.885" v="1739" actId="20577"/>
        <pc:sldMkLst>
          <pc:docMk/>
          <pc:sldMk cId="1201290380" sldId="262"/>
        </pc:sldMkLst>
        <pc:spChg chg="mod">
          <ac:chgData name="Hu Li" userId="477b54d8ba6a9a24" providerId="LiveId" clId="{A80EA3D4-AF4D-41C9-98DE-0CE43A980C2D}" dt="2020-11-24T15:38:59.885" v="1739" actId="20577"/>
          <ac:spMkLst>
            <pc:docMk/>
            <pc:sldMk cId="1201290380" sldId="262"/>
            <ac:spMk id="2" creationId="{38FF3378-0405-421C-BDDB-830287E92E4B}"/>
          </ac:spMkLst>
        </pc:spChg>
        <pc:spChg chg="mod">
          <ac:chgData name="Hu Li" userId="477b54d8ba6a9a24" providerId="LiveId" clId="{A80EA3D4-AF4D-41C9-98DE-0CE43A980C2D}" dt="2020-11-24T05:05:42.005" v="641" actId="2711"/>
          <ac:spMkLst>
            <pc:docMk/>
            <pc:sldMk cId="1201290380" sldId="262"/>
            <ac:spMk id="3" creationId="{77EB1E29-38F4-423E-B06C-269E45DE77CF}"/>
          </ac:spMkLst>
        </pc:spChg>
      </pc:sldChg>
      <pc:sldChg chg="addSp modSp new mod">
        <pc:chgData name="Hu Li" userId="477b54d8ba6a9a24" providerId="LiveId" clId="{A80EA3D4-AF4D-41C9-98DE-0CE43A980C2D}" dt="2020-11-24T05:02:52.360" v="558" actId="1076"/>
        <pc:sldMkLst>
          <pc:docMk/>
          <pc:sldMk cId="3957639529" sldId="263"/>
        </pc:sldMkLst>
        <pc:spChg chg="mod">
          <ac:chgData name="Hu Li" userId="477b54d8ba6a9a24" providerId="LiveId" clId="{A80EA3D4-AF4D-41C9-98DE-0CE43A980C2D}" dt="2020-11-24T05:02:44.078" v="554" actId="20577"/>
          <ac:spMkLst>
            <pc:docMk/>
            <pc:sldMk cId="3957639529" sldId="263"/>
            <ac:spMk id="2" creationId="{9CDB2014-7F1A-420A-AF83-1FBB1AB2507E}"/>
          </ac:spMkLst>
        </pc:spChg>
        <pc:spChg chg="mod">
          <ac:chgData name="Hu Li" userId="477b54d8ba6a9a24" providerId="LiveId" clId="{A80EA3D4-AF4D-41C9-98DE-0CE43A980C2D}" dt="2020-11-24T05:02:34.968" v="518" actId="20577"/>
          <ac:spMkLst>
            <pc:docMk/>
            <pc:sldMk cId="3957639529" sldId="263"/>
            <ac:spMk id="3" creationId="{B708E59A-DB9C-4770-AEF8-99576E0EBE1C}"/>
          </ac:spMkLst>
        </pc:spChg>
        <pc:picChg chg="add mod">
          <ac:chgData name="Hu Li" userId="477b54d8ba6a9a24" providerId="LiveId" clId="{A80EA3D4-AF4D-41C9-98DE-0CE43A980C2D}" dt="2020-11-24T05:02:48.422" v="556" actId="14100"/>
          <ac:picMkLst>
            <pc:docMk/>
            <pc:sldMk cId="3957639529" sldId="263"/>
            <ac:picMk id="4" creationId="{8490E09C-8DD5-4E5C-A1BF-7BE2BAD59988}"/>
          </ac:picMkLst>
        </pc:picChg>
        <pc:picChg chg="add mod">
          <ac:chgData name="Hu Li" userId="477b54d8ba6a9a24" providerId="LiveId" clId="{A80EA3D4-AF4D-41C9-98DE-0CE43A980C2D}" dt="2020-11-24T05:02:50.199" v="557" actId="1076"/>
          <ac:picMkLst>
            <pc:docMk/>
            <pc:sldMk cId="3957639529" sldId="263"/>
            <ac:picMk id="5" creationId="{BE065402-E6C3-468A-B9F7-CFD8A5D401C4}"/>
          </ac:picMkLst>
        </pc:picChg>
        <pc:picChg chg="add mod">
          <ac:chgData name="Hu Li" userId="477b54d8ba6a9a24" providerId="LiveId" clId="{A80EA3D4-AF4D-41C9-98DE-0CE43A980C2D}" dt="2020-11-24T05:02:52.360" v="558" actId="1076"/>
          <ac:picMkLst>
            <pc:docMk/>
            <pc:sldMk cId="3957639529" sldId="263"/>
            <ac:picMk id="6" creationId="{220FF30F-D779-4861-BCC0-8642E0803579}"/>
          </ac:picMkLst>
        </pc:picChg>
      </pc:sldChg>
      <pc:sldChg chg="addSp delSp modSp new mod">
        <pc:chgData name="Hu Li" userId="477b54d8ba6a9a24" providerId="LiveId" clId="{A80EA3D4-AF4D-41C9-98DE-0CE43A980C2D}" dt="2020-11-24T05:43:51.864" v="783" actId="14100"/>
        <pc:sldMkLst>
          <pc:docMk/>
          <pc:sldMk cId="1821799639" sldId="264"/>
        </pc:sldMkLst>
        <pc:spChg chg="mod">
          <ac:chgData name="Hu Li" userId="477b54d8ba6a9a24" providerId="LiveId" clId="{A80EA3D4-AF4D-41C9-98DE-0CE43A980C2D}" dt="2020-11-24T05:39:05.038" v="730" actId="20577"/>
          <ac:spMkLst>
            <pc:docMk/>
            <pc:sldMk cId="1821799639" sldId="264"/>
            <ac:spMk id="2" creationId="{24B45062-A12B-4A54-B324-AD900BA205BC}"/>
          </ac:spMkLst>
        </pc:spChg>
        <pc:spChg chg="del">
          <ac:chgData name="Hu Li" userId="477b54d8ba6a9a24" providerId="LiveId" clId="{A80EA3D4-AF4D-41C9-98DE-0CE43A980C2D}" dt="2020-11-24T05:39:54.585" v="735" actId="22"/>
          <ac:spMkLst>
            <pc:docMk/>
            <pc:sldMk cId="1821799639" sldId="264"/>
            <ac:spMk id="3" creationId="{36C67E60-66C5-4ECC-991C-4EAABF4FFC3E}"/>
          </ac:spMkLst>
        </pc:spChg>
        <pc:spChg chg="add del mod">
          <ac:chgData name="Hu Li" userId="477b54d8ba6a9a24" providerId="LiveId" clId="{A80EA3D4-AF4D-41C9-98DE-0CE43A980C2D}" dt="2020-11-24T05:42:50.358" v="775" actId="478"/>
          <ac:spMkLst>
            <pc:docMk/>
            <pc:sldMk cId="1821799639" sldId="264"/>
            <ac:spMk id="5" creationId="{4692300D-818B-41F1-8F13-966B08547F4C}"/>
          </ac:spMkLst>
        </pc:spChg>
        <pc:spChg chg="add del mod">
          <ac:chgData name="Hu Li" userId="477b54d8ba6a9a24" providerId="LiveId" clId="{A80EA3D4-AF4D-41C9-98DE-0CE43A980C2D}" dt="2020-11-24T05:40:42.871" v="748" actId="478"/>
          <ac:spMkLst>
            <pc:docMk/>
            <pc:sldMk cId="1821799639" sldId="264"/>
            <ac:spMk id="8" creationId="{E8D52566-AD95-44C3-A21D-98A2F52A4FA0}"/>
          </ac:spMkLst>
        </pc:spChg>
        <pc:spChg chg="add mod">
          <ac:chgData name="Hu Li" userId="477b54d8ba6a9a24" providerId="LiveId" clId="{A80EA3D4-AF4D-41C9-98DE-0CE43A980C2D}" dt="2020-11-24T05:40:19.824" v="740"/>
          <ac:spMkLst>
            <pc:docMk/>
            <pc:sldMk cId="1821799639" sldId="264"/>
            <ac:spMk id="9" creationId="{E95E2C1D-6DD4-4B9A-BC3E-8FFA1BF13C50}"/>
          </ac:spMkLst>
        </pc:spChg>
        <pc:spChg chg="add del mod">
          <ac:chgData name="Hu Li" userId="477b54d8ba6a9a24" providerId="LiveId" clId="{A80EA3D4-AF4D-41C9-98DE-0CE43A980C2D}" dt="2020-11-24T05:41:54.318" v="764" actId="478"/>
          <ac:spMkLst>
            <pc:docMk/>
            <pc:sldMk cId="1821799639" sldId="264"/>
            <ac:spMk id="10" creationId="{647478FF-581B-4AA9-B181-5879B4BED42D}"/>
          </ac:spMkLst>
        </pc:spChg>
        <pc:spChg chg="add mod">
          <ac:chgData name="Hu Li" userId="477b54d8ba6a9a24" providerId="LiveId" clId="{A80EA3D4-AF4D-41C9-98DE-0CE43A980C2D}" dt="2020-11-24T05:43:15.193" v="778" actId="14100"/>
          <ac:spMkLst>
            <pc:docMk/>
            <pc:sldMk cId="1821799639" sldId="264"/>
            <ac:spMk id="11" creationId="{A8C914BE-5F39-4CF7-ABF3-16D5EE911722}"/>
          </ac:spMkLst>
        </pc:spChg>
        <pc:spChg chg="add mod">
          <ac:chgData name="Hu Li" userId="477b54d8ba6a9a24" providerId="LiveId" clId="{A80EA3D4-AF4D-41C9-98DE-0CE43A980C2D}" dt="2020-11-24T05:42:53.014" v="776" actId="14100"/>
          <ac:spMkLst>
            <pc:docMk/>
            <pc:sldMk cId="1821799639" sldId="264"/>
            <ac:spMk id="12" creationId="{8F4EEF1B-5ADC-436D-91DE-233E5D0A127E}"/>
          </ac:spMkLst>
        </pc:spChg>
        <pc:spChg chg="add mod">
          <ac:chgData name="Hu Li" userId="477b54d8ba6a9a24" providerId="LiveId" clId="{A80EA3D4-AF4D-41C9-98DE-0CE43A980C2D}" dt="2020-11-24T05:43:51.864" v="783" actId="14100"/>
          <ac:spMkLst>
            <pc:docMk/>
            <pc:sldMk cId="1821799639" sldId="264"/>
            <ac:spMk id="13" creationId="{F8C3263F-EFE5-4549-906D-AADE6E6F1788}"/>
          </ac:spMkLst>
        </pc:spChg>
        <pc:picChg chg="add mod">
          <ac:chgData name="Hu Li" userId="477b54d8ba6a9a24" providerId="LiveId" clId="{A80EA3D4-AF4D-41C9-98DE-0CE43A980C2D}" dt="2020-11-24T05:40:27.935" v="742" actId="1076"/>
          <ac:picMkLst>
            <pc:docMk/>
            <pc:sldMk cId="1821799639" sldId="264"/>
            <ac:picMk id="4" creationId="{33967153-8C62-4870-B6E0-122F950F2C4D}"/>
          </ac:picMkLst>
        </pc:picChg>
        <pc:picChg chg="add mod ord">
          <ac:chgData name="Hu Li" userId="477b54d8ba6a9a24" providerId="LiveId" clId="{A80EA3D4-AF4D-41C9-98DE-0CE43A980C2D}" dt="2020-11-24T05:43:06.294" v="777" actId="1076"/>
          <ac:picMkLst>
            <pc:docMk/>
            <pc:sldMk cId="1821799639" sldId="264"/>
            <ac:picMk id="7" creationId="{D2108087-3037-481F-AD3B-B2DF93266AB8}"/>
          </ac:picMkLst>
        </pc:picChg>
      </pc:sldChg>
      <pc:sldChg chg="addSp delSp modSp new mod">
        <pc:chgData name="Hu Li" userId="477b54d8ba6a9a24" providerId="LiveId" clId="{A80EA3D4-AF4D-41C9-98DE-0CE43A980C2D}" dt="2020-11-24T06:41:57.877" v="1671" actId="1076"/>
        <pc:sldMkLst>
          <pc:docMk/>
          <pc:sldMk cId="172609149" sldId="265"/>
        </pc:sldMkLst>
        <pc:spChg chg="mod">
          <ac:chgData name="Hu Li" userId="477b54d8ba6a9a24" providerId="LiveId" clId="{A80EA3D4-AF4D-41C9-98DE-0CE43A980C2D}" dt="2020-11-24T05:44:12.327" v="796" actId="20577"/>
          <ac:spMkLst>
            <pc:docMk/>
            <pc:sldMk cId="172609149" sldId="265"/>
            <ac:spMk id="2" creationId="{F9F337A0-CDDF-4CD2-966B-EAF17EBEBE20}"/>
          </ac:spMkLst>
        </pc:spChg>
        <pc:spChg chg="del">
          <ac:chgData name="Hu Li" userId="477b54d8ba6a9a24" providerId="LiveId" clId="{A80EA3D4-AF4D-41C9-98DE-0CE43A980C2D}" dt="2020-11-24T05:45:28.051" v="802" actId="931"/>
          <ac:spMkLst>
            <pc:docMk/>
            <pc:sldMk cId="172609149" sldId="265"/>
            <ac:spMk id="3" creationId="{003C3D05-D5FB-4387-A246-D54C08F0BB03}"/>
          </ac:spMkLst>
        </pc:spChg>
        <pc:spChg chg="add mod">
          <ac:chgData name="Hu Li" userId="477b54d8ba6a9a24" providerId="LiveId" clId="{A80EA3D4-AF4D-41C9-98DE-0CE43A980C2D}" dt="2020-11-24T05:44:32.521" v="801" actId="14100"/>
          <ac:spMkLst>
            <pc:docMk/>
            <pc:sldMk cId="172609149" sldId="265"/>
            <ac:spMk id="5" creationId="{BFA3E018-3AB7-4610-9BAF-7C5E286010F3}"/>
          </ac:spMkLst>
        </pc:spChg>
        <pc:spChg chg="add mod">
          <ac:chgData name="Hu Li" userId="477b54d8ba6a9a24" providerId="LiveId" clId="{A80EA3D4-AF4D-41C9-98DE-0CE43A980C2D}" dt="2020-11-24T05:47:38.793" v="870" actId="14100"/>
          <ac:spMkLst>
            <pc:docMk/>
            <pc:sldMk cId="172609149" sldId="265"/>
            <ac:spMk id="10" creationId="{8F64B73D-0D19-4EED-A3C5-3F5B13996E57}"/>
          </ac:spMkLst>
        </pc:spChg>
        <pc:spChg chg="add del mod">
          <ac:chgData name="Hu Li" userId="477b54d8ba6a9a24" providerId="LiveId" clId="{A80EA3D4-AF4D-41C9-98DE-0CE43A980C2D}" dt="2020-11-24T06:08:39.274" v="898" actId="21"/>
          <ac:spMkLst>
            <pc:docMk/>
            <pc:sldMk cId="172609149" sldId="265"/>
            <ac:spMk id="11" creationId="{52F65B60-2DB4-40B3-B0FA-D4A8E6E56A3C}"/>
          </ac:spMkLst>
        </pc:spChg>
        <pc:spChg chg="add del mod">
          <ac:chgData name="Hu Li" userId="477b54d8ba6a9a24" providerId="LiveId" clId="{A80EA3D4-AF4D-41C9-98DE-0CE43A980C2D}" dt="2020-11-24T06:08:39.274" v="898" actId="21"/>
          <ac:spMkLst>
            <pc:docMk/>
            <pc:sldMk cId="172609149" sldId="265"/>
            <ac:spMk id="12" creationId="{3815D661-58B9-41AF-9E52-826584197C62}"/>
          </ac:spMkLst>
        </pc:spChg>
        <pc:spChg chg="add del mod">
          <ac:chgData name="Hu Li" userId="477b54d8ba6a9a24" providerId="LiveId" clId="{A80EA3D4-AF4D-41C9-98DE-0CE43A980C2D}" dt="2020-11-24T06:08:39.274" v="898" actId="21"/>
          <ac:spMkLst>
            <pc:docMk/>
            <pc:sldMk cId="172609149" sldId="265"/>
            <ac:spMk id="13" creationId="{6AFEB7A8-B3EF-4DDB-9302-03CF955C5123}"/>
          </ac:spMkLst>
        </pc:spChg>
        <pc:spChg chg="add del mod">
          <ac:chgData name="Hu Li" userId="477b54d8ba6a9a24" providerId="LiveId" clId="{A80EA3D4-AF4D-41C9-98DE-0CE43A980C2D}" dt="2020-11-24T06:08:39.274" v="898" actId="21"/>
          <ac:spMkLst>
            <pc:docMk/>
            <pc:sldMk cId="172609149" sldId="265"/>
            <ac:spMk id="14" creationId="{25783D5E-9D3A-4C67-937D-71DB79126F48}"/>
          </ac:spMkLst>
        </pc:spChg>
        <pc:spChg chg="add mod">
          <ac:chgData name="Hu Li" userId="477b54d8ba6a9a24" providerId="LiveId" clId="{A80EA3D4-AF4D-41C9-98DE-0CE43A980C2D}" dt="2020-11-24T06:09:57.023" v="1010" actId="14100"/>
          <ac:spMkLst>
            <pc:docMk/>
            <pc:sldMk cId="172609149" sldId="265"/>
            <ac:spMk id="17" creationId="{19199120-453B-49A8-BD60-EAA05034CDE9}"/>
          </ac:spMkLst>
        </pc:spChg>
        <pc:spChg chg="add mod">
          <ac:chgData name="Hu Li" userId="477b54d8ba6a9a24" providerId="LiveId" clId="{A80EA3D4-AF4D-41C9-98DE-0CE43A980C2D}" dt="2020-11-24T06:10:12.148" v="1013" actId="14100"/>
          <ac:spMkLst>
            <pc:docMk/>
            <pc:sldMk cId="172609149" sldId="265"/>
            <ac:spMk id="18" creationId="{A4BE7C52-A7A9-4F65-BE34-27D7A1F7CF8C}"/>
          </ac:spMkLst>
        </pc:spChg>
        <pc:spChg chg="add del">
          <ac:chgData name="Hu Li" userId="477b54d8ba6a9a24" providerId="LiveId" clId="{A80EA3D4-AF4D-41C9-98DE-0CE43A980C2D}" dt="2020-11-24T06:10:29.997" v="1015" actId="11529"/>
          <ac:spMkLst>
            <pc:docMk/>
            <pc:sldMk cId="172609149" sldId="265"/>
            <ac:spMk id="19" creationId="{DD02480E-C4F7-46BC-B2D2-3BA15B2568E4}"/>
          </ac:spMkLst>
        </pc:spChg>
        <pc:spChg chg="add mod">
          <ac:chgData name="Hu Li" userId="477b54d8ba6a9a24" providerId="LiveId" clId="{A80EA3D4-AF4D-41C9-98DE-0CE43A980C2D}" dt="2020-11-24T06:10:43.629" v="1019" actId="14100"/>
          <ac:spMkLst>
            <pc:docMk/>
            <pc:sldMk cId="172609149" sldId="265"/>
            <ac:spMk id="20" creationId="{CE9EA3CF-E4DD-446A-81FD-80F945B627DD}"/>
          </ac:spMkLst>
        </pc:spChg>
        <pc:picChg chg="add mod">
          <ac:chgData name="Hu Li" userId="477b54d8ba6a9a24" providerId="LiveId" clId="{A80EA3D4-AF4D-41C9-98DE-0CE43A980C2D}" dt="2020-11-24T06:41:57.877" v="1671" actId="1076"/>
          <ac:picMkLst>
            <pc:docMk/>
            <pc:sldMk cId="172609149" sldId="265"/>
            <ac:picMk id="4" creationId="{0A16F0A5-835B-4292-9AA8-8BC649E2F0C7}"/>
          </ac:picMkLst>
        </pc:picChg>
        <pc:picChg chg="add mod">
          <ac:chgData name="Hu Li" userId="477b54d8ba6a9a24" providerId="LiveId" clId="{A80EA3D4-AF4D-41C9-98DE-0CE43A980C2D}" dt="2020-11-24T05:45:35.058" v="807" actId="1076"/>
          <ac:picMkLst>
            <pc:docMk/>
            <pc:sldMk cId="172609149" sldId="265"/>
            <ac:picMk id="7" creationId="{C92A6ECC-CC52-4E31-B4B1-945434D585D7}"/>
          </ac:picMkLst>
        </pc:picChg>
        <pc:picChg chg="add del mod">
          <ac:chgData name="Hu Li" userId="477b54d8ba6a9a24" providerId="LiveId" clId="{A80EA3D4-AF4D-41C9-98DE-0CE43A980C2D}" dt="2020-11-24T06:08:39.274" v="898" actId="21"/>
          <ac:picMkLst>
            <pc:docMk/>
            <pc:sldMk cId="172609149" sldId="265"/>
            <ac:picMk id="9" creationId="{4134C870-7041-4992-A336-37B3EA55D692}"/>
          </ac:picMkLst>
        </pc:picChg>
        <pc:picChg chg="add mod">
          <ac:chgData name="Hu Li" userId="477b54d8ba6a9a24" providerId="LiveId" clId="{A80EA3D4-AF4D-41C9-98DE-0CE43A980C2D}" dt="2020-11-24T06:09:35.703" v="1004" actId="1076"/>
          <ac:picMkLst>
            <pc:docMk/>
            <pc:sldMk cId="172609149" sldId="265"/>
            <ac:picMk id="16" creationId="{3F6DE25D-16CE-4169-BA55-5625913E7D09}"/>
          </ac:picMkLst>
        </pc:picChg>
      </pc:sldChg>
      <pc:sldChg chg="addSp delSp modSp new mod">
        <pc:chgData name="Hu Li" userId="477b54d8ba6a9a24" providerId="LiveId" clId="{A80EA3D4-AF4D-41C9-98DE-0CE43A980C2D}" dt="2020-11-24T06:42:12.561" v="1673" actId="478"/>
        <pc:sldMkLst>
          <pc:docMk/>
          <pc:sldMk cId="4047430660" sldId="266"/>
        </pc:sldMkLst>
        <pc:spChg chg="mod">
          <ac:chgData name="Hu Li" userId="477b54d8ba6a9a24" providerId="LiveId" clId="{A80EA3D4-AF4D-41C9-98DE-0CE43A980C2D}" dt="2020-11-24T06:09:15.345" v="1000" actId="20577"/>
          <ac:spMkLst>
            <pc:docMk/>
            <pc:sldMk cId="4047430660" sldId="266"/>
            <ac:spMk id="2" creationId="{8891EE26-1A2D-47CE-BA8D-D587950CBD1F}"/>
          </ac:spMkLst>
        </pc:spChg>
        <pc:spChg chg="mod">
          <ac:chgData name="Hu Li" userId="477b54d8ba6a9a24" providerId="LiveId" clId="{A80EA3D4-AF4D-41C9-98DE-0CE43A980C2D}" dt="2020-11-24T06:20:21.234" v="1345" actId="20577"/>
          <ac:spMkLst>
            <pc:docMk/>
            <pc:sldMk cId="4047430660" sldId="266"/>
            <ac:spMk id="3" creationId="{FD07BF53-429C-429D-8F1C-27DEBE7BF1E5}"/>
          </ac:spMkLst>
        </pc:spChg>
        <pc:spChg chg="add mod">
          <ac:chgData name="Hu Li" userId="477b54d8ba6a9a24" providerId="LiveId" clId="{A80EA3D4-AF4D-41C9-98DE-0CE43A980C2D}" dt="2020-11-24T06:08:50.240" v="959" actId="1036"/>
          <ac:spMkLst>
            <pc:docMk/>
            <pc:sldMk cId="4047430660" sldId="266"/>
            <ac:spMk id="5" creationId="{66CBBC6B-FAD9-4B3F-8436-560AA9C70296}"/>
          </ac:spMkLst>
        </pc:spChg>
        <pc:spChg chg="add mod">
          <ac:chgData name="Hu Li" userId="477b54d8ba6a9a24" providerId="LiveId" clId="{A80EA3D4-AF4D-41C9-98DE-0CE43A980C2D}" dt="2020-11-24T06:08:50.240" v="959" actId="1036"/>
          <ac:spMkLst>
            <pc:docMk/>
            <pc:sldMk cId="4047430660" sldId="266"/>
            <ac:spMk id="6" creationId="{435E2577-2DB3-4A51-A52D-9627A8F8DE86}"/>
          </ac:spMkLst>
        </pc:spChg>
        <pc:spChg chg="add del mod">
          <ac:chgData name="Hu Li" userId="477b54d8ba6a9a24" providerId="LiveId" clId="{A80EA3D4-AF4D-41C9-98DE-0CE43A980C2D}" dt="2020-11-24T06:11:53.326" v="1060" actId="478"/>
          <ac:spMkLst>
            <pc:docMk/>
            <pc:sldMk cId="4047430660" sldId="266"/>
            <ac:spMk id="7" creationId="{6BE2EAD6-A839-414E-8A00-6D929BC4667D}"/>
          </ac:spMkLst>
        </pc:spChg>
        <pc:spChg chg="add mod">
          <ac:chgData name="Hu Li" userId="477b54d8ba6a9a24" providerId="LiveId" clId="{A80EA3D4-AF4D-41C9-98DE-0CE43A980C2D}" dt="2020-11-24T06:08:50.240" v="959" actId="1036"/>
          <ac:spMkLst>
            <pc:docMk/>
            <pc:sldMk cId="4047430660" sldId="266"/>
            <ac:spMk id="8" creationId="{B979C0D2-18B1-41B6-8DDF-9B50260BEACB}"/>
          </ac:spMkLst>
        </pc:spChg>
        <pc:spChg chg="add del mod">
          <ac:chgData name="Hu Li" userId="477b54d8ba6a9a24" providerId="LiveId" clId="{A80EA3D4-AF4D-41C9-98DE-0CE43A980C2D}" dt="2020-11-24T06:42:12.561" v="1673" actId="478"/>
          <ac:spMkLst>
            <pc:docMk/>
            <pc:sldMk cId="4047430660" sldId="266"/>
            <ac:spMk id="10" creationId="{A90ADFCE-AAF1-41B0-8542-11D65DB4AB4F}"/>
          </ac:spMkLst>
        </pc:spChg>
        <pc:spChg chg="add mod">
          <ac:chgData name="Hu Li" userId="477b54d8ba6a9a24" providerId="LiveId" clId="{A80EA3D4-AF4D-41C9-98DE-0CE43A980C2D}" dt="2020-11-24T06:42:06.409" v="1672"/>
          <ac:spMkLst>
            <pc:docMk/>
            <pc:sldMk cId="4047430660" sldId="266"/>
            <ac:spMk id="11" creationId="{8E4F3474-4EEF-4AC1-87DB-CF14E8FABAED}"/>
          </ac:spMkLst>
        </pc:spChg>
        <pc:picChg chg="add mod">
          <ac:chgData name="Hu Li" userId="477b54d8ba6a9a24" providerId="LiveId" clId="{A80EA3D4-AF4D-41C9-98DE-0CE43A980C2D}" dt="2020-11-24T06:09:24.790" v="1003" actId="1076"/>
          <ac:picMkLst>
            <pc:docMk/>
            <pc:sldMk cId="4047430660" sldId="266"/>
            <ac:picMk id="4" creationId="{F89F7390-8DD3-4B18-A423-F3766B5B4358}"/>
          </ac:picMkLst>
        </pc:picChg>
        <pc:picChg chg="add mod">
          <ac:chgData name="Hu Li" userId="477b54d8ba6a9a24" providerId="LiveId" clId="{A80EA3D4-AF4D-41C9-98DE-0CE43A980C2D}" dt="2020-11-24T06:42:06.409" v="1672"/>
          <ac:picMkLst>
            <pc:docMk/>
            <pc:sldMk cId="4047430660" sldId="266"/>
            <ac:picMk id="9" creationId="{BFD48BCE-9508-4B16-A745-8941C95E56CE}"/>
          </ac:picMkLst>
        </pc:picChg>
      </pc:sldChg>
      <pc:sldChg chg="addSp modSp new mod">
        <pc:chgData name="Hu Li" userId="477b54d8ba6a9a24" providerId="LiveId" clId="{A80EA3D4-AF4D-41C9-98DE-0CE43A980C2D}" dt="2020-11-24T14:44:27.804" v="1676" actId="1076"/>
        <pc:sldMkLst>
          <pc:docMk/>
          <pc:sldMk cId="351730480" sldId="267"/>
        </pc:sldMkLst>
        <pc:spChg chg="mod">
          <ac:chgData name="Hu Li" userId="477b54d8ba6a9a24" providerId="LiveId" clId="{A80EA3D4-AF4D-41C9-98DE-0CE43A980C2D}" dt="2020-11-24T06:14:34.375" v="1098" actId="20577"/>
          <ac:spMkLst>
            <pc:docMk/>
            <pc:sldMk cId="351730480" sldId="267"/>
            <ac:spMk id="2" creationId="{F363BAA3-74D4-4FB2-9D52-567B8D63BEC8}"/>
          </ac:spMkLst>
        </pc:spChg>
        <pc:spChg chg="mod">
          <ac:chgData name="Hu Li" userId="477b54d8ba6a9a24" providerId="LiveId" clId="{A80EA3D4-AF4D-41C9-98DE-0CE43A980C2D}" dt="2020-11-24T06:17:24.140" v="1344" actId="20577"/>
          <ac:spMkLst>
            <pc:docMk/>
            <pc:sldMk cId="351730480" sldId="267"/>
            <ac:spMk id="3" creationId="{1BB92CE8-3FC1-4D69-967B-C00D84791045}"/>
          </ac:spMkLst>
        </pc:spChg>
        <pc:picChg chg="add mod">
          <ac:chgData name="Hu Li" userId="477b54d8ba6a9a24" providerId="LiveId" clId="{A80EA3D4-AF4D-41C9-98DE-0CE43A980C2D}" dt="2020-11-24T14:44:27.804" v="1676" actId="1076"/>
          <ac:picMkLst>
            <pc:docMk/>
            <pc:sldMk cId="351730480" sldId="267"/>
            <ac:picMk id="5" creationId="{3BA2C366-2B98-4780-B28B-E082E179DA4D}"/>
          </ac:picMkLst>
        </pc:picChg>
      </pc:sldChg>
      <pc:sldChg chg="addSp modSp new mod">
        <pc:chgData name="Hu Li" userId="477b54d8ba6a9a24" providerId="LiveId" clId="{A80EA3D4-AF4D-41C9-98DE-0CE43A980C2D}" dt="2020-11-24T15:48:45.785" v="1741" actId="1076"/>
        <pc:sldMkLst>
          <pc:docMk/>
          <pc:sldMk cId="3839599849" sldId="268"/>
        </pc:sldMkLst>
        <pc:spChg chg="mod">
          <ac:chgData name="Hu Li" userId="477b54d8ba6a9a24" providerId="LiveId" clId="{A80EA3D4-AF4D-41C9-98DE-0CE43A980C2D}" dt="2020-11-24T06:20:45.038" v="1364" actId="20577"/>
          <ac:spMkLst>
            <pc:docMk/>
            <pc:sldMk cId="3839599849" sldId="268"/>
            <ac:spMk id="2" creationId="{DEF1E7FE-C8A2-455A-BDEA-A830BB15F76F}"/>
          </ac:spMkLst>
        </pc:spChg>
        <pc:spChg chg="mod">
          <ac:chgData name="Hu Li" userId="477b54d8ba6a9a24" providerId="LiveId" clId="{A80EA3D4-AF4D-41C9-98DE-0CE43A980C2D}" dt="2020-11-24T06:20:56.112" v="1404" actId="20577"/>
          <ac:spMkLst>
            <pc:docMk/>
            <pc:sldMk cId="3839599849" sldId="268"/>
            <ac:spMk id="3" creationId="{99F18ABB-AA00-4FA4-B1C3-C5658A7E2B8A}"/>
          </ac:spMkLst>
        </pc:spChg>
        <pc:spChg chg="add mod">
          <ac:chgData name="Hu Li" userId="477b54d8ba6a9a24" providerId="LiveId" clId="{A80EA3D4-AF4D-41C9-98DE-0CE43A980C2D}" dt="2020-11-24T06:31:49.017" v="1622" actId="14100"/>
          <ac:spMkLst>
            <pc:docMk/>
            <pc:sldMk cId="3839599849" sldId="268"/>
            <ac:spMk id="5" creationId="{D350B877-E507-40E4-9F0B-6CB02B1B008E}"/>
          </ac:spMkLst>
        </pc:spChg>
        <pc:picChg chg="add mod">
          <ac:chgData name="Hu Li" userId="477b54d8ba6a9a24" providerId="LiveId" clId="{A80EA3D4-AF4D-41C9-98DE-0CE43A980C2D}" dt="2020-11-24T06:31:30.802" v="1620" actId="1076"/>
          <ac:picMkLst>
            <pc:docMk/>
            <pc:sldMk cId="3839599849" sldId="268"/>
            <ac:picMk id="4" creationId="{CE26AD62-C6A2-4E9F-B923-C2BC6ADC0149}"/>
          </ac:picMkLst>
        </pc:picChg>
        <pc:picChg chg="add mod">
          <ac:chgData name="Hu Li" userId="477b54d8ba6a9a24" providerId="LiveId" clId="{A80EA3D4-AF4D-41C9-98DE-0CE43A980C2D}" dt="2020-11-24T15:48:45.785" v="1741" actId="1076"/>
          <ac:picMkLst>
            <pc:docMk/>
            <pc:sldMk cId="3839599849" sldId="268"/>
            <ac:picMk id="7" creationId="{CEBED96C-4C9B-4899-9937-D4D3D74560CB}"/>
          </ac:picMkLst>
        </pc:picChg>
      </pc:sldChg>
      <pc:sldChg chg="modSp new mod">
        <pc:chgData name="Hu Li" userId="477b54d8ba6a9a24" providerId="LiveId" clId="{A80EA3D4-AF4D-41C9-98DE-0CE43A980C2D}" dt="2020-11-24T06:30:50.607" v="1616" actId="20577"/>
        <pc:sldMkLst>
          <pc:docMk/>
          <pc:sldMk cId="26030669" sldId="269"/>
        </pc:sldMkLst>
        <pc:spChg chg="mod">
          <ac:chgData name="Hu Li" userId="477b54d8ba6a9a24" providerId="LiveId" clId="{A80EA3D4-AF4D-41C9-98DE-0CE43A980C2D}" dt="2020-11-24T06:30:02.902" v="1446" actId="20577"/>
          <ac:spMkLst>
            <pc:docMk/>
            <pc:sldMk cId="26030669" sldId="269"/>
            <ac:spMk id="2" creationId="{50A40413-B037-4EF6-A1DB-AC1A1532772B}"/>
          </ac:spMkLst>
        </pc:spChg>
        <pc:spChg chg="mod">
          <ac:chgData name="Hu Li" userId="477b54d8ba6a9a24" providerId="LiveId" clId="{A80EA3D4-AF4D-41C9-98DE-0CE43A980C2D}" dt="2020-11-24T06:30:50.607" v="1616" actId="20577"/>
          <ac:spMkLst>
            <pc:docMk/>
            <pc:sldMk cId="26030669" sldId="269"/>
            <ac:spMk id="3" creationId="{F29F06DA-2412-49DF-99B2-185C07763030}"/>
          </ac:spMkLst>
        </pc:spChg>
      </pc:sldChg>
      <pc:sldChg chg="modSp new del mod">
        <pc:chgData name="Hu Li" userId="477b54d8ba6a9a24" providerId="LiveId" clId="{A80EA3D4-AF4D-41C9-98DE-0CE43A980C2D}" dt="2020-11-24T06:41:43.188" v="1670" actId="47"/>
        <pc:sldMkLst>
          <pc:docMk/>
          <pc:sldMk cId="3731368949" sldId="270"/>
        </pc:sldMkLst>
        <pc:spChg chg="mod">
          <ac:chgData name="Hu Li" userId="477b54d8ba6a9a24" providerId="LiveId" clId="{A80EA3D4-AF4D-41C9-98DE-0CE43A980C2D}" dt="2020-11-24T06:34:04.239" v="1669" actId="313"/>
          <ac:spMkLst>
            <pc:docMk/>
            <pc:sldMk cId="3731368949" sldId="270"/>
            <ac:spMk id="2" creationId="{E71CA19A-64D1-4EFF-A0D3-EAA93621A8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803A-67A1-4B3E-AE12-5E8F8851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3B865-3378-423A-81E1-3F6D182F6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9237-DDCD-420F-B3FC-D9FF21C6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0540-A127-448D-9C6E-789525EB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B335-CFB1-4D69-87A3-FA136A0B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ECF5-01D8-4C20-86A5-A21C793C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A5112-0775-4F78-A106-CD818056F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24828-B1DF-4867-96F1-1DF4AA1A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D0203-6DD0-40EB-BFBB-9AC8BF33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7A5C-DE1D-4CC5-A366-81F83AD9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9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68B88-A1F0-487F-8284-962C348EB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C47EA-35D3-4194-A7CC-F7345F59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4D74-38F8-4FD2-99CC-34F659C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9A8C-B101-483B-BE6F-7E53E70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B1ED0-A604-42A0-AF26-A76DDF5D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9C43-2F3B-4F80-80EC-E06DABF2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5A70-ED1E-43CB-9FBB-14594200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00C5-1D74-4CAD-A030-43579748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DB52-1290-4565-A3B9-FB86D6FE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8B3D-B39C-434A-97B7-E7383A0C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1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E65C-077E-4C16-92B4-642D130D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E5B3-D38C-45D2-9EBF-0ECD59E3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4778-400B-4EB0-9AE4-9FA4372F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8E85-A0ED-4C21-8611-4CD1EF89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7B38-FA97-4F0A-BF91-CD7507CD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5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CF26-B135-4472-9E7D-48FF9504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742B-2BAB-4781-BD67-65D83F2CE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A787-3FE8-45B9-BD84-BBC04C3D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F74BE-EF16-43F5-AA3A-E73BF7E1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77641-5607-480F-A793-1EC7DF05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6B29E-3E6A-4B80-92C8-506A4695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C96D-3C6A-4569-8BE1-F55C7094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C29EC-7656-45AC-9748-A9378D0F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8D239-FB9E-41EC-A4D2-290652AA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C6D46-EA93-4527-A873-DC0738998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28FAC-6719-4AA4-988E-5C5D09ACA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E302A-BBF0-4D29-B4D5-857E36E6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799AE-28D8-48DB-B55E-43181D98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F1928-6A27-4862-B493-657B7F3F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CF05-CB8E-4E1A-8CD1-29BDAEAA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9A9E0-AB7D-4037-8D09-E5DA2B16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9F4FA-EB0E-4B38-88CA-8053E18F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2BD6F-4164-4B79-841E-B9DF12D0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09CDD-5E79-49AF-B6F3-A5AC89B1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F046-505C-4BE3-8993-D79AADB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EB848-5AB9-43D9-A94A-5D64C2B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B06B-71DA-4FF6-ABB7-BFD022A1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CFF6-BFC4-4E55-B700-8B68E75B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33981-C5ED-4F8E-808E-F3DE0D048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8A1EB-7461-4397-B4CE-D4092B79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92F8-F9DF-40F2-B0B0-5C08ACCD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523E-BAC2-4C46-8A38-8C6A0AC6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B0F1-095F-4863-A3A0-EEE652BE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395C7-BABE-4A78-AB25-E997732E1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2C025-228E-4713-ADF1-54FCCB72E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7059C-5759-4C27-B24E-69ED4F0F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E534A-3A57-42B1-872C-4AB85E19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0C82A-D887-4082-906A-698C2066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0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BF96-993A-4304-8EB4-E3EF72D9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45D9C-F96B-4D5E-BD23-F6121E6B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D6B2-5621-49BC-97DD-916742D54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D5C1-CCEA-41C2-BC1A-58B8C6CE732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63D7-98BF-4051-AB80-B8F0F7B94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9377-BA54-488F-B81C-3365B586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CEC6-DEF1-4377-B00E-AAA03D43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9F81-082E-438F-BAF5-CC9B041C1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682" y="231505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COSC3380: Database ER design, Normalization and Web App An Airline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61864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9431E3-AAA2-4FDE-BD4A-FD90D197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87" y="3286126"/>
            <a:ext cx="4295775" cy="2114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F337A0-CDDF-4CD2-966B-EAF17EBE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C92A6ECC-CC52-4E31-B4B1-945434D58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86" y="2068830"/>
            <a:ext cx="4848814" cy="701802"/>
          </a:xfr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A16F0A5-835B-4292-9AA8-8BC649E2F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00" y="223204"/>
            <a:ext cx="4745994" cy="1586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A3E018-3AB7-4610-9BAF-7C5E286010F3}"/>
              </a:ext>
            </a:extLst>
          </p:cNvPr>
          <p:cNvSpPr/>
          <p:nvPr/>
        </p:nvSpPr>
        <p:spPr>
          <a:xfrm>
            <a:off x="9106761" y="711913"/>
            <a:ext cx="649489" cy="655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64B73D-0D19-4EED-A3C5-3F5B13996E57}"/>
              </a:ext>
            </a:extLst>
          </p:cNvPr>
          <p:cNvSpPr/>
          <p:nvPr/>
        </p:nvSpPr>
        <p:spPr>
          <a:xfrm>
            <a:off x="2328009" y="2068830"/>
            <a:ext cx="543207" cy="2421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199120-453B-49A8-BD60-EAA05034CDE9}"/>
              </a:ext>
            </a:extLst>
          </p:cNvPr>
          <p:cNvSpPr/>
          <p:nvPr/>
        </p:nvSpPr>
        <p:spPr>
          <a:xfrm>
            <a:off x="10737374" y="1121133"/>
            <a:ext cx="649489" cy="4055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E7C52-A7A9-4F65-BE34-27D7A1F7CF8C}"/>
              </a:ext>
            </a:extLst>
          </p:cNvPr>
          <p:cNvSpPr/>
          <p:nvPr/>
        </p:nvSpPr>
        <p:spPr>
          <a:xfrm>
            <a:off x="1446739" y="3580903"/>
            <a:ext cx="2250618" cy="1380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EE26-1A2D-47CE-BA8D-D587950C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BF53-429C-429D-8F1C-27DEBE7B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 query to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F7390-8DD3-4B18-A423-F3766B5B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86" y="2737234"/>
            <a:ext cx="7496175" cy="2724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CBBC6B-FAD9-4B3F-8436-560AA9C70296}"/>
              </a:ext>
            </a:extLst>
          </p:cNvPr>
          <p:cNvSpPr/>
          <p:nvPr/>
        </p:nvSpPr>
        <p:spPr>
          <a:xfrm>
            <a:off x="1386177" y="2984121"/>
            <a:ext cx="649489" cy="182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E2577-2DB3-4A51-A52D-9627A8F8DE86}"/>
              </a:ext>
            </a:extLst>
          </p:cNvPr>
          <p:cNvSpPr/>
          <p:nvPr/>
        </p:nvSpPr>
        <p:spPr>
          <a:xfrm>
            <a:off x="3287864" y="3500150"/>
            <a:ext cx="649489" cy="182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9C0D2-18B1-41B6-8DDF-9B50260BEACB}"/>
              </a:ext>
            </a:extLst>
          </p:cNvPr>
          <p:cNvSpPr/>
          <p:nvPr/>
        </p:nvSpPr>
        <p:spPr>
          <a:xfrm>
            <a:off x="3287864" y="3679089"/>
            <a:ext cx="5108713" cy="2727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FD48BCE-9508-4B16-A745-8941C95E5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00" y="223204"/>
            <a:ext cx="4745994" cy="15865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4F3474-4EEF-4AC1-87DB-CF14E8FABAED}"/>
              </a:ext>
            </a:extLst>
          </p:cNvPr>
          <p:cNvSpPr/>
          <p:nvPr/>
        </p:nvSpPr>
        <p:spPr>
          <a:xfrm>
            <a:off x="10737374" y="1121133"/>
            <a:ext cx="649489" cy="4055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E7FE-C8A2-455A-BDEA-A830BB15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8ABB-AA00-4FA4-B1C3-C5658A7E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is added in the database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26AD62-C6A2-4E9F-B923-C2BC6ADC0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84" y="420784"/>
            <a:ext cx="4745994" cy="1586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50B877-E507-40E4-9F0B-6CB02B1B008E}"/>
              </a:ext>
            </a:extLst>
          </p:cNvPr>
          <p:cNvSpPr/>
          <p:nvPr/>
        </p:nvSpPr>
        <p:spPr>
          <a:xfrm>
            <a:off x="10935561" y="1296063"/>
            <a:ext cx="649489" cy="573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ED96C-4C9B-4899-9937-D4D3D745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48" y="2825943"/>
            <a:ext cx="36099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9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0413-B037-4EF6-A1DB-AC1A1532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06DA-2412-49DF-99B2-185C0776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example code, I also have examples of  update, select and delete.</a:t>
            </a:r>
          </a:p>
          <a:p>
            <a:r>
              <a:rPr lang="en-US" dirty="0"/>
              <a:t>You can follow my example</a:t>
            </a:r>
          </a:p>
        </p:txBody>
      </p:sp>
    </p:spTree>
    <p:extLst>
      <p:ext uri="{BB962C8B-B14F-4D97-AF65-F5344CB8AC3E}">
        <p14:creationId xmlns:p14="http://schemas.microsoft.com/office/powerpoint/2010/main" val="2603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4876-74AC-48A3-A4A5-42390FCE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74FB-4876-4F78-95BF-240CBE0E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Most important: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figure out how to process each request and return the right response</a:t>
            </a: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427478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2014-7F1A-420A-AF83-1FBB1AB2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E59A-DB9C-4770-AEF8-99576E0E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490E09C-8DD5-4E5C-A1BF-7BE2BAD59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2" y="3429000"/>
            <a:ext cx="2293242" cy="1805473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065402-E6C3-468A-B9F7-CFD8A5D40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73" y="3221808"/>
            <a:ext cx="1944461" cy="203132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20FF30F-D779-4861-BCC0-8642E0803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306" y="3429000"/>
            <a:ext cx="3923451" cy="158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3378-0405-421C-BDDB-830287E9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1E29-38F4-423E-B06C-269E45DE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performance, lightweight persistent objects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 Each tier can scale horizontally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– Because the Presentation tier can cache requests, network utilization is minimized, and the load is reduced on the Application and Data tiers.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degree of flexibility in deployment platform and configuration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Re-use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Data Integrity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– Client is not direct access to database.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 and modification is bit easy, won’t affect other modules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three tier architecture application performance is good.</a:t>
            </a:r>
          </a:p>
        </p:txBody>
      </p:sp>
    </p:spTree>
    <p:extLst>
      <p:ext uri="{BB962C8B-B14F-4D97-AF65-F5344CB8AC3E}">
        <p14:creationId xmlns:p14="http://schemas.microsoft.com/office/powerpoint/2010/main" val="120129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4F6E-0412-437B-AA16-F5AB291F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8AA9-0E9F-437F-969B-D9133385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details (</a:t>
            </a:r>
            <a:r>
              <a:rPr lang="en-US" b="1" i="1" dirty="0">
                <a:solidFill>
                  <a:schemeClr val="accent1"/>
                </a:solidFill>
              </a:rPr>
              <a:t>Three-Tier Architecture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225E7EA-C053-42FB-9780-90538B63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9" y="2546943"/>
            <a:ext cx="7892524" cy="263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DCFA-64E4-497F-AD2E-D69CFB67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D398-DB43-4D15-B9CB-E76E5001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Three layer</a:t>
            </a:r>
          </a:p>
          <a:p>
            <a:endParaRPr lang="en-US" sz="3600" dirty="0"/>
          </a:p>
          <a:p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Front-End Layer (Blue)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: This layer is where technologies such as HTML, CSS and JavaScript create the look and feel of our application. The closest layer to the end users, and requires a lot of design and creativity</a:t>
            </a:r>
          </a:p>
          <a:p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Application Layer (Green)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: This is the middle layer where computation and presentation logic work together to deliver the response back to the users</a:t>
            </a:r>
          </a:p>
          <a:p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Database Storage Layer.  </a:t>
            </a:r>
            <a:r>
              <a:rPr lang="en-US" sz="2000" i="0" dirty="0">
                <a:solidFill>
                  <a:srgbClr val="292929"/>
                </a:solidFill>
                <a:effectLst/>
                <a:latin typeface="charter"/>
              </a:rPr>
              <a:t>Postgres Database</a:t>
            </a:r>
          </a:p>
          <a:p>
            <a:endParaRPr lang="en-US" sz="200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E953719-4CE3-49AB-9A9C-8A2259D51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908" y="1259320"/>
            <a:ext cx="4745994" cy="15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BAA3-74D4-4FB2-9D52-567B8D63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2CE8-3FC1-4D69-967B-C00D8479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A table in Postgres: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CREATE TABLE 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todo_id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SERIAL PRIMARY KEY,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description VARCHAR(255) 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only two attributes in the table: 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todo_id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and description</a:t>
            </a:r>
          </a:p>
          <a:p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What I want to do? </a:t>
            </a:r>
          </a:p>
          <a:p>
            <a:r>
              <a:rPr lang="en-US" dirty="0"/>
              <a:t>type a value of ‘description’ in the client interface and insert into the table </a:t>
            </a:r>
            <a:r>
              <a:rPr lang="en-US" dirty="0" err="1"/>
              <a:t>todo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2C366-2B98-4780-B28B-E082E179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88" y="2024352"/>
            <a:ext cx="6505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5B92-0987-47DB-9991-7925BDD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5B04-8A3E-4555-AE03-1D23E92F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do the “request”?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A4859C-A4CF-411A-80CF-BF8AF766B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43" y="1338833"/>
            <a:ext cx="4745994" cy="1586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A70504-EF24-4B06-B030-563D7A7363B1}"/>
              </a:ext>
            </a:extLst>
          </p:cNvPr>
          <p:cNvSpPr/>
          <p:nvPr/>
        </p:nvSpPr>
        <p:spPr>
          <a:xfrm>
            <a:off x="6814267" y="1825624"/>
            <a:ext cx="731521" cy="671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EB8382D-C20F-4E4F-BBCF-4B85B0030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21275"/>
            <a:ext cx="8172450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BA0CA-0A9B-4672-A24A-5C8808F5D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01" y="3239293"/>
            <a:ext cx="7577519" cy="15931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5D41F3-8C56-4FAF-93E1-D0DCC790F78D}"/>
              </a:ext>
            </a:extLst>
          </p:cNvPr>
          <p:cNvSpPr/>
          <p:nvPr/>
        </p:nvSpPr>
        <p:spPr>
          <a:xfrm>
            <a:off x="6637483" y="3538728"/>
            <a:ext cx="1729277" cy="3716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97339-5DCE-40F3-9C59-955F65359A0A}"/>
              </a:ext>
            </a:extLst>
          </p:cNvPr>
          <p:cNvSpPr/>
          <p:nvPr/>
        </p:nvSpPr>
        <p:spPr>
          <a:xfrm>
            <a:off x="926401" y="5121275"/>
            <a:ext cx="7970711" cy="10556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45A896-A36A-44E7-969A-75C4C0329864}"/>
              </a:ext>
            </a:extLst>
          </p:cNvPr>
          <p:cNvSpPr/>
          <p:nvPr/>
        </p:nvSpPr>
        <p:spPr>
          <a:xfrm>
            <a:off x="4771046" y="3910377"/>
            <a:ext cx="1729277" cy="3716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5062-A12B-4A54-B324-AD900BA2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108087-3037-481F-AD3B-B2DF93266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444" y="2523570"/>
            <a:ext cx="5857875" cy="2771775"/>
          </a:xfr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3967153-8C62-4870-B6E0-122F950F2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84" y="488805"/>
            <a:ext cx="4745994" cy="15865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5E2C1D-6DD4-4B9A-BC3E-8FFA1BF13C50}"/>
              </a:ext>
            </a:extLst>
          </p:cNvPr>
          <p:cNvSpPr/>
          <p:nvPr/>
        </p:nvSpPr>
        <p:spPr>
          <a:xfrm>
            <a:off x="7890211" y="984504"/>
            <a:ext cx="731521" cy="3159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914BE-5F39-4CF7-ABF3-16D5EE911722}"/>
              </a:ext>
            </a:extLst>
          </p:cNvPr>
          <p:cNvSpPr/>
          <p:nvPr/>
        </p:nvSpPr>
        <p:spPr>
          <a:xfrm>
            <a:off x="2876263" y="2875008"/>
            <a:ext cx="3818736" cy="244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EEF1B-5ADC-436D-91DE-233E5D0A127E}"/>
              </a:ext>
            </a:extLst>
          </p:cNvPr>
          <p:cNvSpPr/>
          <p:nvPr/>
        </p:nvSpPr>
        <p:spPr>
          <a:xfrm>
            <a:off x="2876262" y="4343471"/>
            <a:ext cx="3484781" cy="244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C3263F-EFE5-4549-906D-AADE6E6F1788}"/>
              </a:ext>
            </a:extLst>
          </p:cNvPr>
          <p:cNvSpPr/>
          <p:nvPr/>
        </p:nvSpPr>
        <p:spPr>
          <a:xfrm>
            <a:off x="1676941" y="4556097"/>
            <a:ext cx="1106016" cy="134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338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charter</vt:lpstr>
      <vt:lpstr>Arial</vt:lpstr>
      <vt:lpstr>Calibri</vt:lpstr>
      <vt:lpstr>Calibri Light</vt:lpstr>
      <vt:lpstr>Consolas</vt:lpstr>
      <vt:lpstr>Times New Roman</vt:lpstr>
      <vt:lpstr>Office Theme</vt:lpstr>
      <vt:lpstr>COSC3380: Database ER design, Normalization and Web App An Airline Database System</vt:lpstr>
      <vt:lpstr>What is web application?</vt:lpstr>
      <vt:lpstr>What is Web application?</vt:lpstr>
      <vt:lpstr>Three tier architecture</vt:lpstr>
      <vt:lpstr>Web application architecture</vt:lpstr>
      <vt:lpstr>Web application architecture</vt:lpstr>
      <vt:lpstr>An example Web application</vt:lpstr>
      <vt:lpstr>Web client</vt:lpstr>
      <vt:lpstr>Request</vt:lpstr>
      <vt:lpstr>Web server </vt:lpstr>
      <vt:lpstr>Web Server</vt:lpstr>
      <vt:lpstr>Database</vt:lpstr>
      <vt:lpstr>Other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COSC3380: Database ER design, Normalization and Web App An Airline Database System</dc:title>
  <dc:creator>Xiantian Zhou</dc:creator>
  <cp:lastModifiedBy>Xiantian Zhou</cp:lastModifiedBy>
  <cp:revision>2</cp:revision>
  <dcterms:created xsi:type="dcterms:W3CDTF">2020-11-24T04:27:05Z</dcterms:created>
  <dcterms:modified xsi:type="dcterms:W3CDTF">2020-11-24T16:52:19Z</dcterms:modified>
</cp:coreProperties>
</file>