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C6B2-1108-4E1A-864B-BB3E6889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0519C-E1BF-41C8-865A-CDCAB26D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E5AD-0467-4ABB-B907-C7768145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F43D-3614-4D6B-B42C-01A5B6E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F9C7-059E-4022-AE24-D8B88FD6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F7BB-CF95-4F35-BF17-4A8C453D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8DD96-0DA5-4920-907B-23C5E0261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7ECE-240C-4ABA-A4D7-663B02B1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8EE8-BD6F-4659-A5D5-EDE2D4B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7B08-85BE-47FD-8FFE-F66FF1EF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1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AAE5C-085B-48B1-9526-24A26F43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507A-FDCF-46A6-8D80-64A69256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D5D2-6DA1-4B53-BE09-EA681C75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7568-5CA6-4778-8E5A-E264ACFB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E7B8-CF18-4535-B332-8E9532B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9CB5-5A06-4F43-AD48-04F1B55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EB05-37E0-4D38-8535-22068D1C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6D47-BFB7-4EED-B078-B583CF84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AE04-1DB2-4EE1-9958-BEDB1883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23A2-BC6F-4469-B14F-545365D6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12D3-D34C-485A-945B-59C50050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BB52A-CC86-4F05-A4E2-865776F9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0FA8-13A8-4FB9-95D4-3EAABB31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FBEA-AE5E-43ED-999E-C8A92E4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3245-C812-4AAD-8859-C8A9B3BD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A0F9-C6D0-4409-9EAF-277349E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3D14-2A12-4C6B-BD3E-CA43D9E6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2B389-2586-4CD5-9E4B-F0FF5911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4326-2018-4E70-BA7E-14DA9AF5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906F-5698-4C1A-8AB3-99050325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0BD6-A1FA-4C9B-9202-9523DFB6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2E85-9B5B-4BBD-A6C0-C1A870BA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FBCD-73C4-4B53-A308-09AB76E6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4C54-F36A-46E8-B27B-554B7CC5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11AA5-BCF4-4DA8-B845-874D268F0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96BC0-0448-4B30-A941-ACD384133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46D57-80E2-45C2-AE43-7B608E1B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B33FA-7C90-4362-8B9A-B084414E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0FB58-1C8F-4820-87BA-9486B965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16E5-94E3-443B-A5B2-A453628E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8F5F1-A663-4DBC-B4F1-50AAF9A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7B0D9-6402-4404-9360-D06201BC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3A2BB-BCF4-4A55-9F2F-133B359E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31BA3-B30F-4716-9777-F3A8B86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E8DCF-76F0-4235-9E2A-905CFD40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DDE7-0A7B-4A9D-A41F-6AC41BF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6E32-6626-4BBD-8D38-DB5601C5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008E-9E2D-4562-AB8A-6BCCC483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EA5B2-CAFB-4268-9AAE-194BC6A0F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437BF-E430-4F83-9C40-7494BA9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8D785-3D34-451D-9660-F6003AE4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2E03D-7F13-4C57-B5A6-D1723F46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73C4-DE26-46C5-BBB3-A88764E1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448A5-A8D2-4164-A0C8-9FC6973A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78718-5BBB-4E8C-A0A6-2F58F3AB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16E4-47C6-4355-B855-D41C7C51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A8C3-0F93-4CB2-A958-ACB597EE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B8B7-9044-4DBC-B5E2-91E2D03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6C969-093E-4E55-AE0D-7F77201F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245F3-CF33-4B0F-AF50-DEE2D253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AFA8-30AF-4A32-9A1C-AD97731A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A243-32FD-4426-A8AD-CADA91629C77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D5C4-CFF5-40D6-BB32-BD31E7651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94A-DE7B-43CF-A443-1AA08C1B9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29CC-81D3-48D9-BDCB-ABA2F6F2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7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DACD8D-40BC-44BB-BC00-3E81EF370CAC}"/>
              </a:ext>
            </a:extLst>
          </p:cNvPr>
          <p:cNvSpPr/>
          <p:nvPr/>
        </p:nvSpPr>
        <p:spPr>
          <a:xfrm>
            <a:off x="2870942" y="1737360"/>
            <a:ext cx="6392636" cy="3383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D38EE-8CF2-487F-B3BA-B0BEE74AAC21}"/>
              </a:ext>
            </a:extLst>
          </p:cNvPr>
          <p:cNvSpPr/>
          <p:nvPr/>
        </p:nvSpPr>
        <p:spPr>
          <a:xfrm>
            <a:off x="549804" y="1737360"/>
            <a:ext cx="1832460" cy="26514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7BB77AA-D062-4D84-BE2A-47E93BF5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3" y="2306235"/>
            <a:ext cx="1476913" cy="52076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98792A-91CE-4992-8312-4BB53B042588}"/>
              </a:ext>
            </a:extLst>
          </p:cNvPr>
          <p:cNvSpPr/>
          <p:nvPr/>
        </p:nvSpPr>
        <p:spPr>
          <a:xfrm>
            <a:off x="836770" y="3364969"/>
            <a:ext cx="1258528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03E346-D694-4030-8902-41A45EEF9247}"/>
              </a:ext>
            </a:extLst>
          </p:cNvPr>
          <p:cNvSpPr/>
          <p:nvPr/>
        </p:nvSpPr>
        <p:spPr>
          <a:xfrm>
            <a:off x="4072697" y="2100555"/>
            <a:ext cx="1258528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LDA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A0394E-347A-496D-9C9D-CD82D13FF4AC}"/>
              </a:ext>
            </a:extLst>
          </p:cNvPr>
          <p:cNvSpPr/>
          <p:nvPr/>
        </p:nvSpPr>
        <p:spPr>
          <a:xfrm>
            <a:off x="6193149" y="2100554"/>
            <a:ext cx="1335256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Hyperband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E089FE-8032-4964-9F2B-B0481F6944B7}"/>
              </a:ext>
            </a:extLst>
          </p:cNvPr>
          <p:cNvSpPr/>
          <p:nvPr/>
        </p:nvSpPr>
        <p:spPr>
          <a:xfrm>
            <a:off x="3199120" y="4036829"/>
            <a:ext cx="1687304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Choose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EB0D48-995D-413F-AD17-C4B98D977D40}"/>
              </a:ext>
            </a:extLst>
          </p:cNvPr>
          <p:cNvSpPr/>
          <p:nvPr/>
        </p:nvSpPr>
        <p:spPr>
          <a:xfrm>
            <a:off x="5111190" y="4020526"/>
            <a:ext cx="1969620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Hypo-parameters Tuning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DD3D31-BAD0-45B8-94DA-67A52151E30C}"/>
              </a:ext>
            </a:extLst>
          </p:cNvPr>
          <p:cNvSpPr/>
          <p:nvPr/>
        </p:nvSpPr>
        <p:spPr>
          <a:xfrm>
            <a:off x="7305576" y="4020526"/>
            <a:ext cx="1687304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Metric Establishing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89A002-7C9E-4AFA-9930-491F2D5A5570}"/>
              </a:ext>
            </a:extLst>
          </p:cNvPr>
          <p:cNvSpPr/>
          <p:nvPr/>
        </p:nvSpPr>
        <p:spPr>
          <a:xfrm>
            <a:off x="727578" y="2289024"/>
            <a:ext cx="1476913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1F40C0-E9BA-426B-87C7-1D4C637FC81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1466034" y="2809785"/>
            <a:ext cx="1" cy="55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231ED-4270-45C2-BBBA-DA493E4917A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82264" y="2360934"/>
            <a:ext cx="169043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20700A7-B736-4911-93B1-445276CBADE5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5532269" y="1791008"/>
            <a:ext cx="498201" cy="215881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CBF71E-2F2F-495F-923F-E57507B5EBF6}"/>
              </a:ext>
            </a:extLst>
          </p:cNvPr>
          <p:cNvCxnSpPr>
            <a:stCxn id="24" idx="2"/>
          </p:cNvCxnSpPr>
          <p:nvPr/>
        </p:nvCxnSpPr>
        <p:spPr>
          <a:xfrm>
            <a:off x="6860777" y="2621315"/>
            <a:ext cx="0" cy="498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29D2EFA-6CE3-49AE-8574-89EC9EAA690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827253" y="3640278"/>
            <a:ext cx="4321975" cy="3802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C36EA8-06BC-4231-9ABA-0364D09F4B43}"/>
              </a:ext>
            </a:extLst>
          </p:cNvPr>
          <p:cNvCxnSpPr>
            <a:cxnSpLocks/>
          </p:cNvCxnSpPr>
          <p:nvPr/>
        </p:nvCxnSpPr>
        <p:spPr>
          <a:xfrm>
            <a:off x="5781369" y="3119517"/>
            <a:ext cx="0" cy="520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BB96EE-3B37-4E1A-B3D3-73E102EFD872}"/>
              </a:ext>
            </a:extLst>
          </p:cNvPr>
          <p:cNvCxnSpPr/>
          <p:nvPr/>
        </p:nvCxnSpPr>
        <p:spPr>
          <a:xfrm>
            <a:off x="3827253" y="3640278"/>
            <a:ext cx="0" cy="412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89DD76A-0C06-4583-8869-7E3C746B2A97}"/>
              </a:ext>
            </a:extLst>
          </p:cNvPr>
          <p:cNvCxnSpPr/>
          <p:nvPr/>
        </p:nvCxnSpPr>
        <p:spPr>
          <a:xfrm>
            <a:off x="5781369" y="3640278"/>
            <a:ext cx="0" cy="396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F37CE60-759A-4692-877C-B999DEB222B6}"/>
              </a:ext>
            </a:extLst>
          </p:cNvPr>
          <p:cNvSpPr/>
          <p:nvPr/>
        </p:nvSpPr>
        <p:spPr>
          <a:xfrm>
            <a:off x="9906882" y="1737360"/>
            <a:ext cx="886248" cy="26514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Testing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F24D1E-A4B5-45A9-B046-542CE15BEFDF}"/>
              </a:ext>
            </a:extLst>
          </p:cNvPr>
          <p:cNvCxnSpPr>
            <a:cxnSpLocks/>
          </p:cNvCxnSpPr>
          <p:nvPr/>
        </p:nvCxnSpPr>
        <p:spPr>
          <a:xfrm>
            <a:off x="9263578" y="2360934"/>
            <a:ext cx="650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BF3B7A1-3F68-4F5C-9F04-691C1BF78C04}"/>
              </a:ext>
            </a:extLst>
          </p:cNvPr>
          <p:cNvSpPr txBox="1"/>
          <p:nvPr/>
        </p:nvSpPr>
        <p:spPr>
          <a:xfrm>
            <a:off x="836770" y="1347019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Layer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09FE3-B2DB-439C-B8A4-6250FD8BC127}"/>
              </a:ext>
            </a:extLst>
          </p:cNvPr>
          <p:cNvSpPr txBox="1"/>
          <p:nvPr/>
        </p:nvSpPr>
        <p:spPr>
          <a:xfrm>
            <a:off x="5331225" y="1347019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Layer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50B36-9D6D-469E-9F3E-2861D999C87D}"/>
              </a:ext>
            </a:extLst>
          </p:cNvPr>
          <p:cNvSpPr txBox="1"/>
          <p:nvPr/>
        </p:nvSpPr>
        <p:spPr>
          <a:xfrm>
            <a:off x="9512457" y="1347019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Layer</a:t>
            </a:r>
          </a:p>
        </p:txBody>
      </p:sp>
    </p:spTree>
    <p:extLst>
      <p:ext uri="{BB962C8B-B14F-4D97-AF65-F5344CB8AC3E}">
        <p14:creationId xmlns:p14="http://schemas.microsoft.com/office/powerpoint/2010/main" val="18029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21">
            <a:extLst>
              <a:ext uri="{FF2B5EF4-FFF2-40B4-BE49-F238E27FC236}">
                <a16:creationId xmlns:a16="http://schemas.microsoft.com/office/drawing/2014/main" id="{7A43B7AE-D268-AB4F-A19C-E54117CA73A3}"/>
              </a:ext>
            </a:extLst>
          </p:cNvPr>
          <p:cNvSpPr/>
          <p:nvPr/>
        </p:nvSpPr>
        <p:spPr>
          <a:xfrm>
            <a:off x="633715" y="468340"/>
            <a:ext cx="1258528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Text Data</a:t>
            </a:r>
          </a:p>
        </p:txBody>
      </p:sp>
      <p:sp>
        <p:nvSpPr>
          <p:cNvPr id="5" name="Rectangle: Rounded Corners 21">
            <a:extLst>
              <a:ext uri="{FF2B5EF4-FFF2-40B4-BE49-F238E27FC236}">
                <a16:creationId xmlns:a16="http://schemas.microsoft.com/office/drawing/2014/main" id="{3F9E2395-11EE-4D42-BA4E-80BFC8703037}"/>
              </a:ext>
            </a:extLst>
          </p:cNvPr>
          <p:cNvSpPr/>
          <p:nvPr/>
        </p:nvSpPr>
        <p:spPr>
          <a:xfrm>
            <a:off x="633714" y="1544285"/>
            <a:ext cx="3486755" cy="7025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LDA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AAB1DF-35D8-094E-8531-069FE9DC44F9}"/>
              </a:ext>
            </a:extLst>
          </p:cNvPr>
          <p:cNvCxnSpPr>
            <a:cxnSpLocks/>
          </p:cNvCxnSpPr>
          <p:nvPr/>
        </p:nvCxnSpPr>
        <p:spPr>
          <a:xfrm flipH="1">
            <a:off x="1262978" y="989101"/>
            <a:ext cx="1" cy="55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21">
            <a:extLst>
              <a:ext uri="{FF2B5EF4-FFF2-40B4-BE49-F238E27FC236}">
                <a16:creationId xmlns:a16="http://schemas.microsoft.com/office/drawing/2014/main" id="{F785292A-4000-3F48-8268-B66B2EE1F53A}"/>
              </a:ext>
            </a:extLst>
          </p:cNvPr>
          <p:cNvSpPr/>
          <p:nvPr/>
        </p:nvSpPr>
        <p:spPr>
          <a:xfrm>
            <a:off x="2691723" y="468340"/>
            <a:ext cx="1428745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Configs 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E0E61-8207-B747-9F61-0A18AF4A7625}"/>
              </a:ext>
            </a:extLst>
          </p:cNvPr>
          <p:cNvCxnSpPr>
            <a:cxnSpLocks/>
          </p:cNvCxnSpPr>
          <p:nvPr/>
        </p:nvCxnSpPr>
        <p:spPr>
          <a:xfrm flipH="1">
            <a:off x="3320987" y="989101"/>
            <a:ext cx="1" cy="55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21">
            <a:extLst>
              <a:ext uri="{FF2B5EF4-FFF2-40B4-BE49-F238E27FC236}">
                <a16:creationId xmlns:a16="http://schemas.microsoft.com/office/drawing/2014/main" id="{FB76F1BE-586B-8941-ACD7-733A12ADFD52}"/>
              </a:ext>
            </a:extLst>
          </p:cNvPr>
          <p:cNvSpPr/>
          <p:nvPr/>
        </p:nvSpPr>
        <p:spPr>
          <a:xfrm>
            <a:off x="633713" y="2811110"/>
            <a:ext cx="3486755" cy="7025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LDA Results with Metric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3E0EE-44B2-1542-8A15-C36B7C78203E}"/>
              </a:ext>
            </a:extLst>
          </p:cNvPr>
          <p:cNvCxnSpPr>
            <a:cxnSpLocks/>
          </p:cNvCxnSpPr>
          <p:nvPr/>
        </p:nvCxnSpPr>
        <p:spPr>
          <a:xfrm flipH="1">
            <a:off x="2377090" y="2246871"/>
            <a:ext cx="1" cy="55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1">
            <a:extLst>
              <a:ext uri="{FF2B5EF4-FFF2-40B4-BE49-F238E27FC236}">
                <a16:creationId xmlns:a16="http://schemas.microsoft.com/office/drawing/2014/main" id="{3A3CFA79-1323-604B-B3D9-4C1588111536}"/>
              </a:ext>
            </a:extLst>
          </p:cNvPr>
          <p:cNvSpPr/>
          <p:nvPr/>
        </p:nvSpPr>
        <p:spPr>
          <a:xfrm>
            <a:off x="1662717" y="4078405"/>
            <a:ext cx="1428745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Configs 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E8377-2793-6A4F-A639-2F2794D00F38}"/>
              </a:ext>
            </a:extLst>
          </p:cNvPr>
          <p:cNvCxnSpPr>
            <a:cxnSpLocks/>
          </p:cNvCxnSpPr>
          <p:nvPr/>
        </p:nvCxnSpPr>
        <p:spPr>
          <a:xfrm flipH="1">
            <a:off x="2377088" y="3513696"/>
            <a:ext cx="1" cy="55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B6E6ED-C08B-8247-B532-DE9FFF4B78F4}"/>
              </a:ext>
            </a:extLst>
          </p:cNvPr>
          <p:cNvCxnSpPr>
            <a:stCxn id="11" idx="3"/>
          </p:cNvCxnSpPr>
          <p:nvPr/>
        </p:nvCxnSpPr>
        <p:spPr>
          <a:xfrm flipV="1">
            <a:off x="3091462" y="1266693"/>
            <a:ext cx="1692483" cy="307209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008DD-BA93-3644-A006-06C6329B9124}"/>
              </a:ext>
            </a:extLst>
          </p:cNvPr>
          <p:cNvSpPr txBox="1"/>
          <p:nvPr/>
        </p:nvSpPr>
        <p:spPr>
          <a:xfrm>
            <a:off x="4712043" y="2246871"/>
            <a:ext cx="138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Hyperband Iterative Searching</a:t>
            </a:r>
          </a:p>
        </p:txBody>
      </p:sp>
      <p:sp>
        <p:nvSpPr>
          <p:cNvPr id="19" name="Rectangle: Rounded Corners 21">
            <a:extLst>
              <a:ext uri="{FF2B5EF4-FFF2-40B4-BE49-F238E27FC236}">
                <a16:creationId xmlns:a16="http://schemas.microsoft.com/office/drawing/2014/main" id="{730A225D-04D6-484B-A7D7-A94D32E47BAA}"/>
              </a:ext>
            </a:extLst>
          </p:cNvPr>
          <p:cNvSpPr/>
          <p:nvPr/>
        </p:nvSpPr>
        <p:spPr>
          <a:xfrm>
            <a:off x="1661430" y="5143283"/>
            <a:ext cx="1428745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Config 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51137-3955-244A-8390-D805E5A201F6}"/>
              </a:ext>
            </a:extLst>
          </p:cNvPr>
          <p:cNvCxnSpPr>
            <a:cxnSpLocks/>
          </p:cNvCxnSpPr>
          <p:nvPr/>
        </p:nvCxnSpPr>
        <p:spPr>
          <a:xfrm flipH="1">
            <a:off x="2375801" y="4580413"/>
            <a:ext cx="1" cy="55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1">
            <a:extLst>
              <a:ext uri="{FF2B5EF4-FFF2-40B4-BE49-F238E27FC236}">
                <a16:creationId xmlns:a16="http://schemas.microsoft.com/office/drawing/2014/main" id="{167AC0FE-4AC6-9B45-A1B9-D098DAE87B4C}"/>
              </a:ext>
            </a:extLst>
          </p:cNvPr>
          <p:cNvSpPr/>
          <p:nvPr/>
        </p:nvSpPr>
        <p:spPr>
          <a:xfrm>
            <a:off x="4150893" y="5143283"/>
            <a:ext cx="1428745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Verify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3C0032-B703-5640-8C3D-873657653368}"/>
              </a:ext>
            </a:extLst>
          </p:cNvPr>
          <p:cNvCxnSpPr/>
          <p:nvPr/>
        </p:nvCxnSpPr>
        <p:spPr>
          <a:xfrm flipH="1">
            <a:off x="3320987" y="1266693"/>
            <a:ext cx="14629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F45F8E-D274-3149-804C-B0175DABE42D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3090175" y="5403664"/>
            <a:ext cx="1060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42D74-083A-8A42-9656-FAC4013F2A27}"/>
              </a:ext>
            </a:extLst>
          </p:cNvPr>
          <p:cNvCxnSpPr/>
          <p:nvPr/>
        </p:nvCxnSpPr>
        <p:spPr>
          <a:xfrm>
            <a:off x="5579638" y="5403663"/>
            <a:ext cx="1060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7469A7E6-4E5B-6D47-9AD4-986AC6759CD0}"/>
              </a:ext>
            </a:extLst>
          </p:cNvPr>
          <p:cNvSpPr/>
          <p:nvPr/>
        </p:nvSpPr>
        <p:spPr>
          <a:xfrm>
            <a:off x="6640356" y="5143283"/>
            <a:ext cx="1428745" cy="5207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Topic-words</a:t>
            </a:r>
          </a:p>
        </p:txBody>
      </p:sp>
    </p:spTree>
    <p:extLst>
      <p:ext uri="{BB962C8B-B14F-4D97-AF65-F5344CB8AC3E}">
        <p14:creationId xmlns:p14="http://schemas.microsoft.com/office/powerpoint/2010/main" val="232660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Dongqing</dc:creator>
  <cp:lastModifiedBy>Tian Liu</cp:lastModifiedBy>
  <cp:revision>4</cp:revision>
  <dcterms:created xsi:type="dcterms:W3CDTF">2021-12-03T22:10:43Z</dcterms:created>
  <dcterms:modified xsi:type="dcterms:W3CDTF">2021-12-05T00:28:34Z</dcterms:modified>
</cp:coreProperties>
</file>