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107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786BFD-5408-4F12-8D3E-36AE2D897218}" type="datetimeFigureOut">
              <a:rPr lang="zh-CN" altLang="en-US" smtClean="0"/>
              <a:t>2016/1/19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3E9E64-F3CF-419A-8849-91C90BDB46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45245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http://www.xuebuyuan.com/1222574.html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3E9E64-F3CF-419A-8849-91C90BDB466E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74808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3D7FD-F798-45F0-869F-CAEBB9C3A265}" type="datetimeFigureOut">
              <a:rPr lang="zh-CN" altLang="en-US" smtClean="0"/>
              <a:t>2016/1/19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F6305-DDB5-4F7C-9419-C181A7009D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2334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3D7FD-F798-45F0-869F-CAEBB9C3A265}" type="datetimeFigureOut">
              <a:rPr lang="zh-CN" altLang="en-US" smtClean="0"/>
              <a:t>2016/1/19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F6305-DDB5-4F7C-9419-C181A7009D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4525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3D7FD-F798-45F0-869F-CAEBB9C3A265}" type="datetimeFigureOut">
              <a:rPr lang="zh-CN" altLang="en-US" smtClean="0"/>
              <a:t>2016/1/19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F6305-DDB5-4F7C-9419-C181A7009D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8186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3D7FD-F798-45F0-869F-CAEBB9C3A265}" type="datetimeFigureOut">
              <a:rPr lang="zh-CN" altLang="en-US" smtClean="0"/>
              <a:t>2016/1/19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F6305-DDB5-4F7C-9419-C181A7009D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8235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3D7FD-F798-45F0-869F-CAEBB9C3A265}" type="datetimeFigureOut">
              <a:rPr lang="zh-CN" altLang="en-US" smtClean="0"/>
              <a:t>2016/1/19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F6305-DDB5-4F7C-9419-C181A7009D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2098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3D7FD-F798-45F0-869F-CAEBB9C3A265}" type="datetimeFigureOut">
              <a:rPr lang="zh-CN" altLang="en-US" smtClean="0"/>
              <a:t>2016/1/19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F6305-DDB5-4F7C-9419-C181A7009D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6549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3D7FD-F798-45F0-869F-CAEBB9C3A265}" type="datetimeFigureOut">
              <a:rPr lang="zh-CN" altLang="en-US" smtClean="0"/>
              <a:t>2016/1/19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F6305-DDB5-4F7C-9419-C181A7009D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8202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3D7FD-F798-45F0-869F-CAEBB9C3A265}" type="datetimeFigureOut">
              <a:rPr lang="zh-CN" altLang="en-US" smtClean="0"/>
              <a:t>2016/1/19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F6305-DDB5-4F7C-9419-C181A7009D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346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3D7FD-F798-45F0-869F-CAEBB9C3A265}" type="datetimeFigureOut">
              <a:rPr lang="zh-CN" altLang="en-US" smtClean="0"/>
              <a:t>2016/1/19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F6305-DDB5-4F7C-9419-C181A7009D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0004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3D7FD-F798-45F0-869F-CAEBB9C3A265}" type="datetimeFigureOut">
              <a:rPr lang="zh-CN" altLang="en-US" smtClean="0"/>
              <a:t>2016/1/19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F6305-DDB5-4F7C-9419-C181A7009D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8423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3D7FD-F798-45F0-869F-CAEBB9C3A265}" type="datetimeFigureOut">
              <a:rPr lang="zh-CN" altLang="en-US" smtClean="0"/>
              <a:t>2016/1/19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F6305-DDB5-4F7C-9419-C181A7009D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5447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3D7FD-F798-45F0-869F-CAEBB9C3A265}" type="datetimeFigureOut">
              <a:rPr lang="zh-CN" altLang="en-US" smtClean="0"/>
              <a:t>2016/1/19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9F6305-DDB5-4F7C-9419-C181A7009D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7096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go.microsoft.com/fwlink/p?LinkID=271979" TargetMode="External"/><Relationship Id="rId2" Type="http://schemas.openxmlformats.org/officeDocument/2006/relationships/hyperlink" Target="http://go.microsoft.com/fwlink/p?LinkID=239721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WinDbg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5409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3 ways to get Debugging Tools for Windows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b="1" dirty="0" smtClean="0"/>
              <a:t>As part of the </a:t>
            </a:r>
            <a:r>
              <a:rPr lang="en-US" altLang="zh-CN" b="1" dirty="0" err="1" smtClean="0"/>
              <a:t>WDK</a:t>
            </a:r>
            <a:r>
              <a:rPr lang="en-US" altLang="zh-CN" dirty="0" err="1" smtClean="0"/>
              <a:t>Install</a:t>
            </a:r>
            <a:r>
              <a:rPr lang="en-US" altLang="zh-CN" dirty="0" smtClean="0"/>
              <a:t> Microsoft Visual Studio and then install the Windows Driver Kit (WDK). Debugging Tools for Windows is included in the WDK. You can </a:t>
            </a:r>
            <a:r>
              <a:rPr lang="en-US" altLang="zh-CN" dirty="0" smtClean="0">
                <a:hlinkClick r:id="rId2"/>
              </a:rPr>
              <a:t>get the integrated environment here</a:t>
            </a:r>
            <a:r>
              <a:rPr lang="en-US" altLang="zh-CN" dirty="0" smtClean="0"/>
              <a:t>.</a:t>
            </a:r>
          </a:p>
          <a:p>
            <a:r>
              <a:rPr lang="en-US" altLang="zh-CN" b="1" dirty="0" smtClean="0"/>
              <a:t>As part of the Windows </a:t>
            </a:r>
            <a:r>
              <a:rPr lang="en-US" altLang="zh-CN" b="1" dirty="0" err="1" smtClean="0"/>
              <a:t>SDK</a:t>
            </a:r>
            <a:r>
              <a:rPr lang="en-US" altLang="zh-CN" dirty="0" err="1" smtClean="0"/>
              <a:t>Install</a:t>
            </a:r>
            <a:r>
              <a:rPr lang="en-US" altLang="zh-CN" dirty="0" smtClean="0"/>
              <a:t> the Windows Software Development Kit (SDK). Debugging Tools for Windows is included in the Windows SDK. You can </a:t>
            </a:r>
            <a:r>
              <a:rPr lang="en-US" altLang="zh-CN" dirty="0" smtClean="0">
                <a:hlinkClick r:id="rId3"/>
              </a:rPr>
              <a:t>get the Windows SDK here</a:t>
            </a:r>
            <a:r>
              <a:rPr lang="en-US" altLang="zh-CN" dirty="0" smtClean="0"/>
              <a:t>.</a:t>
            </a:r>
          </a:p>
          <a:p>
            <a:r>
              <a:rPr lang="en-US" altLang="zh-CN" b="1" dirty="0" smtClean="0"/>
              <a:t>As a standalone tool </a:t>
            </a:r>
            <a:r>
              <a:rPr lang="en-US" altLang="zh-CN" b="1" dirty="0" err="1" smtClean="0"/>
              <a:t>set</a:t>
            </a:r>
            <a:r>
              <a:rPr lang="en-US" altLang="zh-CN" dirty="0" err="1" smtClean="0"/>
              <a:t>If</a:t>
            </a:r>
            <a:r>
              <a:rPr lang="en-US" altLang="zh-CN" dirty="0" smtClean="0"/>
              <a:t> you want to download only Debugging Tools for Windows, </a:t>
            </a:r>
            <a:r>
              <a:rPr lang="en-US" altLang="zh-CN" dirty="0" smtClean="0">
                <a:hlinkClick r:id="rId3"/>
              </a:rPr>
              <a:t>install the Windows SDK</a:t>
            </a:r>
            <a:r>
              <a:rPr lang="en-US" altLang="zh-CN" dirty="0" smtClean="0"/>
              <a:t>, and, during the installation, select the </a:t>
            </a:r>
            <a:r>
              <a:rPr lang="en-US" altLang="zh-CN" b="1" dirty="0" smtClean="0"/>
              <a:t>Debugging Tools for Windows</a:t>
            </a:r>
            <a:r>
              <a:rPr lang="en-US" altLang="zh-CN" dirty="0" smtClean="0"/>
              <a:t> box and clear all the other boxes.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020209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当前操作系统版本信息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Cmd</a:t>
            </a:r>
            <a:r>
              <a:rPr lang="en-US" altLang="zh-CN" dirty="0"/>
              <a:t> </a:t>
            </a:r>
            <a:r>
              <a:rPr lang="en-US" altLang="zh-CN" dirty="0" smtClean="0"/>
              <a:t>&gt; msinfo32</a:t>
            </a:r>
          </a:p>
          <a:p>
            <a:r>
              <a:rPr lang="zh-CN" altLang="en-US" dirty="0" smtClean="0"/>
              <a:t>操作系统：</a:t>
            </a:r>
            <a:r>
              <a:rPr lang="en-US" altLang="zh-CN" dirty="0" smtClean="0"/>
              <a:t>Windows 8.1 </a:t>
            </a:r>
            <a:r>
              <a:rPr lang="zh-CN" altLang="en-US" dirty="0" smtClean="0"/>
              <a:t>专业版</a:t>
            </a:r>
            <a:endParaRPr lang="en-US" altLang="zh-CN" dirty="0" smtClean="0"/>
          </a:p>
          <a:p>
            <a:r>
              <a:rPr lang="zh-CN" altLang="en-US" dirty="0" smtClean="0"/>
              <a:t>硬件抽象层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版本 </a:t>
            </a:r>
            <a:r>
              <a:rPr lang="en-US" altLang="zh-CN" dirty="0" smtClean="0"/>
              <a:t>= “6.3.9600.17196”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007460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SOS in Visual Studio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Son of </a:t>
            </a:r>
            <a:r>
              <a:rPr lang="en-US" altLang="zh-CN" dirty="0" smtClean="0"/>
              <a:t>Strike (</a:t>
            </a:r>
            <a:r>
              <a:rPr lang="en-US" altLang="zh-CN" dirty="0"/>
              <a:t>SOS): SOS</a:t>
            </a:r>
            <a:r>
              <a:rPr lang="zh-CN" altLang="en-US" dirty="0"/>
              <a:t>是作为</a:t>
            </a:r>
            <a:r>
              <a:rPr lang="en-US" altLang="zh-CN" dirty="0" err="1"/>
              <a:t>.net</a:t>
            </a:r>
            <a:r>
              <a:rPr lang="en-US" altLang="zh-CN" dirty="0"/>
              <a:t> framework</a:t>
            </a:r>
            <a:r>
              <a:rPr lang="zh-CN" altLang="en-US" dirty="0"/>
              <a:t>的一部分安装的</a:t>
            </a:r>
            <a:r>
              <a:rPr lang="en-US" altLang="zh-CN" dirty="0"/>
              <a:t>(SOS.dll)</a:t>
            </a:r>
            <a:r>
              <a:rPr lang="zh-CN" altLang="en-US" dirty="0"/>
              <a:t>，位于</a:t>
            </a:r>
            <a:r>
              <a:rPr lang="en-US" altLang="zh-CN" dirty="0"/>
              <a:t>%</a:t>
            </a:r>
            <a:r>
              <a:rPr lang="en-US" altLang="zh-CN" dirty="0" err="1"/>
              <a:t>windir</a:t>
            </a:r>
            <a:r>
              <a:rPr lang="en-US" altLang="zh-CN" dirty="0"/>
              <a:t>%/Microsoft.NET/Framework/v*.*.****(</a:t>
            </a:r>
            <a:r>
              <a:rPr lang="zh-CN" altLang="en-US" dirty="0"/>
              <a:t>版本号</a:t>
            </a:r>
            <a:r>
              <a:rPr lang="en-US" altLang="zh-CN" dirty="0"/>
              <a:t>)/</a:t>
            </a:r>
            <a:r>
              <a:rPr lang="zh-CN" altLang="en-US" dirty="0"/>
              <a:t>目录下。在使用</a:t>
            </a:r>
            <a:r>
              <a:rPr lang="en-US" altLang="zh-CN" dirty="0"/>
              <a:t>SOS(</a:t>
            </a:r>
            <a:r>
              <a:rPr lang="zh-CN" altLang="en-US" dirty="0"/>
              <a:t>加载</a:t>
            </a:r>
            <a:r>
              <a:rPr lang="en-US" altLang="zh-CN" dirty="0"/>
              <a:t>SOS.dll)</a:t>
            </a:r>
            <a:r>
              <a:rPr lang="zh-CN" altLang="en-US" dirty="0"/>
              <a:t>进行调试的</a:t>
            </a:r>
            <a:r>
              <a:rPr lang="zh-CN" altLang="en-US" dirty="0" smtClean="0"/>
              <a:t>步骤。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05717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Step 1. </a:t>
            </a:r>
            <a:r>
              <a:rPr lang="zh-CN" altLang="en-US" dirty="0" smtClean="0"/>
              <a:t>设置项目属性，以便启动托管调试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菜单</a:t>
            </a:r>
            <a:r>
              <a:rPr lang="en-US" altLang="zh-CN" dirty="0"/>
              <a:t>-&gt;</a:t>
            </a:r>
            <a:r>
              <a:rPr lang="zh-CN" altLang="en-US" dirty="0"/>
              <a:t>项目</a:t>
            </a:r>
            <a:r>
              <a:rPr lang="en-US" altLang="zh-CN" dirty="0"/>
              <a:t>(Project)-&gt;Project</a:t>
            </a:r>
            <a:r>
              <a:rPr lang="zh-CN" altLang="en-US" dirty="0"/>
              <a:t>属性</a:t>
            </a:r>
            <a:r>
              <a:rPr lang="en-US" altLang="zh-CN" dirty="0"/>
              <a:t>-&gt;</a:t>
            </a:r>
            <a:r>
              <a:rPr lang="zh-CN" altLang="en-US" dirty="0"/>
              <a:t>调试</a:t>
            </a:r>
            <a:r>
              <a:rPr lang="en-US" altLang="zh-CN" dirty="0"/>
              <a:t>-&gt;</a:t>
            </a:r>
            <a:r>
              <a:rPr lang="zh-CN" altLang="en-US" dirty="0"/>
              <a:t>启用非托管代码调试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3943" y="2584491"/>
            <a:ext cx="5360277" cy="4178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7088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Step 2</a:t>
            </a:r>
            <a:r>
              <a:rPr lang="zh-CN" altLang="en-US" dirty="0"/>
              <a:t>设置</a:t>
            </a:r>
            <a:r>
              <a:rPr lang="en-US" altLang="zh-CN" dirty="0"/>
              <a:t>Symbol</a:t>
            </a:r>
            <a:r>
              <a:rPr lang="zh-CN" altLang="en-US" dirty="0"/>
              <a:t>目录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772" y="2289777"/>
            <a:ext cx="7181850" cy="441007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778687" y="1506022"/>
            <a:ext cx="425629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/>
              <a:t>菜单-&gt;工具-&gt;选项-&gt;调试-&gt;符号</a:t>
            </a:r>
          </a:p>
        </p:txBody>
      </p:sp>
    </p:spTree>
    <p:extLst>
      <p:ext uri="{BB962C8B-B14F-4D97-AF65-F5344CB8AC3E}">
        <p14:creationId xmlns:p14="http://schemas.microsoft.com/office/powerpoint/2010/main" val="14092373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Step 3 </a:t>
            </a:r>
            <a:r>
              <a:rPr lang="zh-CN" altLang="en-US" dirty="0" smtClean="0"/>
              <a:t>加载</a:t>
            </a:r>
            <a:r>
              <a:rPr lang="en-US" altLang="zh-CN" dirty="0" smtClean="0"/>
              <a:t>SOS 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4125" y="1285547"/>
            <a:ext cx="5019675" cy="43815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725909" y="1690688"/>
            <a:ext cx="445827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/>
              <a:t>菜单</a:t>
            </a:r>
            <a:r>
              <a:rPr lang="en-US" altLang="zh-CN" sz="3200" dirty="0"/>
              <a:t>-&gt;</a:t>
            </a:r>
            <a:r>
              <a:rPr lang="zh-CN" altLang="en-US" sz="3200" dirty="0" smtClean="0"/>
              <a:t>调试</a:t>
            </a:r>
            <a:r>
              <a:rPr lang="en-US" altLang="zh-CN" sz="3200" dirty="0" smtClean="0"/>
              <a:t>-&gt;</a:t>
            </a:r>
            <a:r>
              <a:rPr lang="zh-CN" altLang="en-US" sz="3200" dirty="0" smtClean="0"/>
              <a:t>窗口</a:t>
            </a:r>
            <a:r>
              <a:rPr lang="en-US" altLang="zh-CN" sz="3200" dirty="0" smtClean="0"/>
              <a:t>-&gt;</a:t>
            </a:r>
            <a:r>
              <a:rPr lang="zh-CN" altLang="en-US" sz="3200" dirty="0" smtClean="0"/>
              <a:t>即时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0409745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Step 4. </a:t>
            </a:r>
            <a:r>
              <a:rPr lang="zh-CN" altLang="en-US" dirty="0" smtClean="0"/>
              <a:t>执行</a:t>
            </a:r>
            <a:r>
              <a:rPr lang="en-US" altLang="zh-CN" dirty="0" smtClean="0"/>
              <a:t>SOS</a:t>
            </a:r>
            <a:r>
              <a:rPr lang="zh-CN" altLang="en-US" dirty="0" smtClean="0"/>
              <a:t>命令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!help &lt;command&gt;</a:t>
            </a:r>
          </a:p>
          <a:p>
            <a:r>
              <a:rPr lang="en-US" altLang="zh-CN" dirty="0" smtClean="0"/>
              <a:t>.load </a:t>
            </a:r>
            <a:r>
              <a:rPr lang="en-US" altLang="zh-CN" smtClean="0"/>
              <a:t>sos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663758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257</Words>
  <Application>Microsoft Office PowerPoint</Application>
  <PresentationFormat>宽屏</PresentationFormat>
  <Paragraphs>22</Paragraphs>
  <Slides>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宋体</vt:lpstr>
      <vt:lpstr>Arial</vt:lpstr>
      <vt:lpstr>Calibri</vt:lpstr>
      <vt:lpstr>Calibri Light</vt:lpstr>
      <vt:lpstr>Office 主题</vt:lpstr>
      <vt:lpstr>WinDbg</vt:lpstr>
      <vt:lpstr>3 ways to get Debugging Tools for Windows</vt:lpstr>
      <vt:lpstr>当前操作系统版本信息</vt:lpstr>
      <vt:lpstr>SOS in Visual Studio</vt:lpstr>
      <vt:lpstr>Step 1. 设置项目属性，以便启动托管调试</vt:lpstr>
      <vt:lpstr>Step 2设置Symbol目录</vt:lpstr>
      <vt:lpstr>Step 3 加载SOS </vt:lpstr>
      <vt:lpstr>Step 4. 执行SOS命令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Tony Tang</dc:creator>
  <cp:lastModifiedBy>Tony Tang</cp:lastModifiedBy>
  <cp:revision>27</cp:revision>
  <dcterms:created xsi:type="dcterms:W3CDTF">2016-01-17T08:47:49Z</dcterms:created>
  <dcterms:modified xsi:type="dcterms:W3CDTF">2016-01-19T10:54:49Z</dcterms:modified>
</cp:coreProperties>
</file>