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408" r:id="rId3"/>
    <p:sldId id="666" r:id="rId4"/>
    <p:sldId id="692" r:id="rId5"/>
    <p:sldId id="693" r:id="rId6"/>
    <p:sldId id="694" r:id="rId7"/>
    <p:sldId id="695" r:id="rId8"/>
    <p:sldId id="696" r:id="rId9"/>
    <p:sldId id="697" r:id="rId10"/>
    <p:sldId id="699" r:id="rId11"/>
    <p:sldId id="698" r:id="rId12"/>
    <p:sldId id="700" r:id="rId13"/>
    <p:sldId id="676" r:id="rId14"/>
    <p:sldId id="690" r:id="rId15"/>
    <p:sldId id="293" r:id="rId16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line Lear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4B0BE"/>
    <a:srgbClr val="527688"/>
    <a:srgbClr val="5E889D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048" autoAdjust="0"/>
  </p:normalViewPr>
  <p:slideViewPr>
    <p:cSldViewPr>
      <p:cViewPr varScale="1">
        <p:scale>
          <a:sx n="100" d="100"/>
          <a:sy n="100" d="100"/>
        </p:scale>
        <p:origin x="-112" y="-14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x-none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65915-65BC-9D4C-AEEF-4B8B5412371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725759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722"/>
            <a:ext cx="8280400" cy="52322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6" y="1356809"/>
            <a:ext cx="8207375" cy="646331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4891EEDB-BB68-3744-88DF-3B37F5095C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473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90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73881"/>
            <a:ext cx="2058988" cy="40207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573881"/>
            <a:ext cx="6029325" cy="40207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1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1B671-95F8-AD49-965B-CC100353298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340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518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749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761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784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149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6092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4875213"/>
            <a:ext cx="9144000" cy="26828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4857750"/>
            <a:ext cx="21336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4857750"/>
            <a:ext cx="504031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AU" smtClean="0"/>
              <a:t>Professional Practice 1 </a:t>
            </a: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4857750"/>
            <a:ext cx="585787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4E489-80A2-2240-BF01-5BCDDC02687A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4613"/>
            <a:ext cx="12239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b="1"/>
            </a:pPr>
            <a:r>
              <a:rPr lang="en-AU" b="1" dirty="0" smtClean="0"/>
              <a:t>ENGN6250 </a:t>
            </a:r>
            <a:r>
              <a:rPr lang="en-AU" b="1" dirty="0"/>
              <a:t>/​ </a:t>
            </a:r>
            <a:r>
              <a:rPr lang="en-AU" b="1" dirty="0" smtClean="0"/>
              <a:t>COMP6250 </a:t>
            </a:r>
            <a:r>
              <a:rPr lang="en-AU" b="1" dirty="0"/>
              <a:t/>
            </a:r>
            <a:br>
              <a:rPr lang="en-AU" b="1" dirty="0"/>
            </a:br>
            <a:r>
              <a:rPr lang="en-AU" b="1" dirty="0" smtClean="0"/>
              <a:t>Professional </a:t>
            </a:r>
            <a:r>
              <a:rPr lang="en-AU" b="1" dirty="0"/>
              <a:t>Practice </a:t>
            </a:r>
            <a:r>
              <a:rPr lang="en-AU" b="1" dirty="0" smtClean="0"/>
              <a:t>1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39552" y="2427734"/>
            <a:ext cx="8280400" cy="5232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 sz="2000" dirty="0" smtClean="0"/>
              <a:t>Tutorial </a:t>
            </a:r>
            <a:r>
              <a:rPr sz="2000" dirty="0" smtClean="0"/>
              <a:t>Week </a:t>
            </a:r>
            <a:r>
              <a:rPr lang="en-AU" sz="2000" dirty="0"/>
              <a:t>9</a:t>
            </a:r>
            <a:r>
              <a:rPr lang="en-AU" sz="2000" dirty="0" smtClean="0"/>
              <a:t> Project work</a:t>
            </a:r>
            <a:endParaRPr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EEDB-BB68-3744-88DF-3B37F5095CB2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49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Project Outcomes: </a:t>
            </a:r>
            <a:br>
              <a:rPr lang="en-US" sz="2800" b="1" dirty="0" smtClean="0"/>
            </a:br>
            <a:r>
              <a:rPr lang="en-US" sz="2800" dirty="0" smtClean="0"/>
              <a:t>Determine appropriate regulation for the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max speed the devices should be able to travel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road and road related areas is appropriate for the devices to travel 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Whether there should be a limitation on who may use the devices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10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0070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Team Effectiveness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</a:t>
            </a:r>
          </a:p>
          <a:p>
            <a:pPr lvl="1"/>
            <a:r>
              <a:rPr lang="en-US" i="1" dirty="0"/>
              <a:t>Discuss and complete this section as a team. 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i="1" dirty="0"/>
              <a:t>Assess yourself and your team members’ contribution to the achievement and completion of the professional project.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5791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 Meeting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one copy of your meeting minutes </a:t>
            </a:r>
            <a:r>
              <a:rPr lang="en-US" dirty="0" smtClean="0"/>
              <a:t>(</a:t>
            </a:r>
            <a:r>
              <a:rPr lang="en-US" dirty="0"/>
              <a:t>max 2 pages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Follow </a:t>
            </a:r>
            <a:r>
              <a:rPr lang="en-US" dirty="0"/>
              <a:t>the structure outlined on Wattle the presentation of the minutes.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12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2139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9 Tutorial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23449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5566"/>
            <a:ext cx="8147247" cy="3399706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Meet with your team and prepare your professional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14</a:t>
            </a:fld>
            <a:endParaRPr lang="en-AU" altLang="x-non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F95FC70-B88B-2348-8288-82238A8BCC14}"/>
              </a:ext>
            </a:extLst>
          </p:cNvPr>
          <p:cNvSpPr txBox="1">
            <a:spLocks/>
          </p:cNvSpPr>
          <p:nvPr/>
        </p:nvSpPr>
        <p:spPr bwMode="auto">
          <a:xfrm>
            <a:off x="4082752" y="51470"/>
            <a:ext cx="5061248" cy="63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AU" sz="2000" dirty="0" smtClean="0">
                <a:solidFill>
                  <a:schemeClr val="bg1"/>
                </a:solidFill>
              </a:rPr>
              <a:t>Week 9 </a:t>
            </a:r>
            <a:r>
              <a:rPr lang="en-AU" sz="2000" dirty="0" smtClean="0">
                <a:solidFill>
                  <a:schemeClr val="bg1"/>
                </a:solidFill>
              </a:rPr>
              <a:t>Tutorial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EEDB-BB68-3744-88DF-3B37F5095CB2}" type="slidenum">
              <a:rPr lang="en-AU" altLang="x-none" smtClean="0"/>
              <a:pPr/>
              <a:t>15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930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Acknowledgement of country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3219822"/>
            <a:ext cx="8229600" cy="3157537"/>
          </a:xfrm>
        </p:spPr>
        <p:txBody>
          <a:bodyPr/>
          <a:lstStyle/>
          <a:p>
            <a:pPr marL="0" indent="0" algn="ctr">
              <a:buNone/>
            </a:pPr>
            <a:r>
              <a:rPr lang="en-AU" sz="2000" dirty="0"/>
              <a:t>We acknowledge and celebrate the First Australians on whose traditional lands we meet and work, and whose cultures are among the oldest continuing cultures in human history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</a:t>
            </a:fld>
            <a:endParaRPr lang="en-AU" altLang="x-non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73" y="1430338"/>
            <a:ext cx="3545423" cy="1684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7" y="4590817"/>
            <a:ext cx="7978576" cy="2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</a:t>
            </a:r>
            <a:r>
              <a:rPr lang="en-US" dirty="0" smtClean="0"/>
              <a:t>(Week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7614"/>
            <a:ext cx="8496944" cy="322504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You </a:t>
            </a:r>
            <a:r>
              <a:rPr lang="en-US" altLang="en-US" sz="2800" dirty="0" smtClean="0"/>
              <a:t>were be </a:t>
            </a:r>
            <a:r>
              <a:rPr lang="en-US" altLang="en-US" sz="2800" dirty="0" smtClean="0"/>
              <a:t>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Collect data through surveys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Analyse</a:t>
            </a:r>
            <a:r>
              <a:rPr lang="en-US" altLang="en-US" sz="2800" dirty="0"/>
              <a:t> qualitative and quantitative </a:t>
            </a:r>
            <a:r>
              <a:rPr lang="en-US" altLang="en-US" sz="2800" dirty="0" smtClean="0"/>
              <a:t>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Practice Data Presentation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9418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</a:t>
            </a:r>
            <a:r>
              <a:rPr lang="en-US" dirty="0" smtClean="0"/>
              <a:t>(Week </a:t>
            </a:r>
            <a:r>
              <a:rPr lang="en-US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7614"/>
            <a:ext cx="8496944" cy="322504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You </a:t>
            </a:r>
            <a:r>
              <a:rPr lang="en-US" altLang="en-US" sz="2800" dirty="0" smtClean="0"/>
              <a:t>will be </a:t>
            </a:r>
            <a:r>
              <a:rPr lang="en-US" altLang="en-US" sz="2800" dirty="0" smtClean="0"/>
              <a:t>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Review assignment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Industry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Professional Project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Meet </a:t>
            </a:r>
            <a:r>
              <a:rPr lang="en-US" altLang="en-US" sz="2800" dirty="0" smtClean="0"/>
              <a:t>with your </a:t>
            </a:r>
            <a:r>
              <a:rPr lang="en-US" altLang="en-US" sz="2800" dirty="0" smtClean="0"/>
              <a:t>tutor and </a:t>
            </a:r>
            <a:r>
              <a:rPr lang="en-US" altLang="en-US" sz="2800" dirty="0" smtClean="0"/>
              <a:t>prepare your professional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2424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Review 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2 industry lectures and critically evaluate them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Due: </a:t>
            </a:r>
            <a:r>
              <a:rPr lang="en-US" dirty="0" smtClean="0"/>
              <a:t>Week 10 Friday 22 May 10:00 am</a:t>
            </a:r>
          </a:p>
          <a:p>
            <a:pPr marL="0" indent="0">
              <a:buNone/>
            </a:pPr>
            <a:r>
              <a:rPr lang="en-US" b="1" dirty="0" smtClean="0"/>
              <a:t>Length: </a:t>
            </a:r>
            <a:r>
              <a:rPr lang="en-US" dirty="0" smtClean="0"/>
              <a:t>1000 words</a:t>
            </a:r>
          </a:p>
          <a:p>
            <a:pPr marL="0" indent="0">
              <a:buNone/>
            </a:pPr>
            <a:r>
              <a:rPr lang="en-US" b="1" dirty="0" smtClean="0"/>
              <a:t>Example review: </a:t>
            </a:r>
            <a:r>
              <a:rPr lang="en-US" dirty="0" smtClean="0"/>
              <a:t>available on Wattle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39484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has three parts:</a:t>
            </a:r>
          </a:p>
          <a:p>
            <a:pPr lvl="1"/>
            <a:r>
              <a:rPr lang="en-US" dirty="0" smtClean="0"/>
              <a:t>Video Pitch (10%)</a:t>
            </a:r>
          </a:p>
          <a:p>
            <a:pPr lvl="1"/>
            <a:r>
              <a:rPr lang="en-US" dirty="0" smtClean="0"/>
              <a:t>Group Pitch (10%)</a:t>
            </a:r>
          </a:p>
          <a:p>
            <a:pPr lvl="1"/>
            <a:r>
              <a:rPr lang="en-US" dirty="0" smtClean="0"/>
              <a:t>Project Report &amp; Meeting Minutes (20%)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6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63577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Pitch 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/>
              <a:t>min pitch that responds to your team project work</a:t>
            </a:r>
          </a:p>
          <a:p>
            <a:r>
              <a:rPr lang="en-US" dirty="0"/>
              <a:t>Week 11 (during tutorial)</a:t>
            </a:r>
          </a:p>
          <a:p>
            <a:r>
              <a:rPr lang="en-US" dirty="0"/>
              <a:t>PDF PPT notes due 29 May (1 group copy only)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7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26024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936" y="0"/>
            <a:ext cx="3405064" cy="627534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Pitch structure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428554"/>
              </p:ext>
            </p:extLst>
          </p:nvPr>
        </p:nvGraphicFramePr>
        <p:xfrm>
          <a:off x="0" y="627534"/>
          <a:ext cx="9144000" cy="45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912"/>
                <a:gridCol w="5364088"/>
              </a:tblGrid>
              <a:tr h="3647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Who are you are your team?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Introduce</a:t>
                      </a:r>
                      <a:r>
                        <a:rPr lang="en-US" sz="1600" baseline="0" dirty="0" smtClean="0"/>
                        <a:t> yourself and your team</a:t>
                      </a:r>
                      <a:endParaRPr lang="en-US" sz="1600" dirty="0"/>
                    </a:p>
                  </a:txBody>
                  <a:tcPr/>
                </a:tc>
              </a:tr>
              <a:tr h="69212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What is the problem you</a:t>
                      </a:r>
                      <a:r>
                        <a:rPr lang="en-US" sz="1600" b="1" baseline="0" dirty="0" smtClean="0"/>
                        <a:t> are </a:t>
                      </a:r>
                      <a:br>
                        <a:rPr lang="en-US" sz="1600" b="1" baseline="0" dirty="0" smtClean="0"/>
                      </a:br>
                      <a:r>
                        <a:rPr lang="en-US" sz="1600" b="1" baseline="0" dirty="0" smtClean="0"/>
                        <a:t>trying to solve?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Outline the problem challenge. Explain</a:t>
                      </a:r>
                      <a:r>
                        <a:rPr lang="en-US" sz="1600" baseline="0" dirty="0" smtClean="0"/>
                        <a:t> why the problem is important or worth solving. Hook + So what?</a:t>
                      </a:r>
                      <a:endParaRPr lang="en-US" sz="1600" dirty="0"/>
                    </a:p>
                  </a:txBody>
                  <a:tcPr/>
                </a:tc>
              </a:tr>
              <a:tr h="3343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What is your project</a:t>
                      </a:r>
                      <a:r>
                        <a:rPr lang="en-US" sz="1600" b="1" baseline="0" dirty="0" smtClean="0"/>
                        <a:t> POV?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“X needs a way to</a:t>
                      </a:r>
                      <a:r>
                        <a:rPr lang="is-IS" sz="1600" dirty="0" smtClean="0"/>
                        <a:t>…so that...”</a:t>
                      </a:r>
                      <a:endParaRPr lang="en-US" sz="1600" dirty="0"/>
                    </a:p>
                  </a:txBody>
                  <a:tcPr/>
                </a:tc>
              </a:tr>
              <a:tr h="5774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What is your methodology?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Describe the DT framework. Outline how DT</a:t>
                      </a:r>
                      <a:r>
                        <a:rPr lang="en-US" sz="1600" baseline="0" dirty="0" smtClean="0"/>
                        <a:t> was used to solve the project challenge</a:t>
                      </a:r>
                      <a:endParaRPr lang="en-US" sz="1600" dirty="0"/>
                    </a:p>
                  </a:txBody>
                  <a:tcPr/>
                </a:tc>
              </a:tr>
              <a:tr h="8149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How</a:t>
                      </a:r>
                      <a:r>
                        <a:rPr lang="en-US" sz="1600" b="1" baseline="0" dirty="0" smtClean="0"/>
                        <a:t> did you gain empathy </a:t>
                      </a:r>
                      <a:br>
                        <a:rPr lang="en-US" sz="1600" b="1" baseline="0" dirty="0" smtClean="0"/>
                      </a:br>
                      <a:r>
                        <a:rPr lang="en-US" sz="1600" b="1" baseline="0" dirty="0" smtClean="0"/>
                        <a:t>through the data collection process?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Summarise</a:t>
                      </a:r>
                      <a:r>
                        <a:rPr lang="en-US" sz="1600" dirty="0" smtClean="0"/>
                        <a:t> the methodology your team used to </a:t>
                      </a:r>
                      <a:r>
                        <a:rPr lang="en-US" sz="1600" dirty="0" err="1" smtClean="0"/>
                        <a:t>empathise</a:t>
                      </a:r>
                      <a:r>
                        <a:rPr lang="en-US" sz="1600" dirty="0" smtClean="0"/>
                        <a:t> with the user. </a:t>
                      </a:r>
                      <a:endParaRPr lang="en-US" sz="1600" dirty="0"/>
                    </a:p>
                  </a:txBody>
                  <a:tcPr/>
                </a:tc>
              </a:tr>
              <a:tr h="5774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What are your recommendations/solutions to the project challenge?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Describe and validate the proposed solutions</a:t>
                      </a:r>
                      <a:endParaRPr lang="en-US" sz="1600" dirty="0"/>
                    </a:p>
                  </a:txBody>
                  <a:tcPr/>
                </a:tc>
              </a:tr>
              <a:tr h="82060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Conclusions and RRI?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Draw conclusions</a:t>
                      </a:r>
                      <a:r>
                        <a:rPr lang="en-US" sz="1600" baseline="0" dirty="0" smtClean="0"/>
                        <a:t> and describe how your research and project work aligned with professional codes and ethical principles (RRI)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8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52087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a design thinking approach to determine how the ACT Government should amend ACT road transport laws to allow electric scooters (e-scooters) and similar devices to travel legally in the nation’s capital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Due: </a:t>
            </a:r>
            <a:r>
              <a:rPr lang="en-US" sz="2400" dirty="0" smtClean="0"/>
              <a:t>Week 12 Friday 5 June 10:00 am</a:t>
            </a:r>
          </a:p>
          <a:p>
            <a:pPr marL="0" indent="0">
              <a:buNone/>
            </a:pPr>
            <a:r>
              <a:rPr lang="en-US" sz="2400" b="1" dirty="0" smtClean="0"/>
              <a:t>Length:</a:t>
            </a:r>
            <a:r>
              <a:rPr lang="en-US" sz="2400" dirty="0" smtClean="0"/>
              <a:t> 2000 words + 2 pages (Meeting Minutes)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9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7459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6120</TotalTime>
  <Words>498</Words>
  <Application>Microsoft Macintosh PowerPoint</Application>
  <PresentationFormat>On-screen Show (16:9)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ANUPowerpointTemplate2010</vt:lpstr>
      <vt:lpstr>ENGN6250 /​ COMP6250  Professional Practice 1</vt:lpstr>
      <vt:lpstr>Acknowledgement of country</vt:lpstr>
      <vt:lpstr>Last week (Week 8)</vt:lpstr>
      <vt:lpstr>This week (Week 9)</vt:lpstr>
      <vt:lpstr>Industry Review (10%)</vt:lpstr>
      <vt:lpstr>Professional Project</vt:lpstr>
      <vt:lpstr>Group Pitch (10%)</vt:lpstr>
      <vt:lpstr>Pitch structure</vt:lpstr>
      <vt:lpstr>Project Report (20%)</vt:lpstr>
      <vt:lpstr>Project Report (20%)</vt:lpstr>
      <vt:lpstr>Appendix A Team Effectiveness Survey</vt:lpstr>
      <vt:lpstr>Appendix B Meeting Minutes</vt:lpstr>
      <vt:lpstr>Project work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Emmaline Lear</cp:lastModifiedBy>
  <cp:revision>248</cp:revision>
  <dcterms:created xsi:type="dcterms:W3CDTF">2010-10-19T05:25:31Z</dcterms:created>
  <dcterms:modified xsi:type="dcterms:W3CDTF">2020-05-03T21:38:36Z</dcterms:modified>
</cp:coreProperties>
</file>