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8"/>
  </p:notesMasterIdLst>
  <p:handoutMasterIdLst>
    <p:handoutMasterId r:id="rId9"/>
  </p:handoutMasterIdLst>
  <p:sldIdLst>
    <p:sldId id="259" r:id="rId2"/>
    <p:sldId id="285" r:id="rId3"/>
    <p:sldId id="312" r:id="rId4"/>
    <p:sldId id="313" r:id="rId5"/>
    <p:sldId id="314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9895" autoAdjust="0"/>
  </p:normalViewPr>
  <p:slideViewPr>
    <p:cSldViewPr snapToGrid="0">
      <p:cViewPr varScale="1">
        <p:scale>
          <a:sx n="91" d="100"/>
          <a:sy n="91" d="100"/>
        </p:scale>
        <p:origin x="1266" y="9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2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9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0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7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6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2DB5976-5F79-41F1-9EF0-EF036EBBF02C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06" y="6034568"/>
            <a:ext cx="2458800" cy="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236C0F-7906-45C5-8289-C6152EBC9057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1519200" cy="4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2215100-2895-4EC8-90C4-59B1A5A74020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1519200" cy="4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D0DA17-9DEE-4C1A-A905-971DE981161A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1519200" cy="4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B80D6CC-DE37-4710-B760-C4B00A25F13B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06" y="6034568"/>
            <a:ext cx="2458800" cy="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2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EE4564-8414-4FEE-ABEB-35584A5AB39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9" y="134326"/>
            <a:ext cx="460800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CA16D4-0290-44EE-94F1-FC2C75A69881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9" y="134326"/>
            <a:ext cx="460800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8EC634-9AC0-47BC-9B63-CF588D91D64F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06" y="6034568"/>
            <a:ext cx="2458800" cy="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8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5" pos="4167" userDrawn="1">
          <p15:clr>
            <a:srgbClr val="FBAE40"/>
          </p15:clr>
        </p15:guide>
        <p15:guide id="6" pos="153" userDrawn="1">
          <p15:clr>
            <a:srgbClr val="FBAE40"/>
          </p15:clr>
        </p15:guide>
        <p15:guide id="7" pos="5556" userDrawn="1">
          <p15:clr>
            <a:srgbClr val="FBAE40"/>
          </p15:clr>
        </p15:guide>
        <p15:guide id="8" pos="2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330132-A4AE-4000-83EB-2350EE54A9A1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1519200" cy="4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1519200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8298" y="4689200"/>
            <a:ext cx="11100025" cy="111419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加速器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7546" y="5978392"/>
            <a:ext cx="7760477" cy="46817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演讲人：杨涛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62D66D-783D-47EF-88EF-E292738D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学习情况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26AF70-0C12-4227-AC02-9501B96FA135}"/>
              </a:ext>
            </a:extLst>
          </p:cNvPr>
          <p:cNvSpPr txBox="1"/>
          <p:nvPr/>
        </p:nvSpPr>
        <p:spPr>
          <a:xfrm>
            <a:off x="793213" y="1809288"/>
            <a:ext cx="94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F6EAA"/>
              </a:buClr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Recurrent Neural Networks (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RNN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) have shown promising results in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dealing with </a:t>
            </a:r>
            <a:r>
              <a:rPr lang="en-US" altLang="zh-CN" sz="1800" b="1" i="0" dirty="0">
                <a:solidFill>
                  <a:srgbClr val="FF0000"/>
                </a:solidFill>
                <a:effectLst/>
                <a:latin typeface="Arial-BoldMT"/>
              </a:rPr>
              <a:t>sequential data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n-US" altLang="zh-CN" sz="1600" dirty="0"/>
              <a:t> </a:t>
            </a: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FB099A-C03D-4234-92C6-89A9B9C3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31" y="2532332"/>
            <a:ext cx="6926810" cy="3478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A3068D-168F-4C87-83A8-E8B79A046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1" y="1551600"/>
            <a:ext cx="2781300" cy="1798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3928B-E99B-4621-A59F-429468060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670" y="3429000"/>
            <a:ext cx="377191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A84361-6148-4FE9-B8CB-CAFFBA7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2" y="954580"/>
            <a:ext cx="11162884" cy="576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Sparse Matrix Format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3D606-901D-4D1E-9638-190188B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26590"/>
            <a:ext cx="4315939" cy="1878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105D54-BD2A-4D31-9969-9BB37A891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601208"/>
            <a:ext cx="5223934" cy="31260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58C49B-B7D0-4999-803F-D469E3ECF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7" y="3601208"/>
            <a:ext cx="4624387" cy="31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A84361-6148-4FE9-B8CB-CAFFBA7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2" y="954580"/>
            <a:ext cx="11162884" cy="576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Transformer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modle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21BF2-480D-4282-A13A-7C24241A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23" y="1654627"/>
            <a:ext cx="6157005" cy="43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A84361-6148-4FE9-B8CB-CAFFBA7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2" y="954580"/>
            <a:ext cx="11162884" cy="576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Sparse Matrix Format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3D606-901D-4D1E-9638-190188B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1" y="2912465"/>
            <a:ext cx="5700177" cy="2481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105D54-BD2A-4D31-9969-9BB37A891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24" y="2478197"/>
            <a:ext cx="5723802" cy="34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感谢各位老师！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33B34A6F-219B-4537-8DF4-4AEE647E2503}"/>
              </a:ext>
            </a:extLst>
          </p:cNvPr>
          <p:cNvSpPr txBox="1">
            <a:spLocks/>
          </p:cNvSpPr>
          <p:nvPr/>
        </p:nvSpPr>
        <p:spPr>
          <a:xfrm>
            <a:off x="745778" y="5642059"/>
            <a:ext cx="11213989" cy="926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欢迎提问或指正！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_Academic_16_9.potx" id="{1327D9DD-2B95-432F-9037-D619142060AB}" vid="{28352941-707B-475C-B522-029A3AD0C3E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SJTU_Academic_16_9</Template>
  <TotalTime>5280</TotalTime>
  <Words>49</Words>
  <Application>Microsoft Office PowerPoint</Application>
  <PresentationFormat>宽屏</PresentationFormat>
  <Paragraphs>15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Arial-BoldMT</vt:lpstr>
      <vt:lpstr>ArialMT</vt:lpstr>
      <vt:lpstr>等线</vt:lpstr>
      <vt:lpstr>等线 Light</vt:lpstr>
      <vt:lpstr>微软雅黑</vt:lpstr>
      <vt:lpstr>Arial</vt:lpstr>
      <vt:lpstr>Calibri</vt:lpstr>
      <vt:lpstr>Times New Roman</vt:lpstr>
      <vt:lpstr>2016-VI主题-蓝</vt:lpstr>
      <vt:lpstr>Transformer加速器</vt:lpstr>
      <vt:lpstr>学习情况</vt:lpstr>
      <vt:lpstr>Sparse Matrix Format</vt:lpstr>
      <vt:lpstr>Transformer modle</vt:lpstr>
      <vt:lpstr>Sparse Matrix Format</vt:lpstr>
      <vt:lpstr>感谢各位老师！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Yunkun Liao</dc:creator>
  <cp:lastModifiedBy>yang tao</cp:lastModifiedBy>
  <cp:revision>138</cp:revision>
  <dcterms:created xsi:type="dcterms:W3CDTF">2020-06-07T04:21:20Z</dcterms:created>
  <dcterms:modified xsi:type="dcterms:W3CDTF">2020-12-08T14:08:45Z</dcterms:modified>
</cp:coreProperties>
</file>